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3"/>
  </p:notesMasterIdLst>
  <p:handoutMasterIdLst>
    <p:handoutMasterId r:id="rId34"/>
  </p:handoutMasterIdLst>
  <p:sldIdLst>
    <p:sldId id="302" r:id="rId3"/>
    <p:sldId id="407" r:id="rId4"/>
    <p:sldId id="408" r:id="rId5"/>
    <p:sldId id="410" r:id="rId6"/>
    <p:sldId id="411" r:id="rId7"/>
    <p:sldId id="432" r:id="rId8"/>
    <p:sldId id="436" r:id="rId9"/>
    <p:sldId id="409" r:id="rId10"/>
    <p:sldId id="412" r:id="rId11"/>
    <p:sldId id="414" r:id="rId12"/>
    <p:sldId id="433" r:id="rId13"/>
    <p:sldId id="415" r:id="rId14"/>
    <p:sldId id="418" r:id="rId15"/>
    <p:sldId id="420" r:id="rId16"/>
    <p:sldId id="421" r:id="rId17"/>
    <p:sldId id="422" r:id="rId18"/>
    <p:sldId id="423" r:id="rId19"/>
    <p:sldId id="424" r:id="rId20"/>
    <p:sldId id="416" r:id="rId21"/>
    <p:sldId id="419" r:id="rId22"/>
    <p:sldId id="425" r:id="rId23"/>
    <p:sldId id="417" r:id="rId24"/>
    <p:sldId id="427" r:id="rId25"/>
    <p:sldId id="428" r:id="rId26"/>
    <p:sldId id="429" r:id="rId27"/>
    <p:sldId id="430" r:id="rId28"/>
    <p:sldId id="431" r:id="rId29"/>
    <p:sldId id="434" r:id="rId30"/>
    <p:sldId id="435" r:id="rId31"/>
    <p:sldId id="426" r:id="rId32"/>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69" d="100"/>
          <a:sy n="69" d="100"/>
        </p:scale>
        <p:origin x="648"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5/14/2022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5/14/2022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Virtual Reality (VR)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Service Provider</a:t>
            </a:r>
            <a:r>
              <a:rPr lang="el-GR" dirty="0"/>
              <a:t> Δίκτυα κάνοντας πρακτική σε Αθήνα-Θεσσαλονίκη σε </a:t>
            </a:r>
            <a:r>
              <a:rPr lang="el-GR" dirty="0" err="1"/>
              <a:t>Παρόχους</a:t>
            </a:r>
            <a:r>
              <a:rPr lang="el-GR" dirty="0"/>
              <a:t> </a:t>
            </a:r>
            <a:r>
              <a:rPr lang="en-US" dirty="0"/>
              <a:t>Vodafone-OTE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r>
              <a:rPr lang="el-GR" dirty="0"/>
              <a:t>Κρητική σκέψη και Παρατήρηση (όπως αναφέρθηκε από τους ομιλητές στην στρογγυλή τράπεζα</a:t>
            </a:r>
            <a:r>
              <a:rPr lang="en-US" dirty="0"/>
              <a:t> </a:t>
            </a:r>
            <a:r>
              <a:rPr lang="el-GR" dirty="0"/>
              <a:t>που παρουσιάστηκε εχθές)</a:t>
            </a:r>
            <a:r>
              <a:rPr lang="en-US" dirty="0"/>
              <a:t>!! </a:t>
            </a:r>
            <a:r>
              <a:rPr lang="el-GR" dirty="0"/>
              <a:t>Αλλά 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Multiplayer(client server </a:t>
            </a:r>
            <a:r>
              <a:rPr lang="el-GR" dirty="0"/>
              <a:t>επικοινωνία),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 </a:t>
            </a:r>
            <a:r>
              <a:rPr lang="el-GR" dirty="0"/>
              <a:t>Το Κάθε </a:t>
            </a:r>
            <a:r>
              <a:rPr lang="en-US" dirty="0"/>
              <a:t>Action </a:t>
            </a:r>
            <a:r>
              <a:rPr lang="el-GR" dirty="0"/>
              <a:t>πρέπει να γίνει σωστά </a:t>
            </a:r>
            <a:r>
              <a:rPr lang="en-US" dirty="0"/>
              <a:t>replicate </a:t>
            </a:r>
            <a:r>
              <a:rPr lang="el-GR" dirty="0"/>
              <a:t>διότι είναι </a:t>
            </a:r>
            <a:r>
              <a:rPr lang="en-US" dirty="0"/>
              <a:t>Multiplayer </a:t>
            </a:r>
            <a:r>
              <a:rPr lang="el-GR" dirty="0"/>
              <a:t>δηλαδή και τα </a:t>
            </a:r>
            <a:r>
              <a:rPr lang="en-US" dirty="0"/>
              <a:t>visual </a:t>
            </a:r>
            <a:r>
              <a:rPr lang="el-GR" dirty="0"/>
              <a:t>και </a:t>
            </a:r>
            <a:r>
              <a:rPr lang="en-US" dirty="0"/>
              <a:t>audio </a:t>
            </a:r>
            <a:r>
              <a:rPr lang="el-GR" dirty="0"/>
              <a:t>πρέπει να διαδοθούν σε όλους κάτι που δεν ισχύει σε </a:t>
            </a:r>
            <a:r>
              <a:rPr lang="en-US" dirty="0"/>
              <a:t>solo/SinglePlayer games.</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Διάφορα χαρακτηριστικά του συστήματος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258454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247579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7.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καθηγητής: </a:t>
            </a:r>
            <a:r>
              <a:rPr lang="en-US" altLang="zh-HK" sz="2000" dirty="0">
                <a:latin typeface="Century Gothic" panose="020B0502020202020204" pitchFamily="34" charset="0"/>
                <a:ea typeface="新細明體" charset="-120"/>
                <a:cs typeface="Arial" charset="0"/>
              </a:rPr>
              <a:t>Dr. </a:t>
            </a:r>
            <a:r>
              <a:rPr lang="el-GR" altLang="zh-HK" sz="2000" dirty="0">
                <a:latin typeface="Century Gothic" panose="020B0502020202020204" pitchFamily="34" charset="0"/>
                <a:ea typeface="新細明體" charset="-120"/>
                <a:cs typeface="Arial" charset="0"/>
              </a:rPr>
              <a:t>Χρήστος</a:t>
            </a:r>
            <a:r>
              <a:rPr lang="en-US" altLang="zh-HK" sz="2000" dirty="0">
                <a:latin typeface="Century Gothic" panose="020B0502020202020204" pitchFamily="34" charset="0"/>
                <a:ea typeface="新細明體" charset="-120"/>
                <a:cs typeface="Arial" charset="0"/>
              </a:rPr>
              <a:t> </a:t>
            </a:r>
            <a:r>
              <a:rPr lang="el-GR" altLang="zh-HK" sz="2000" dirty="0" err="1">
                <a:latin typeface="Century Gothic" panose="020B0502020202020204" pitchFamily="34" charset="0"/>
                <a:ea typeface="新細明體" charset="-120"/>
                <a:cs typeface="Arial" charset="0"/>
              </a:rPr>
              <a:t>Φραντζίδης</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dirty="0">
                <a:effectLst/>
                <a:latin typeface="Arial" panose="020B0604020202020204" pitchFamily="34" charset="0"/>
                <a:cs typeface="Arial" panose="020B0604020202020204" pitchFamily="34" charset="0"/>
              </a:rPr>
              <a:t>ΠΡΕΠΕΙ ΝΑ ΛΗΦΘΟΥΝ ΥΠΟΨΗ για το</a:t>
            </a:r>
            <a:r>
              <a:rPr lang="en-US" sz="2800"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71D4-1FBA-473A-8337-B30297766B9A}"/>
              </a:ext>
            </a:extLst>
          </p:cNvPr>
          <p:cNvSpPr txBox="1"/>
          <p:nvPr/>
        </p:nvSpPr>
        <p:spPr>
          <a:xfrm>
            <a:off x="978009" y="1087143"/>
            <a:ext cx="71879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horror genre experience T/FPP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Actor in-place Animations / Locomotion’s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Character Mannequin / Body appearance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Gear for a ghost hunt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Diary – Quest/events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Inventory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Save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Inspection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Footstep Sound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NPC hunt mode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Network Replicated / Multiplayer Ready</a:t>
            </a:r>
            <a:endParaRPr lang="el-GR"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VoIP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3D Sounds and attenuations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Any many much more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B5DA2-9F84-4357-986E-ECDEFC9DF9D7}"/>
              </a:ext>
            </a:extLst>
          </p:cNvPr>
          <p:cNvSpPr txBox="1">
            <a:spLocks/>
          </p:cNvSpPr>
          <p:nvPr/>
        </p:nvSpPr>
        <p:spPr>
          <a:xfrm>
            <a:off x="-401782" y="32063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b="1" dirty="0">
                <a:latin typeface="Arial" panose="020B0604020202020204" pitchFamily="34" charset="0"/>
                <a:cs typeface="Arial" panose="020B0604020202020204" pitchFamily="34" charset="0"/>
              </a:rPr>
              <a:t>Χαρακτηρίστηκα</a:t>
            </a:r>
            <a:endParaRPr lang="en-US" dirty="0"/>
          </a:p>
        </p:txBody>
      </p:sp>
    </p:spTree>
    <p:extLst>
      <p:ext uri="{BB962C8B-B14F-4D97-AF65-F5344CB8AC3E}">
        <p14:creationId xmlns:p14="http://schemas.microsoft.com/office/powerpoint/2010/main" val="104782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7296</TotalTime>
  <Words>3051</Words>
  <Application>Microsoft Office PowerPoint</Application>
  <PresentationFormat>On-screen Show (4:3)</PresentationFormat>
  <Paragraphs>342</Paragraphs>
  <Slides>30</Slides>
  <Notes>29</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601</cp:revision>
  <cp:lastPrinted>2017-10-27T14:03:26Z</cp:lastPrinted>
  <dcterms:created xsi:type="dcterms:W3CDTF">2015-10-17T16:20:42Z</dcterms:created>
  <dcterms:modified xsi:type="dcterms:W3CDTF">2022-05-14T16:05:36Z</dcterms:modified>
</cp:coreProperties>
</file>