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4"/>
  </p:notesMasterIdLst>
  <p:handoutMasterIdLst>
    <p:handoutMasterId r:id="rId35"/>
  </p:handoutMasterIdLst>
  <p:sldIdLst>
    <p:sldId id="302" r:id="rId3"/>
    <p:sldId id="407" r:id="rId4"/>
    <p:sldId id="408" r:id="rId5"/>
    <p:sldId id="410" r:id="rId6"/>
    <p:sldId id="411" r:id="rId7"/>
    <p:sldId id="432" r:id="rId8"/>
    <p:sldId id="409" r:id="rId9"/>
    <p:sldId id="412" r:id="rId10"/>
    <p:sldId id="413" r:id="rId11"/>
    <p:sldId id="414" r:id="rId12"/>
    <p:sldId id="433" r:id="rId13"/>
    <p:sldId id="436" r:id="rId14"/>
    <p:sldId id="415" r:id="rId15"/>
    <p:sldId id="418" r:id="rId16"/>
    <p:sldId id="420" r:id="rId17"/>
    <p:sldId id="421" r:id="rId18"/>
    <p:sldId id="422" r:id="rId19"/>
    <p:sldId id="423" r:id="rId20"/>
    <p:sldId id="424" r:id="rId21"/>
    <p:sldId id="416" r:id="rId22"/>
    <p:sldId id="419" r:id="rId23"/>
    <p:sldId id="425" r:id="rId24"/>
    <p:sldId id="417" r:id="rId25"/>
    <p:sldId id="427" r:id="rId26"/>
    <p:sldId id="428" r:id="rId27"/>
    <p:sldId id="429" r:id="rId28"/>
    <p:sldId id="430" r:id="rId29"/>
    <p:sldId id="431" r:id="rId30"/>
    <p:sldId id="434" r:id="rId31"/>
    <p:sldId id="435" r:id="rId32"/>
    <p:sldId id="426" r:id="rId33"/>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85" d="100"/>
          <a:sy n="85" d="100"/>
        </p:scale>
        <p:origin x="270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5/12/2022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5/12/2022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4701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trend</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Feature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σύμφωνα με τα δημογραφικά αποτελέσματα αλλά  και τις δυνατότητες υλοποιήσεις τις από τις υπάρχουσες τεχνολογίες. Αυτό το βήμα είχε ως στόχο να αύξηση την ζήτηση και χρήση συστημάτων παιχνιδιού συγκεκριμένου τύπου. Καθώς στόχος μπορεί να μην είναι πάντοτε ο ρεαλισμός αλλά η διασκέδαση.</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καθώς στο κόσμο του προγραμματισμού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engineering</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τίποτα δεν είναι απόλυτο και πρέπει να λαμβάνονται αποφάσεις σχετικά με ποιο εργαλείο θα μας παρέχει επιθυμητά αποτελέσματα καθώς προσφέρει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top features</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και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streamlined workflow</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για την επίτευξη των αποτελεσμάτων.</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l-GR" sz="1200" strike="sngStrike" dirty="0">
                <a:effectLst/>
                <a:latin typeface="Arial" panose="020B0604020202020204" pitchFamily="34" charset="0"/>
                <a:ea typeface="Calibri" panose="020F0502020204030204" pitchFamily="34" charset="0"/>
                <a:cs typeface="Arial" panose="020B0604020202020204" pitchFamily="34" charset="0"/>
              </a:rPr>
              <a:t>Επιλογή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Πληθυντικό διότι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i.e., </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ή</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και</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 agile + DevOps)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UML &amp; Class Design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Level Blocking out/</a:t>
            </a:r>
            <a:r>
              <a:rPr lang="en-US" sz="1200" strike="sngStrike" dirty="0" err="1">
                <a:effectLst/>
                <a:latin typeface="Arial" panose="020B0604020202020204" pitchFamily="34" charset="0"/>
                <a:ea typeface="Calibri" panose="020F0502020204030204" pitchFamily="34" charset="0"/>
                <a:cs typeface="Arial" panose="020B0604020202020204" pitchFamily="34" charset="0"/>
              </a:rPr>
              <a:t>whiteBoxing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Class implementation</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Finalize results</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Testing</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Deploy</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&amp; </a:t>
            </a:r>
            <a:r>
              <a:rPr lang="en-US" sz="1200" strike="sngStrike" dirty="0">
                <a:effectLst/>
                <a:latin typeface="Arial" panose="020B0604020202020204" pitchFamily="34" charset="0"/>
                <a:ea typeface="Calibri" panose="020F0502020204030204" pitchFamily="34" charset="0"/>
                <a:cs typeface="Arial" panose="020B0604020202020204" pitchFamily="34" charset="0"/>
              </a:rPr>
              <a:t>Production</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 (</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ακολουθία </a:t>
            </a:r>
            <a:r>
              <a:rPr lang="en-US" sz="1200" i="1" strike="sngStrike" dirty="0">
                <a:effectLst/>
                <a:latin typeface="Arial" panose="020B0604020202020204" pitchFamily="34" charset="0"/>
                <a:ea typeface="Calibri" panose="020F0502020204030204" pitchFamily="34" charset="0"/>
                <a:cs typeface="Arial" panose="020B0604020202020204" pitchFamily="34" charset="0"/>
              </a:rPr>
              <a:t>Guidelines</a:t>
            </a:r>
            <a:r>
              <a:rPr lang="el-GR" sz="1200" i="1" strike="sngStrike" dirty="0">
                <a:effectLst/>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200" strike="sngStrike" dirty="0">
                <a:effectLst/>
                <a:latin typeface="Arial" panose="020B0604020202020204" pitchFamily="34" charset="0"/>
                <a:ea typeface="Calibri" panose="020F0502020204030204" pitchFamily="34" charset="0"/>
                <a:cs typeface="Arial" panose="020B0604020202020204" pitchFamily="34" charset="0"/>
              </a:rPr>
              <a:t>)</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200" strike="sngStrike" dirty="0">
                <a:effectLst/>
                <a:latin typeface="Arial" panose="020B0604020202020204" pitchFamily="34" charset="0"/>
                <a:ea typeface="Calibri" panose="020F0502020204030204" pitchFamily="34" charset="0"/>
                <a:cs typeface="Arial" panose="020B0604020202020204" pitchFamily="34" charset="0"/>
              </a:rPr>
              <a:t>Support &amp; Q&amp;A</a:t>
            </a:r>
            <a:endParaRPr lang="en-US" sz="1200" strike="sngStrike"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l-GR" sz="7200" b="1" dirty="0">
                <a:latin typeface="Arial" panose="020B0604020202020204" pitchFamily="34" charset="0"/>
                <a:cs typeface="Arial" panose="020B0604020202020204" pitchFamily="34" charset="0"/>
              </a:rPr>
              <a:t>Τι προσφέρει η έρευνα?</a:t>
            </a:r>
            <a:endParaRPr lang="en-US" sz="7200" b="1"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42686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Enterprise</a:t>
            </a:r>
            <a:r>
              <a:rPr lang="el-GR" dirty="0"/>
              <a:t> Δίκτυα και είχα την ευκαιρία να εκπαιδευτώ από τους καλύτερους σε Αθήνα και Θεσσαλονίκη σε </a:t>
            </a:r>
            <a:r>
              <a:rPr lang="el-GR" dirty="0" err="1"/>
              <a:t>παρόχους</a:t>
            </a:r>
            <a:r>
              <a:rPr lang="el-GR" dirty="0"/>
              <a:t> όπως </a:t>
            </a:r>
            <a:r>
              <a:rPr lang="en-US" dirty="0"/>
              <a:t>Vodafone &amp; 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29</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30</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a:t>
            </a:r>
            <a:r>
              <a:rPr lang="el-GR" dirty="0"/>
              <a:t>,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a:t>
            </a:r>
            <a:r>
              <a:rPr lang="el-GR" dirty="0" err="1"/>
              <a:t>βρούν</a:t>
            </a:r>
            <a:r>
              <a:rPr lang="el-GR" dirty="0"/>
              <a:t>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l-GR" sz="1200" b="1" dirty="0">
                <a:latin typeface="Arial" panose="020B0604020202020204" pitchFamily="34" charset="0"/>
                <a:cs typeface="Arial" panose="020B0604020202020204" pitchFamily="34" charset="0"/>
              </a:rPr>
              <a:t>Συνεπώς</a:t>
            </a:r>
            <a:r>
              <a:rPr lang="en-US" sz="1200" b="1" dirty="0">
                <a:latin typeface="Arial" panose="020B0604020202020204" pitchFamily="34" charset="0"/>
                <a:cs typeface="Arial" panose="020B0604020202020204" pitchFamily="34" charset="0"/>
              </a:rPr>
              <a:t> </a:t>
            </a:r>
            <a:r>
              <a:rPr lang="el-GR" sz="1200" b="1" dirty="0">
                <a:latin typeface="Arial" panose="020B0604020202020204" pitchFamily="34" charset="0"/>
                <a:cs typeface="Arial" panose="020B0604020202020204" pitchFamily="34" charset="0"/>
              </a:rPr>
              <a:t>η έρευνα εξετάζει:</a:t>
            </a:r>
            <a:endParaRPr lang="en-US" sz="12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για την προσέγγιση δημιουργίας μηχανισμών με βάση </a:t>
            </a:r>
            <a:r>
              <a:rPr lang="el-GR" sz="2400" dirty="0" err="1">
                <a:latin typeface="Arial" panose="020B0604020202020204" pitchFamily="34" charset="0"/>
                <a:cs typeface="Arial" panose="020B0604020202020204" pitchFamily="34" charset="0"/>
              </a:rPr>
              <a:t>προτίμησεις</a:t>
            </a:r>
            <a:endParaRPr lang="el-GR" sz="2400" dirty="0">
              <a:latin typeface="Arial" panose="020B0604020202020204" pitchFamily="34" charset="0"/>
              <a:cs typeface="Arial" panose="020B0604020202020204" pitchFamily="34" charset="0"/>
            </a:endParaRP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a:p>
            <a:r>
              <a:rPr lang="el-GR" sz="1200" dirty="0">
                <a:latin typeface="Arial" panose="020B0604020202020204" pitchFamily="34" charset="0"/>
                <a:cs typeface="Arial" panose="020B0604020202020204" pitchFamily="34" charset="0"/>
              </a:rPr>
              <a:t>Εχει χρησιμοποιηθεί</a:t>
            </a:r>
            <a:r>
              <a:rPr lang="en-US" sz="1200" dirty="0">
                <a:latin typeface="Arial" panose="020B0604020202020204" pitchFamily="34" charset="0"/>
                <a:cs typeface="Arial" panose="020B0604020202020204" pitchFamily="34" charset="0"/>
              </a:rPr>
              <a:t> </a:t>
            </a:r>
            <a:r>
              <a:rPr lang="el-GR" sz="1200" dirty="0">
                <a:latin typeface="Arial" panose="020B0604020202020204" pitchFamily="34" charset="0"/>
                <a:cs typeface="Arial" panose="020B0604020202020204" pitchFamily="34" charset="0"/>
              </a:rPr>
              <a:t>για </a:t>
            </a:r>
            <a:r>
              <a:rPr lang="en-US" sz="1200" dirty="0">
                <a:latin typeface="Arial" panose="020B0604020202020204" pitchFamily="34" charset="0"/>
                <a:cs typeface="Arial" panose="020B0604020202020204" pitchFamily="34" charset="0"/>
              </a:rPr>
              <a:t>project management</a:t>
            </a:r>
          </a:p>
          <a:p>
            <a:r>
              <a:rPr lang="en-US" sz="1200" dirty="0">
                <a:latin typeface="Arial" panose="020B0604020202020204" pitchFamily="34" charset="0"/>
                <a:cs typeface="Arial" panose="020B0604020202020204" pitchFamily="34" charset="0"/>
              </a:rPr>
              <a:t>agile development process (</a:t>
            </a:r>
            <a:r>
              <a:rPr lang="en-US" sz="1200" i="1" dirty="0">
                <a:latin typeface="Arial" panose="020B0604020202020204" pitchFamily="34" charset="0"/>
                <a:cs typeface="Arial" panose="020B0604020202020204" pitchFamily="34" charset="0"/>
              </a:rPr>
              <a:t>scrum</a:t>
            </a:r>
            <a:r>
              <a:rPr lang="en-US" sz="1200" dirty="0">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161286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5/12/2022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8.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dirty="0"/>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2B53-E528-4401-A6D8-886062DE43B9}"/>
              </a:ext>
            </a:extLst>
          </p:cNvPr>
          <p:cNvSpPr>
            <a:spLocks noGrp="1"/>
          </p:cNvSpPr>
          <p:nvPr>
            <p:ph type="title"/>
          </p:nvPr>
        </p:nvSpPr>
        <p:spPr>
          <a:xfrm>
            <a:off x="366889" y="274638"/>
            <a:ext cx="8229600" cy="1143000"/>
          </a:xfrm>
        </p:spPr>
        <p:txBody>
          <a:bodyPr/>
          <a:lstStyle/>
          <a:p>
            <a:pPr algn="l"/>
            <a:r>
              <a:rPr lang="el-GR" b="1" dirty="0">
                <a:latin typeface="Arial" panose="020B0604020202020204" pitchFamily="34" charset="0"/>
                <a:cs typeface="Arial" panose="020B0604020202020204" pitchFamily="34" charset="0"/>
              </a:rPr>
              <a:t>Τι προσφέρει η έρευνα?</a:t>
            </a:r>
            <a:endParaRPr lang="en-US"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39C1FC4-F030-42CD-AD95-38092314F3F9}"/>
              </a:ext>
            </a:extLst>
          </p:cNvPr>
          <p:cNvSpPr txBox="1"/>
          <p:nvPr/>
        </p:nvSpPr>
        <p:spPr>
          <a:xfrm>
            <a:off x="366889" y="1393881"/>
            <a:ext cx="8325555" cy="3416320"/>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 δημιουργίας Μηχανισμών εικονικών κόσμων</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Σχέση διεπιστημονικότητας και τα στάδια τους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Art</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28464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12838"/>
            <a:ext cx="6889657" cy="5139869"/>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Στάδια</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AR/VR</a:t>
            </a:r>
            <a:endParaRPr lang="el-GR" sz="28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Συσχετίσει με τα </a:t>
            </a:r>
            <a:r>
              <a:rPr lang="en-US" sz="2800" dirty="0">
                <a:latin typeface="Arial" panose="020B0604020202020204" pitchFamily="34" charset="0"/>
                <a:cs typeface="Arial" panose="020B0604020202020204" pitchFamily="34" charset="0"/>
              </a:rPr>
              <a:t>Gameplay Mechanics</a:t>
            </a:r>
            <a:endParaRPr lang="el-GR"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9144000" cy="6268383"/>
          </a:xfrm>
          <a:prstGeom prst="rect">
            <a:avLst/>
          </a:prstGeom>
          <a:noFill/>
        </p:spPr>
        <p:txBody>
          <a:bodyPr wrap="square">
            <a:spAutoFit/>
          </a:bodyPr>
          <a:lstStyle/>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Multiplayer Programming Quick Start.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Nanite Virtualized Geometry.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Blockchain.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Computer graphics.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457200" y="429602"/>
            <a:ext cx="8229600" cy="1143000"/>
          </a:xfrm>
        </p:spPr>
        <p:txBody>
          <a:bodyPr/>
          <a:lstStyle/>
          <a:p>
            <a:r>
              <a:rPr lang="el-GR" sz="4400" b="1" dirty="0">
                <a:latin typeface="Arial" panose="020B0604020202020204" pitchFamily="34" charset="0"/>
                <a:cs typeface="Arial" panose="020B0604020202020204" pitchFamily="34" charset="0"/>
              </a:rPr>
              <a:t>ΠΕΡΙΛΗΨΗ</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Player Retention</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Video Game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Real-time communications Voice over Internet Protocol (</a:t>
            </a:r>
            <a:r>
              <a:rPr lang="en-US" sz="2400" i="1" dirty="0">
                <a:latin typeface="Arial" panose="020B0604020202020204" pitchFamily="34" charset="0"/>
                <a:cs typeface="Arial" panose="020B0604020202020204" pitchFamily="34" charset="0"/>
              </a:rPr>
              <a:t>VoIP</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63A3-9A29-4D9D-8B3E-9A3BFBE73462}"/>
              </a:ext>
            </a:extLst>
          </p:cNvPr>
          <p:cNvSpPr>
            <a:spLocks noGrp="1"/>
          </p:cNvSpPr>
          <p:nvPr>
            <p:ph type="title"/>
          </p:nvPr>
        </p:nvSpPr>
        <p:spPr>
          <a:xfrm>
            <a:off x="457200" y="428179"/>
            <a:ext cx="8229600" cy="1143000"/>
          </a:xfrm>
        </p:spPr>
        <p:txBody>
          <a:bodyPr/>
          <a:lstStyle/>
          <a:p>
            <a:r>
              <a:rPr lang="en-US" b="1" dirty="0">
                <a:latin typeface="Arial" panose="020B0604020202020204" pitchFamily="34" charset="0"/>
                <a:cs typeface="Arial" panose="020B0604020202020204" pitchFamily="34" charset="0"/>
              </a:rPr>
              <a:t>Project Mission</a:t>
            </a:r>
          </a:p>
        </p:txBody>
      </p:sp>
      <p:sp>
        <p:nvSpPr>
          <p:cNvPr id="3" name="TextBox 2">
            <a:extLst>
              <a:ext uri="{FF2B5EF4-FFF2-40B4-BE49-F238E27FC236}">
                <a16:creationId xmlns:a16="http://schemas.microsoft.com/office/drawing/2014/main" id="{061D08FC-8B80-4A31-B2A0-8E688BBD4F5F}"/>
              </a:ext>
            </a:extLst>
          </p:cNvPr>
          <p:cNvSpPr txBox="1"/>
          <p:nvPr/>
        </p:nvSpPr>
        <p:spPr>
          <a:xfrm>
            <a:off x="0" y="1166842"/>
            <a:ext cx="8229600" cy="5262979"/>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Εξόρυξη γνώσεις από τις πληροφορίες του κοινού μετά από </a:t>
            </a:r>
            <a:r>
              <a:rPr lang="en-US" sz="2400" dirty="0">
                <a:latin typeface="Arial" panose="020B0604020202020204" pitchFamily="34" charset="0"/>
                <a:cs typeface="Arial" panose="020B0604020202020204" pitchFamily="34" charset="0"/>
              </a:rPr>
              <a:t>survey/Questionnaires</a:t>
            </a:r>
            <a:r>
              <a:rPr lang="el-GR" sz="2400" dirty="0">
                <a:latin typeface="Arial" panose="020B0604020202020204" pitchFamily="34" charset="0"/>
                <a:cs typeface="Arial" panose="020B0604020202020204" pitchFamily="34" charset="0"/>
              </a:rPr>
              <a:t> </a:t>
            </a:r>
          </a:p>
          <a:p>
            <a:pPr marL="342900" marR="0" indent="-342900">
              <a:lnSpc>
                <a:spcPct val="150000"/>
              </a:lnSpc>
              <a:spcBef>
                <a:spcPts val="0"/>
              </a:spcBef>
              <a:spcAft>
                <a:spcPts val="0"/>
              </a:spcAft>
              <a:buFont typeface="Arial" panose="020B0604020202020204" pitchFamily="34" charset="0"/>
              <a:buChar char="•"/>
            </a:pPr>
            <a:r>
              <a:rPr lang="el-GR" sz="2400" dirty="0">
                <a:effectLst/>
                <a:latin typeface="Arial" panose="020B0604020202020204" pitchFamily="34" charset="0"/>
                <a:ea typeface="Calibri" panose="020F0502020204030204" pitchFamily="34" charset="0"/>
                <a:cs typeface="Arial" panose="020B0604020202020204" pitchFamily="34" charset="0"/>
              </a:rPr>
              <a:t>Παροχή </a:t>
            </a:r>
            <a:r>
              <a:rPr lang="el-GR" sz="2400" dirty="0" err="1">
                <a:effectLst/>
                <a:latin typeface="Arial" panose="020B0604020202020204" pitchFamily="34" charset="0"/>
                <a:ea typeface="Calibri" panose="020F0502020204030204" pitchFamily="34" charset="0"/>
                <a:cs typeface="Arial" panose="020B0604020202020204" pitchFamily="34" charset="0"/>
              </a:rPr>
              <a:t>online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διαδραστικών</a:t>
            </a:r>
            <a:r>
              <a:rPr lang="el-GR" sz="2400" dirty="0">
                <a:effectLst/>
                <a:latin typeface="Arial" panose="020B0604020202020204" pitchFamily="34" charset="0"/>
                <a:ea typeface="Calibri" panose="020F0502020204030204" pitchFamily="34" charset="0"/>
                <a:cs typeface="Arial" panose="020B0604020202020204" pitchFamily="34" charset="0"/>
              </a:rPr>
              <a:t> μηχανισμών για ρεαλισμού </a:t>
            </a:r>
            <a:r>
              <a:rPr lang="el-GR" sz="2400" dirty="0" err="1">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a:t>
            </a:r>
            <a:r>
              <a:rPr lang="el-GR" sz="2400" dirty="0" err="1">
                <a:effectLst/>
                <a:latin typeface="Arial" panose="020B0604020202020204" pitchFamily="34" charset="0"/>
                <a:ea typeface="Calibri" panose="020F0502020204030204" pitchFamily="34" charset="0"/>
                <a:cs typeface="Arial" panose="020B0604020202020204" pitchFamily="34" charset="0"/>
              </a:rPr>
              <a:t>genre</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Υπηρεσίες φωνής για πραγματικού χρόνου μετάδοσης</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50000"/>
              </a:lnSpc>
              <a:buFont typeface="Courier New" panose="02070309020205020404" pitchFamily="49" charset="0"/>
              <a:buChar char="o"/>
            </a:pPr>
            <a:r>
              <a:rPr lang="el-GR" sz="2400" dirty="0">
                <a:effectLst/>
                <a:latin typeface="Arial" panose="020B0604020202020204" pitchFamily="34" charset="0"/>
                <a:ea typeface="Calibri" panose="020F0502020204030204" pitchFamily="34" charset="0"/>
                <a:cs typeface="Arial" panose="020B0604020202020204" pitchFamily="34" charset="0"/>
              </a:rPr>
              <a:t>Επεξεργασία σήματος φωνής για προσομοιώσει εξασθένηση σήματος σε ειδικές περιοχές</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Τα βήματα διαδικασίας για την δημιουργία των μηχανισμών</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0543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7010</TotalTime>
  <Words>3267</Words>
  <Application>Microsoft Office PowerPoint</Application>
  <PresentationFormat>On-screen Show (4:3)</PresentationFormat>
  <Paragraphs>369</Paragraphs>
  <Slides>31</Slides>
  <Notes>30</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Cambria Math</vt:lpstr>
      <vt:lpstr>Century Gothic</vt:lpstr>
      <vt:lpstr>Courier New</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ΠΕΡΙΛΗΨΗ</vt:lpstr>
      <vt:lpstr>Project Mission</vt:lpstr>
      <vt:lpstr>Η τρέχουσα υλοποίηση του έργου </vt:lpstr>
      <vt:lpstr>Product Steps</vt:lpstr>
      <vt:lpstr>Τι προσφέρει η έρευνα?</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553</cp:revision>
  <cp:lastPrinted>2017-10-27T14:03:26Z</cp:lastPrinted>
  <dcterms:created xsi:type="dcterms:W3CDTF">2015-10-17T16:20:42Z</dcterms:created>
  <dcterms:modified xsi:type="dcterms:W3CDTF">2022-05-12T12:00:16Z</dcterms:modified>
</cp:coreProperties>
</file>