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8" r:id="rId9"/>
    <p:sldId id="269" r:id="rId10"/>
    <p:sldId id="265" r:id="rId11"/>
    <p:sldId id="264" r:id="rId12"/>
    <p:sldId id="263" r:id="rId13"/>
    <p:sldId id="270" r:id="rId14"/>
    <p:sldId id="259" r:id="rId15"/>
    <p:sldId id="260" r:id="rId16"/>
    <p:sldId id="261"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12/25/2021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 Id="rId9"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PRESENTATION TITLE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QUARTERLY PERFORMANCE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1404550861"/>
              </p:ext>
            </p:extLst>
          </p:nvPr>
        </p:nvGraphicFramePr>
        <p:xfrm>
          <a:off x="838200" y="2111375"/>
          <a:ext cx="10515600" cy="3744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40550799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4</TotalTime>
  <Words>459</Words>
  <Application>Microsoft Office PowerPoint</Application>
  <PresentationFormat>Widescreen</PresentationFormat>
  <Paragraphs>150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PRESENTATION TITLE</vt:lpstr>
      <vt:lpstr>AGENDA</vt:lpstr>
      <vt:lpstr>INTRODUCTION</vt:lpstr>
      <vt:lpstr>PRIMARY GOALS</vt:lpstr>
      <vt:lpstr>QUARTERLY PERFORMANCE</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Michail M</dc:creator>
  <cp:lastModifiedBy>Michail M</cp:lastModifiedBy>
  <cp:revision>1</cp:revision>
  <dcterms:created xsi:type="dcterms:W3CDTF">2021-12-25T08:57:59Z</dcterms:created>
  <dcterms:modified xsi:type="dcterms:W3CDTF">2021-12-25T09:02:16Z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