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014f2462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014f2462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014f2462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014f2462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014f246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014f246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014f2462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014f2462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014f2462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014f2462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014f2462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014f2462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  <a:defRPr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8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81225" y="1627200"/>
            <a:ext cx="3315000" cy="9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Course No:CSE 4110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33175" y="3008300"/>
            <a:ext cx="3263100" cy="11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Taslima Akter Joty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Roll:1807046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Sumaiya Akter Mifra Roll:1807057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6551" cy="48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4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Introduction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Process of the Game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Algorithms</a:t>
            </a:r>
            <a:endParaRPr sz="2600"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Introduction</a:t>
            </a:r>
            <a:endParaRPr sz="308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This is a board game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There is a seven column, six-row vertically suspended grid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Two players can play this game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Here one player is human and another player is AI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In this game the players choose a color and then take turns dropping colored tokens into the grid</a:t>
            </a:r>
            <a:endParaRPr sz="2600"/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Player who matches four same consecutive colors win the game</a:t>
            </a:r>
            <a:endParaRPr sz="2600"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Process of the Game</a:t>
            </a:r>
            <a:endParaRPr sz="3080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25" y="1518650"/>
            <a:ext cx="2422901" cy="22292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935800"/>
            <a:ext cx="85206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 </a:t>
            </a:r>
            <a:r>
              <a:rPr lang="en" sz="2600"/>
              <a:t>A simple procedure is given below</a:t>
            </a:r>
            <a:endParaRPr sz="2600"/>
          </a:p>
        </p:txBody>
      </p:sp>
      <p:sp>
        <p:nvSpPr>
          <p:cNvPr id="90" name="Google Shape;90;p17"/>
          <p:cNvSpPr txBox="1"/>
          <p:nvPr/>
        </p:nvSpPr>
        <p:spPr>
          <a:xfrm>
            <a:off x="481625" y="3812000"/>
            <a:ext cx="256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An empty grid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0775" y="1518650"/>
            <a:ext cx="2505299" cy="22292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158725" y="3812000"/>
            <a:ext cx="580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First turn for red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900" y="1518650"/>
            <a:ext cx="2505301" cy="22292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011675" y="3812000"/>
            <a:ext cx="33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Second turn for black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the Game (cntd..)</a:t>
            </a:r>
            <a:endParaRPr sz="3050"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392450" y="3825750"/>
            <a:ext cx="27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Third turn for red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000" y="1271275"/>
            <a:ext cx="2639701" cy="24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50" y="1271275"/>
            <a:ext cx="2639699" cy="249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161800" y="3825750"/>
            <a:ext cx="29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Forth turn for black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245950" y="3825750"/>
            <a:ext cx="281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Fifth turn for red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3050" y="1271275"/>
            <a:ext cx="2819501" cy="24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the Game (cntd..)</a:t>
            </a:r>
            <a:endParaRPr sz="3050"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50" y="1339675"/>
            <a:ext cx="2639701" cy="24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61300" y="3894575"/>
            <a:ext cx="303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7: Sixth turn for black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600" y="1339675"/>
            <a:ext cx="2829476" cy="24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3498200" y="3894575"/>
            <a:ext cx="333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8: Seventh turn for black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958925" y="1480250"/>
            <a:ext cx="212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 wins here!!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" name="Google Shape;118;p19"/>
          <p:cNvCxnSpPr>
            <a:stCxn id="117" idx="2"/>
          </p:cNvCxnSpPr>
          <p:nvPr/>
        </p:nvCxnSpPr>
        <p:spPr>
          <a:xfrm flipH="1">
            <a:off x="5024375" y="2003450"/>
            <a:ext cx="2998200" cy="7947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/>
              <a:t>Algorithms</a:t>
            </a:r>
            <a:endParaRPr sz="3050"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935800"/>
            <a:ext cx="85206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Connect 4 is a perfect example of a game where the Minimax algorithm can be applied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The Minimax algorithm is a decision-making algorithm that is commonly used in two-player games to determine the best possible move for a player to make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In Connect 4, the algorithm can be applied as follows:</a:t>
            </a:r>
            <a:endParaRPr sz="2600"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Generate a game tree that represents all possible future moves that can be made by both players 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/>
              <a:t>Algorithms (cntd..)</a:t>
            </a:r>
            <a:endParaRPr sz="3050"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935800"/>
            <a:ext cx="8520600" cy="4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Starting at the current state of the game, evaluate all possible moves that the current player can make</a:t>
            </a:r>
            <a:endParaRPr sz="2600"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For each possible move, assume that the opponent will make the best possible move for them</a:t>
            </a:r>
            <a:endParaRPr sz="2600"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Evaluate the resulting state of the game and assign a score to it based on the likelihood of winning for the current player</a:t>
            </a:r>
            <a:endParaRPr sz="2600"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Repeat this process for all possible moves that the current player can make</a:t>
            </a:r>
            <a:endParaRPr sz="2600"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Choose the move that leads to the highest score</a:t>
            </a:r>
            <a:endParaRPr sz="2600"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Repeat this process until the game is over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