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im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m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italic.fntdata"/><Relationship Id="rId14" Type="http://schemas.openxmlformats.org/officeDocument/2006/relationships/font" Target="fonts/Arimo-bold.fntdata"/><Relationship Id="rId16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a3c4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a3c4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ada3c4e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ada3c4e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ada3c4e1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ada3c4e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3512b8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3512b8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f4787a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f4787a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ff1dde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ff1dde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餐點加外送費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還是餐點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DB_Final_Project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202124"/>
                </a:solidFill>
                <a:highlight>
                  <a:srgbClr val="FFFFFF"/>
                </a:highlight>
              </a:rPr>
              <a:t>Food Delivery Platform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Scenario</a:t>
            </a:r>
            <a:r>
              <a:rPr lang="zh-TW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built up a </a:t>
            </a:r>
            <a:r>
              <a:rPr b="1" lang="zh-TW" sz="1500">
                <a:solidFill>
                  <a:srgbClr val="434343"/>
                </a:solidFill>
              </a:rPr>
              <a:t>food delivery platform</a:t>
            </a:r>
            <a:r>
              <a:rPr lang="zh-TW" sz="1500">
                <a:solidFill>
                  <a:srgbClr val="434343"/>
                </a:solidFill>
              </a:rPr>
              <a:t>. The order establishment process of this delivery platform is as follows: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arenBoth"/>
            </a:pPr>
            <a:r>
              <a:rPr lang="zh-TW" sz="1500">
                <a:solidFill>
                  <a:srgbClr val="434343"/>
                </a:solidFill>
              </a:rPr>
              <a:t>After the member logs in to the system and confirm the location of the member, the system will display restaurants within a radius of </a:t>
            </a:r>
            <a:r>
              <a:rPr lang="zh-TW" sz="1500">
                <a:solidFill>
                  <a:srgbClr val="FF0000"/>
                </a:solidFill>
              </a:rPr>
              <a:t>20</a:t>
            </a:r>
            <a:r>
              <a:rPr lang="zh-TW" sz="1500">
                <a:solidFill>
                  <a:srgbClr val="434343"/>
                </a:solidFill>
              </a:rPr>
              <a:t> distances.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arenBoth"/>
            </a:pPr>
            <a:r>
              <a:rPr lang="zh-TW" sz="1500">
                <a:solidFill>
                  <a:srgbClr val="434343"/>
                </a:solidFill>
              </a:rPr>
              <a:t>The member starts to select the desired meals, input the coupon code </a:t>
            </a:r>
            <a:r>
              <a:rPr lang="zh-TW" sz="1500">
                <a:solidFill>
                  <a:srgbClr val="434343"/>
                </a:solidFill>
              </a:rPr>
              <a:t>selectively </a:t>
            </a:r>
            <a:r>
              <a:rPr lang="zh-TW" sz="1500">
                <a:solidFill>
                  <a:srgbClr val="434343"/>
                </a:solidFill>
              </a:rPr>
              <a:t>and sends out the order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(note that we only provide cash payment)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arenBoth"/>
            </a:pPr>
            <a:r>
              <a:rPr lang="zh-TW" sz="1500">
                <a:solidFill>
                  <a:srgbClr val="434343"/>
                </a:solidFill>
              </a:rPr>
              <a:t>The establishment of an order requires confirmation of two things: 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a. </a:t>
            </a:r>
            <a:r>
              <a:rPr lang="zh-TW" sz="1500">
                <a:solidFill>
                  <a:srgbClr val="434343"/>
                </a:solidFill>
              </a:rPr>
              <a:t>Confirm that the store accepts the order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b. </a:t>
            </a:r>
            <a:r>
              <a:rPr lang="zh-TW" sz="1500">
                <a:solidFill>
                  <a:srgbClr val="434343"/>
                </a:solidFill>
              </a:rPr>
              <a:t>Confirm the deliveryman of the order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arenBoth"/>
            </a:pPr>
            <a:r>
              <a:rPr lang="zh-TW" sz="1500">
                <a:solidFill>
                  <a:srgbClr val="434343"/>
                </a:solidFill>
              </a:rPr>
              <a:t>Members may leave reviews on the order (comment on the restaurant and the deliveryman), 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The scoring range is 1-5 points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/>
              <a:t>Scenario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9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60"/>
              <a:buChar char="●"/>
            </a:pPr>
            <a:r>
              <a:rPr lang="zh-TW" sz="1560">
                <a:solidFill>
                  <a:srgbClr val="434343"/>
                </a:solidFill>
              </a:rPr>
              <a:t>Delivery fee : The delivery fee is calculated based on the location of the member's location and the location of the store. </a:t>
            </a:r>
            <a:r>
              <a:rPr lang="zh-TW" sz="1560">
                <a:solidFill>
                  <a:srgbClr val="FF0000"/>
                </a:solidFill>
              </a:rPr>
              <a:t>Different distances will have different delivery fee.The formula is as follow:</a:t>
            </a:r>
            <a:endParaRPr sz="156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560">
                <a:solidFill>
                  <a:srgbClr val="FF0000"/>
                </a:solidFill>
              </a:rPr>
              <a:t>	</a:t>
            </a:r>
            <a:endParaRPr sz="128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500">
                <a:solidFill>
                  <a:srgbClr val="0000FF"/>
                </a:solidFill>
              </a:rPr>
              <a:t>(the </a:t>
            </a:r>
            <a:r>
              <a:rPr lang="zh-TW" sz="1500">
                <a:solidFill>
                  <a:srgbClr val="0000FF"/>
                </a:solidFill>
              </a:rPr>
              <a:t>value of x and y</a:t>
            </a:r>
            <a:r>
              <a:rPr lang="zh-TW" sz="1500">
                <a:solidFill>
                  <a:srgbClr val="FF0000"/>
                </a:solidFill>
              </a:rPr>
              <a:t> </a:t>
            </a:r>
            <a:r>
              <a:rPr lang="zh-TW" sz="1500">
                <a:solidFill>
                  <a:srgbClr val="0000FF"/>
                </a:solidFill>
              </a:rPr>
              <a:t>is between 1 and 100</a:t>
            </a:r>
            <a:r>
              <a:rPr lang="zh-TW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280">
                <a:solidFill>
                  <a:srgbClr val="0000FF"/>
                </a:solidFill>
              </a:rPr>
              <a:t>distance &lt; =5 : 15 NTD   </a:t>
            </a:r>
            <a:endParaRPr sz="128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280">
                <a:solidFill>
                  <a:srgbClr val="0000FF"/>
                </a:solidFill>
              </a:rPr>
              <a:t>5 &lt; distance &lt; =10 : 20 NTD</a:t>
            </a:r>
            <a:endParaRPr sz="128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280">
                <a:solidFill>
                  <a:srgbClr val="0000FF"/>
                </a:solidFill>
              </a:rPr>
              <a:t>10 &lt; distance &lt;= 20 : 30 NTD </a:t>
            </a:r>
            <a:endParaRPr sz="1280">
              <a:solidFill>
                <a:srgbClr val="0000FF"/>
              </a:solidFill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60"/>
              <a:buChar char="●"/>
            </a:pPr>
            <a:r>
              <a:rPr lang="zh-TW" sz="1560">
                <a:solidFill>
                  <a:srgbClr val="434343"/>
                </a:solidFill>
              </a:rPr>
              <a:t>System must check whether the store is open before ordering and before sending the order</a:t>
            </a:r>
            <a:endParaRPr sz="1560">
              <a:solidFill>
                <a:srgbClr val="434343"/>
              </a:solidFill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60"/>
              <a:buChar char="●"/>
            </a:pPr>
            <a:r>
              <a:rPr lang="zh-TW" sz="1560">
                <a:solidFill>
                  <a:srgbClr val="434343"/>
                </a:solidFill>
              </a:rPr>
              <a:t>the order has four status: order established, meals preparing, delivering, meal served</a:t>
            </a:r>
            <a:endParaRPr sz="1560">
              <a:solidFill>
                <a:srgbClr val="434343"/>
              </a:solidFill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60"/>
              <a:buChar char="●"/>
            </a:pPr>
            <a:r>
              <a:rPr lang="zh-TW" sz="1560">
                <a:solidFill>
                  <a:srgbClr val="434343"/>
                </a:solidFill>
              </a:rPr>
              <a:t>The coupons provided by our platform are limited for a period of time. Members only need to enter the promotion code to use, note that </a:t>
            </a:r>
            <a:r>
              <a:rPr lang="zh-TW" sz="1560">
                <a:solidFill>
                  <a:srgbClr val="FF0000"/>
                </a:solidFill>
              </a:rPr>
              <a:t>each member can only use one kind of coupons once.</a:t>
            </a:r>
            <a:r>
              <a:rPr lang="zh-TW" sz="1560">
                <a:solidFill>
                  <a:srgbClr val="434343"/>
                </a:solidFill>
              </a:rPr>
              <a:t> The content of the coupons are 30 NTD off.</a:t>
            </a:r>
            <a:endParaRPr sz="1560">
              <a:solidFill>
                <a:srgbClr val="434343"/>
              </a:solidFill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60"/>
              <a:buChar char="●"/>
            </a:pPr>
            <a:r>
              <a:rPr lang="zh-TW" sz="1560">
                <a:solidFill>
                  <a:srgbClr val="434343"/>
                </a:solidFill>
              </a:rPr>
              <a:t>This delivery platform does not provide customer service</a:t>
            </a:r>
            <a:endParaRPr sz="156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>
              <a:solidFill>
                <a:srgbClr val="434343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71591" l="34998" r="39056" t="25093"/>
          <a:stretch/>
        </p:blipFill>
        <p:spPr>
          <a:xfrm>
            <a:off x="2827050" y="1592000"/>
            <a:ext cx="4840075" cy="3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Entities 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User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User_credential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Restaurant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Meals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Deliveryman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Ordered-details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Order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zh-TW" sz="2000">
                <a:solidFill>
                  <a:srgbClr val="434343"/>
                </a:solidFill>
              </a:rPr>
              <a:t>Coupon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Flow Chart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909" y="0"/>
            <a:ext cx="4836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logics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user is associateted with one user account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Users must login to create orders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delivery range is within 20 distances from the user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Orders can only be created when the restaurant’s business shows the open status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An order can only order meals from the same restaurant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user can place many orders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strike="sngStrike"/>
              <a:t>An order can include many meals</a:t>
            </a:r>
            <a:endParaRPr sz="1600" strike="sngStrike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An order can have only one order id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Different restaurants can sell the same meal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meal is associated with one price at any given time </a:t>
            </a:r>
            <a:r>
              <a:rPr lang="zh-TW" sz="1600">
                <a:solidFill>
                  <a:srgbClr val="FF0000"/>
                </a:solidFill>
              </a:rPr>
              <a:t>(The price of the meal will not change)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meal in an order can be ordered in multiple quantities 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logics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8520600" cy="3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Update order status can only be updated forward instead of backward </a:t>
            </a:r>
            <a:endParaRPr sz="1600"/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ex. update status 1 to 2 but cannot update status 2 to 1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order can only be deleted when the order status is 1.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kind of coupons can only be used once by each member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Coupon can only be used within the time specified by the coupon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An order can only use one coupon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coupon can only be used if the order+</a:t>
            </a:r>
            <a:r>
              <a:rPr lang="zh-TW" sz="1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shipping fee</a:t>
            </a:r>
            <a:r>
              <a:rPr lang="zh-TW" sz="1600"/>
              <a:t> amount is </a:t>
            </a:r>
            <a:r>
              <a:rPr lang="zh-TW" sz="1600">
                <a:solidFill>
                  <a:srgbClr val="FF0000"/>
                </a:solidFill>
              </a:rPr>
              <a:t>more</a:t>
            </a:r>
            <a:r>
              <a:rPr lang="zh-TW" sz="1600"/>
              <a:t> than </a:t>
            </a:r>
            <a:r>
              <a:rPr lang="zh-TW" sz="1600">
                <a:solidFill>
                  <a:srgbClr val="FF0000"/>
                </a:solidFill>
              </a:rPr>
              <a:t>(&gt;=)</a:t>
            </a:r>
            <a:r>
              <a:rPr lang="zh-TW" sz="1600"/>
              <a:t> the coupon amount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Each user can comment its completed orders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There are two types of comment: the comment on the restaurant and the comment on the deliveryman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