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99"/>
    <a:srgbClr val="CC00CC"/>
    <a:srgbClr val="9900CC"/>
    <a:srgbClr val="6600CC"/>
    <a:srgbClr val="6666FF"/>
    <a:srgbClr val="3333CC"/>
    <a:srgbClr val="0033CC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6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2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9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8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4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8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3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33E5-304A-44D1-B9AD-F0FC5FF39871}" type="datetimeFigureOut">
              <a:rPr lang="zh-TW" altLang="en-US" smtClean="0"/>
              <a:t>2019/8/12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D4B1-BDF8-4720-B1CA-449B3CD5B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5A850E9B-5762-48CB-8070-DB603BF9BB60}"/>
              </a:ext>
            </a:extLst>
          </p:cNvPr>
          <p:cNvGrpSpPr/>
          <p:nvPr/>
        </p:nvGrpSpPr>
        <p:grpSpPr>
          <a:xfrm>
            <a:off x="899483" y="2787291"/>
            <a:ext cx="4657152" cy="7122550"/>
            <a:chOff x="46043" y="2888891"/>
            <a:chExt cx="4657152" cy="7122550"/>
          </a:xfrm>
        </p:grpSpPr>
        <p:sp>
          <p:nvSpPr>
            <p:cNvPr id="22" name="文字方塊 21"/>
            <p:cNvSpPr txBox="1"/>
            <p:nvPr/>
          </p:nvSpPr>
          <p:spPr>
            <a:xfrm>
              <a:off x="718160" y="7448600"/>
              <a:ext cx="3513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3460443" y="4671185"/>
              <a:ext cx="873" cy="222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3459569" y="5337936"/>
              <a:ext cx="873" cy="222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737400" y="5864462"/>
                  <a:ext cx="1332416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3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Surrogate-model</a:t>
                  </a:r>
                </a:p>
                <a:p>
                  <a:r>
                    <a:rPr lang="en-US" altLang="zh-TW" sz="13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Fitting Error </a:t>
                  </a:r>
                  <a14:m>
                    <m:oMath xmlns:m="http://schemas.openxmlformats.org/officeDocument/2006/math">
                      <m:r>
                        <a:rPr lang="en-US" altLang="zh-TW" sz="13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zh-TW" altLang="en-US" sz="13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TW" sz="16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Ɛ</a:t>
                  </a:r>
                  <a:endParaRPr lang="zh-TW" altLang="en-US" sz="16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400" y="5864462"/>
                  <a:ext cx="1332416" cy="538609"/>
                </a:xfrm>
                <a:prstGeom prst="rect">
                  <a:avLst/>
                </a:prstGeom>
                <a:blipFill>
                  <a:blip r:embed="rId2"/>
                  <a:stretch>
                    <a:fillRect l="-457" t="-1124" r="-1370" b="-134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字方塊 16"/>
            <p:cNvSpPr txBox="1"/>
            <p:nvPr/>
          </p:nvSpPr>
          <p:spPr>
            <a:xfrm>
              <a:off x="1682139" y="5426693"/>
              <a:ext cx="3513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17"/>
            <p:cNvCxnSpPr>
              <a:stCxn id="29" idx="2"/>
            </p:cNvCxnSpPr>
            <p:nvPr/>
          </p:nvCxnSpPr>
          <p:spPr>
            <a:xfrm>
              <a:off x="3469370" y="6652661"/>
              <a:ext cx="1" cy="2487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540495" y="6607311"/>
              <a:ext cx="40588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2749317" y="8019973"/>
                  <a:ext cx="1576072" cy="892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Surrogate-model</a:t>
                  </a:r>
                </a:p>
                <a:p>
                  <a:r>
                    <a:rPr lang="en-US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Optimal Solution </a:t>
                  </a:r>
                </a:p>
                <a:p>
                  <a:r>
                    <a:rPr lang="en-US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Fitting Error </a:t>
                  </a:r>
                  <a14:m>
                    <m:oMath xmlns:m="http://schemas.openxmlformats.org/officeDocument/2006/math">
                      <m:r>
                        <a:rPr lang="en-US" altLang="zh-TW" sz="13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TW" sz="13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a14:m>
                  <a:endParaRPr lang="en-US" altLang="zh-TW" sz="13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Final Error &lt;</a:t>
                  </a:r>
                  <a:r>
                    <a:rPr lang="zh-TW" altLang="en-US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el-GR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r>
                    <a:rPr lang="en-US" altLang="zh-TW" sz="1300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13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317" y="8019973"/>
                  <a:ext cx="1576072" cy="892552"/>
                </a:xfrm>
                <a:prstGeom prst="rect">
                  <a:avLst/>
                </a:prstGeom>
                <a:blipFill>
                  <a:blip r:embed="rId3"/>
                  <a:stretch>
                    <a:fillRect l="-386" t="-685" b="-54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菱形 27"/>
            <p:cNvSpPr/>
            <p:nvPr/>
          </p:nvSpPr>
          <p:spPr>
            <a:xfrm>
              <a:off x="2294220" y="7584174"/>
              <a:ext cx="2408975" cy="17925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00"/>
            </a:p>
          </p:txBody>
        </p:sp>
        <p:sp>
          <p:nvSpPr>
            <p:cNvPr id="29" name="菱形 28"/>
            <p:cNvSpPr/>
            <p:nvPr/>
          </p:nvSpPr>
          <p:spPr>
            <a:xfrm>
              <a:off x="2294222" y="5572887"/>
              <a:ext cx="2350296" cy="107977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00"/>
            </a:p>
          </p:txBody>
        </p:sp>
        <p:cxnSp>
          <p:nvCxnSpPr>
            <p:cNvPr id="35" name="直線單箭頭接點 34"/>
            <p:cNvCxnSpPr>
              <a:cxnSpLocks/>
            </p:cNvCxnSpPr>
            <p:nvPr/>
          </p:nvCxnSpPr>
          <p:spPr>
            <a:xfrm flipH="1">
              <a:off x="3495294" y="9348324"/>
              <a:ext cx="873" cy="222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684969" y="9238182"/>
              <a:ext cx="6250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2497238" y="9579641"/>
              <a:ext cx="2086514" cy="431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00">
                <a:solidFill>
                  <a:srgbClr val="9966FF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425238" y="9587343"/>
              <a:ext cx="2136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接點 5"/>
            <p:cNvCxnSpPr>
              <a:stCxn id="29" idx="1"/>
            </p:cNvCxnSpPr>
            <p:nvPr/>
          </p:nvCxnSpPr>
          <p:spPr>
            <a:xfrm rot="10800000" flipH="1">
              <a:off x="2294221" y="5110324"/>
              <a:ext cx="131891" cy="1002450"/>
            </a:xfrm>
            <a:prstGeom prst="bentConnector3">
              <a:avLst>
                <a:gd name="adj1" fmla="val -1733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3442099" y="4009192"/>
              <a:ext cx="873" cy="222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cxnSpLocks/>
              <a:endCxn id="28" idx="0"/>
            </p:cNvCxnSpPr>
            <p:nvPr/>
          </p:nvCxnSpPr>
          <p:spPr>
            <a:xfrm>
              <a:off x="3493640" y="7312241"/>
              <a:ext cx="5068" cy="271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/>
            <p:nvPr/>
          </p:nvCxnSpPr>
          <p:spPr>
            <a:xfrm rot="5400000" flipH="1" flipV="1">
              <a:off x="552791" y="5023224"/>
              <a:ext cx="2449229" cy="12956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2377440" y="3547893"/>
              <a:ext cx="2115022" cy="459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Numerical Simulation 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411859" y="4232183"/>
              <a:ext cx="2115022" cy="46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Data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436129" y="4893425"/>
              <a:ext cx="2115022" cy="46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Surrogate-model 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043" y="6908713"/>
              <a:ext cx="2115022" cy="46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Optimal Solution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21918" y="6908712"/>
              <a:ext cx="2115022" cy="468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 Predicted Error</a:t>
              </a:r>
              <a:endPara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8866A45D-C945-45A6-A197-0A9BC42FD8E6}"/>
                </a:ext>
              </a:extLst>
            </p:cNvPr>
            <p:cNvCxnSpPr>
              <a:cxnSpLocks/>
              <a:stCxn id="28" idx="1"/>
              <a:endCxn id="47" idx="2"/>
            </p:cNvCxnSpPr>
            <p:nvPr/>
          </p:nvCxnSpPr>
          <p:spPr>
            <a:xfrm rot="10800000">
              <a:off x="1103554" y="7377294"/>
              <a:ext cx="1190666" cy="110313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圓角矩形 37">
              <a:extLst>
                <a:ext uri="{FF2B5EF4-FFF2-40B4-BE49-F238E27FC236}">
                  <a16:creationId xmlns:a16="http://schemas.microsoft.com/office/drawing/2014/main" id="{0249640F-42C6-4153-8910-492F320902C3}"/>
                </a:ext>
              </a:extLst>
            </p:cNvPr>
            <p:cNvSpPr/>
            <p:nvPr/>
          </p:nvSpPr>
          <p:spPr>
            <a:xfrm>
              <a:off x="2385743" y="2888891"/>
              <a:ext cx="2086514" cy="431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00">
                <a:solidFill>
                  <a:srgbClr val="9966FF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F64D718-45E9-4014-A137-F596D6D83D0A}"/>
                </a:ext>
              </a:extLst>
            </p:cNvPr>
            <p:cNvSpPr txBox="1"/>
            <p:nvPr/>
          </p:nvSpPr>
          <p:spPr>
            <a:xfrm>
              <a:off x="2391167" y="2912860"/>
              <a:ext cx="2136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E23F4A0-27C8-4D07-B9E5-3C324375C350}"/>
                </a:ext>
              </a:extLst>
            </p:cNvPr>
            <p:cNvCxnSpPr>
              <a:cxnSpLocks/>
              <a:stCxn id="27" idx="2"/>
              <a:endCxn id="3" idx="0"/>
            </p:cNvCxnSpPr>
            <p:nvPr/>
          </p:nvCxnSpPr>
          <p:spPr>
            <a:xfrm>
              <a:off x="3429000" y="3320691"/>
              <a:ext cx="5951" cy="227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78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EA74CCF-6FCC-4300-A22C-055EC20609E7}"/>
              </a:ext>
            </a:extLst>
          </p:cNvPr>
          <p:cNvGrpSpPr/>
          <p:nvPr/>
        </p:nvGrpSpPr>
        <p:grpSpPr>
          <a:xfrm>
            <a:off x="874453" y="2154395"/>
            <a:ext cx="5109094" cy="6805786"/>
            <a:chOff x="874453" y="2154395"/>
            <a:chExt cx="5109094" cy="6805786"/>
          </a:xfrm>
        </p:grpSpPr>
        <p:sp>
          <p:nvSpPr>
            <p:cNvPr id="3" name="矩形 2"/>
            <p:cNvSpPr/>
            <p:nvPr/>
          </p:nvSpPr>
          <p:spPr>
            <a:xfrm>
              <a:off x="1769036" y="4898213"/>
              <a:ext cx="4214511" cy="69279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Apply reproduction and crossover on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 yield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9036" y="5827575"/>
              <a:ext cx="4214511" cy="577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mutation on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yield</a:t>
              </a:r>
              <a:r>
                <a: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then evaluate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769036" y="6654613"/>
              <a:ext cx="4213741" cy="5867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based on the fitness function</a:t>
              </a:r>
            </a:p>
          </p:txBody>
        </p:sp>
        <p:sp>
          <p:nvSpPr>
            <p:cNvPr id="6" name="任意多边形 141321"/>
            <p:cNvSpPr/>
            <p:nvPr/>
          </p:nvSpPr>
          <p:spPr>
            <a:xfrm>
              <a:off x="3870514" y="6419925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141324"/>
            <p:cNvSpPr txBox="1"/>
            <p:nvPr/>
          </p:nvSpPr>
          <p:spPr>
            <a:xfrm>
              <a:off x="1701226" y="2847192"/>
              <a:ext cx="4213741" cy="43745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Initialize population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endPara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41325"/>
            <p:cNvSpPr txBox="1"/>
            <p:nvPr/>
          </p:nvSpPr>
          <p:spPr>
            <a:xfrm>
              <a:off x="1700456" y="3559234"/>
              <a:ext cx="4214511" cy="43370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 fitness function and evaluate 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endPara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任意多边形 141326"/>
            <p:cNvSpPr/>
            <p:nvPr/>
          </p:nvSpPr>
          <p:spPr>
            <a:xfrm>
              <a:off x="3862041" y="3270099"/>
              <a:ext cx="770" cy="281625"/>
            </a:xfrm>
            <a:custGeom>
              <a:avLst/>
              <a:gdLst/>
              <a:ahLst/>
              <a:cxnLst/>
              <a:rect l="0" t="0" r="0" b="0"/>
              <a:pathLst>
                <a:path w="1" h="384">
                  <a:moveTo>
                    <a:pt x="0" y="0"/>
                  </a:moveTo>
                  <a:lnTo>
                    <a:pt x="0" y="38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 141327"/>
            <p:cNvSpPr/>
            <p:nvPr/>
          </p:nvSpPr>
          <p:spPr>
            <a:xfrm>
              <a:off x="3863581" y="4642873"/>
              <a:ext cx="6163" cy="255340"/>
            </a:xfrm>
            <a:custGeom>
              <a:avLst/>
              <a:gdLst/>
              <a:ahLst/>
              <a:cxnLst/>
              <a:rect l="0" t="0" r="0" b="0"/>
              <a:pathLst>
                <a:path w="6" h="348">
                  <a:moveTo>
                    <a:pt x="0" y="0"/>
                  </a:moveTo>
                  <a:lnTo>
                    <a:pt x="6" y="3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决策 141331"/>
            <p:cNvSpPr/>
            <p:nvPr/>
          </p:nvSpPr>
          <p:spPr>
            <a:xfrm>
              <a:off x="2277458" y="7483528"/>
              <a:ext cx="3196126" cy="838303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直接连接符 141333"/>
            <p:cNvSpPr/>
            <p:nvPr/>
          </p:nvSpPr>
          <p:spPr>
            <a:xfrm>
              <a:off x="3871284" y="8299302"/>
              <a:ext cx="0" cy="2637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流程图: 终止 141335"/>
            <p:cNvSpPr/>
            <p:nvPr/>
          </p:nvSpPr>
          <p:spPr>
            <a:xfrm>
              <a:off x="2839804" y="8564029"/>
              <a:ext cx="2173119" cy="396152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24"/>
            <p:cNvSpPr txBox="1"/>
            <p:nvPr/>
          </p:nvSpPr>
          <p:spPr>
            <a:xfrm>
              <a:off x="2892720" y="7771690"/>
              <a:ext cx="21659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Reach</a:t>
              </a:r>
              <a:r>
                <a:rPr lang="zh-TW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iteration 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27"/>
            <p:cNvSpPr txBox="1"/>
            <p:nvPr/>
          </p:nvSpPr>
          <p:spPr>
            <a:xfrm>
              <a:off x="3626198" y="8609993"/>
              <a:ext cx="5132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Stop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任意多边形 128"/>
            <p:cNvSpPr/>
            <p:nvPr/>
          </p:nvSpPr>
          <p:spPr>
            <a:xfrm>
              <a:off x="3882069" y="7241331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 129"/>
            <p:cNvSpPr/>
            <p:nvPr/>
          </p:nvSpPr>
          <p:spPr>
            <a:xfrm>
              <a:off x="3869744" y="5591010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肘形接點 21"/>
            <p:cNvCxnSpPr>
              <a:cxnSpLocks/>
              <a:stCxn id="11" idx="1"/>
              <a:endCxn id="7" idx="1"/>
            </p:cNvCxnSpPr>
            <p:nvPr/>
          </p:nvCxnSpPr>
          <p:spPr>
            <a:xfrm rot="10800000">
              <a:off x="1701226" y="3065922"/>
              <a:ext cx="576232" cy="4836759"/>
            </a:xfrm>
            <a:prstGeom prst="bentConnector3">
              <a:avLst>
                <a:gd name="adj1" fmla="val 1396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874453" y="5591010"/>
              <a:ext cx="5217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41325">
              <a:extLst>
                <a:ext uri="{FF2B5EF4-FFF2-40B4-BE49-F238E27FC236}">
                  <a16:creationId xmlns:a16="http://schemas.microsoft.com/office/drawing/2014/main" id="{10849BE7-9660-4FF8-9D53-5166FD199F32}"/>
                </a:ext>
              </a:extLst>
            </p:cNvPr>
            <p:cNvSpPr txBox="1"/>
            <p:nvPr/>
          </p:nvSpPr>
          <p:spPr>
            <a:xfrm>
              <a:off x="1700456" y="4260333"/>
              <a:ext cx="4214511" cy="43370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 chromosome</a:t>
              </a:r>
            </a:p>
          </p:txBody>
        </p:sp>
        <p:sp>
          <p:nvSpPr>
            <p:cNvPr id="21" name="任意多边形 141327">
              <a:extLst>
                <a:ext uri="{FF2B5EF4-FFF2-40B4-BE49-F238E27FC236}">
                  <a16:creationId xmlns:a16="http://schemas.microsoft.com/office/drawing/2014/main" id="{21E03A17-B35B-46CC-BEAA-C445E2C7E5CF}"/>
                </a:ext>
              </a:extLst>
            </p:cNvPr>
            <p:cNvSpPr/>
            <p:nvPr/>
          </p:nvSpPr>
          <p:spPr>
            <a:xfrm>
              <a:off x="3849529" y="4002009"/>
              <a:ext cx="6163" cy="255340"/>
            </a:xfrm>
            <a:custGeom>
              <a:avLst/>
              <a:gdLst/>
              <a:ahLst/>
              <a:cxnLst/>
              <a:rect l="0" t="0" r="0" b="0"/>
              <a:pathLst>
                <a:path w="6" h="348">
                  <a:moveTo>
                    <a:pt x="0" y="0"/>
                  </a:moveTo>
                  <a:lnTo>
                    <a:pt x="6" y="3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终止 141335">
              <a:extLst>
                <a:ext uri="{FF2B5EF4-FFF2-40B4-BE49-F238E27FC236}">
                  <a16:creationId xmlns:a16="http://schemas.microsoft.com/office/drawing/2014/main" id="{79845BD7-E14E-4D45-B1D8-F3E8B92DD088}"/>
                </a:ext>
              </a:extLst>
            </p:cNvPr>
            <p:cNvSpPr/>
            <p:nvPr/>
          </p:nvSpPr>
          <p:spPr>
            <a:xfrm>
              <a:off x="2712083" y="2154395"/>
              <a:ext cx="2173119" cy="396152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27">
              <a:extLst>
                <a:ext uri="{FF2B5EF4-FFF2-40B4-BE49-F238E27FC236}">
                  <a16:creationId xmlns:a16="http://schemas.microsoft.com/office/drawing/2014/main" id="{7996BB88-05D3-4231-AD02-5CB2D2600041}"/>
                </a:ext>
              </a:extLst>
            </p:cNvPr>
            <p:cNvSpPr txBox="1"/>
            <p:nvPr/>
          </p:nvSpPr>
          <p:spPr>
            <a:xfrm>
              <a:off x="3546260" y="2239326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925B116-9ECB-48E9-BEEF-F16ED9C6A727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798642" y="2550547"/>
              <a:ext cx="1" cy="27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8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18DD89B-B0EA-40F2-9F81-D4A37CE764EB}"/>
              </a:ext>
            </a:extLst>
          </p:cNvPr>
          <p:cNvGrpSpPr/>
          <p:nvPr/>
        </p:nvGrpSpPr>
        <p:grpSpPr>
          <a:xfrm>
            <a:off x="1023366" y="2235343"/>
            <a:ext cx="4946269" cy="4723318"/>
            <a:chOff x="1023366" y="2235343"/>
            <a:chExt cx="4946269" cy="4723318"/>
          </a:xfrm>
        </p:grpSpPr>
        <p:sp>
          <p:nvSpPr>
            <p:cNvPr id="3" name="矩形 2"/>
            <p:cNvSpPr/>
            <p:nvPr/>
          </p:nvSpPr>
          <p:spPr>
            <a:xfrm>
              <a:off x="1755124" y="2896693"/>
              <a:ext cx="4214511" cy="69279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Generate the initial condition of each particle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55124" y="3826055"/>
              <a:ext cx="4214511" cy="5773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the fitness of each particle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755124" y="4653093"/>
              <a:ext cx="4213741" cy="5867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the position of  the particles</a:t>
              </a:r>
            </a:p>
          </p:txBody>
        </p:sp>
        <p:sp>
          <p:nvSpPr>
            <p:cNvPr id="6" name="任意多边形 141321"/>
            <p:cNvSpPr/>
            <p:nvPr/>
          </p:nvSpPr>
          <p:spPr>
            <a:xfrm>
              <a:off x="3856602" y="4418405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 141327"/>
            <p:cNvSpPr/>
            <p:nvPr/>
          </p:nvSpPr>
          <p:spPr>
            <a:xfrm>
              <a:off x="3849669" y="2641353"/>
              <a:ext cx="6163" cy="255340"/>
            </a:xfrm>
            <a:custGeom>
              <a:avLst/>
              <a:gdLst/>
              <a:ahLst/>
              <a:cxnLst/>
              <a:rect l="0" t="0" r="0" b="0"/>
              <a:pathLst>
                <a:path w="6" h="348">
                  <a:moveTo>
                    <a:pt x="0" y="0"/>
                  </a:moveTo>
                  <a:lnTo>
                    <a:pt x="6" y="3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决策 141331"/>
            <p:cNvSpPr/>
            <p:nvPr/>
          </p:nvSpPr>
          <p:spPr>
            <a:xfrm>
              <a:off x="2263546" y="5482008"/>
              <a:ext cx="3196126" cy="838303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直接连接符 141333"/>
            <p:cNvSpPr/>
            <p:nvPr/>
          </p:nvSpPr>
          <p:spPr>
            <a:xfrm>
              <a:off x="3857372" y="6297782"/>
              <a:ext cx="0" cy="2637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流程图: 终止 141335"/>
            <p:cNvSpPr/>
            <p:nvPr/>
          </p:nvSpPr>
          <p:spPr>
            <a:xfrm>
              <a:off x="2825892" y="6562509"/>
              <a:ext cx="2173119" cy="396152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24"/>
            <p:cNvSpPr txBox="1"/>
            <p:nvPr/>
          </p:nvSpPr>
          <p:spPr>
            <a:xfrm>
              <a:off x="2986556" y="5770170"/>
              <a:ext cx="18517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Reach stopping criteria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27"/>
            <p:cNvSpPr txBox="1"/>
            <p:nvPr/>
          </p:nvSpPr>
          <p:spPr>
            <a:xfrm>
              <a:off x="3612286" y="6608473"/>
              <a:ext cx="5132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Stop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任意多边形 128"/>
            <p:cNvSpPr/>
            <p:nvPr/>
          </p:nvSpPr>
          <p:spPr>
            <a:xfrm>
              <a:off x="3868157" y="5239811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 129"/>
            <p:cNvSpPr/>
            <p:nvPr/>
          </p:nvSpPr>
          <p:spPr>
            <a:xfrm>
              <a:off x="3855832" y="3589490"/>
              <a:ext cx="770" cy="234687"/>
            </a:xfrm>
            <a:custGeom>
              <a:avLst/>
              <a:gdLst/>
              <a:ahLst/>
              <a:cxnLst/>
              <a:rect l="0" t="0" r="0" b="0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肘形接點 21"/>
            <p:cNvCxnSpPr>
              <a:cxnSpLocks/>
              <a:stCxn id="11" idx="1"/>
              <a:endCxn id="4" idx="1"/>
            </p:cNvCxnSpPr>
            <p:nvPr/>
          </p:nvCxnSpPr>
          <p:spPr>
            <a:xfrm rot="10800000">
              <a:off x="1755124" y="4114722"/>
              <a:ext cx="508422" cy="1786439"/>
            </a:xfrm>
            <a:prstGeom prst="bentConnector3">
              <a:avLst>
                <a:gd name="adj1" fmla="val 144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023366" y="4264516"/>
              <a:ext cx="5217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流程图: 终止 141335"/>
            <p:cNvSpPr/>
            <p:nvPr/>
          </p:nvSpPr>
          <p:spPr>
            <a:xfrm>
              <a:off x="2769657" y="2235343"/>
              <a:ext cx="2173119" cy="396152"/>
            </a:xfrm>
            <a:prstGeom prst="flowChartTerminator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059685" y="5225805"/>
              <a:ext cx="5217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73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139</Words>
  <Application>Microsoft Office PowerPoint</Application>
  <PresentationFormat>寬螢幕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等线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柔 秦</dc:creator>
  <cp:lastModifiedBy>柔 秦</cp:lastModifiedBy>
  <cp:revision>46</cp:revision>
  <dcterms:created xsi:type="dcterms:W3CDTF">2019-01-27T14:09:06Z</dcterms:created>
  <dcterms:modified xsi:type="dcterms:W3CDTF">2019-08-12T06:27:03Z</dcterms:modified>
</cp:coreProperties>
</file>