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2.xml" ContentType="application/vnd.openxmlformats-officedocument.presentationml.tags+xml"/>
  <Override PartName="/ppt/tags/tag33.xml" ContentType="application/vnd.openxmlformats-officedocument.presentationml.tags+xml"/>
  <Override PartName="/ppt/notesSlides/notesSlide1.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2.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3.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4.xml" ContentType="application/vnd.openxmlformats-officedocument.presentationml.notesSlide+xml"/>
  <Override PartName="/ppt/comments/modernComment_24F_B483592A.xml" ContentType="application/vnd.ms-powerpoint.comments+xml"/>
  <Override PartName="/ppt/tags/tag41.xml" ContentType="application/vnd.openxmlformats-officedocument.presentationml.tags+xml"/>
  <Override PartName="/ppt/tags/tag42.xml" ContentType="application/vnd.openxmlformats-officedocument.presentationml.tags+xml"/>
  <Override PartName="/ppt/notesSlides/notesSlide5.xml" ContentType="application/vnd.openxmlformats-officedocument.presentationml.notesSlide+xml"/>
  <Override PartName="/ppt/comments/modernComment_26E_D94E3E92.xml" ContentType="application/vnd.ms-powerpoint.comments+xml"/>
  <Override PartName="/ppt/tags/tag43.xml" ContentType="application/vnd.openxmlformats-officedocument.presentationml.tags+xml"/>
  <Override PartName="/ppt/tags/tag44.xml" ContentType="application/vnd.openxmlformats-officedocument.presentationml.tags+xml"/>
  <Override PartName="/ppt/notesSlides/notesSlide6.xml" ContentType="application/vnd.openxmlformats-officedocument.presentationml.notesSlide+xml"/>
  <Override PartName="/ppt/comments/modernComment_263_3C8B138.xml" ContentType="application/vnd.ms-powerpoint.comments+xml"/>
  <Override PartName="/ppt/tags/tag45.xml" ContentType="application/vnd.openxmlformats-officedocument.presentationml.tags+xml"/>
  <Override PartName="/ppt/tags/tag46.xml" ContentType="application/vnd.openxmlformats-officedocument.presentationml.tags+xml"/>
  <Override PartName="/ppt/notesSlides/notesSlide7.xml" ContentType="application/vnd.openxmlformats-officedocument.presentationml.notesSlide+xml"/>
  <Override PartName="/ppt/comments/modernComment_262_391BA6AC.xml" ContentType="application/vnd.ms-powerpoint.comments+xml"/>
  <Override PartName="/ppt/tags/tag47.xml" ContentType="application/vnd.openxmlformats-officedocument.presentationml.tags+xml"/>
  <Override PartName="/ppt/tags/tag48.xml" ContentType="application/vnd.openxmlformats-officedocument.presentationml.tags+xml"/>
  <Override PartName="/ppt/notesSlides/notesSlide8.xml" ContentType="application/vnd.openxmlformats-officedocument.presentationml.notesSlide+xml"/>
  <Override PartName="/ppt/comments/modernComment_237_CDC779EB.xml" ContentType="application/vnd.ms-powerpoint.comments+xml"/>
  <Override PartName="/ppt/tags/tag49.xml" ContentType="application/vnd.openxmlformats-officedocument.presentationml.tags+xml"/>
  <Override PartName="/ppt/tags/tag50.xml" ContentType="application/vnd.openxmlformats-officedocument.presentationml.tags+xml"/>
  <Override PartName="/ppt/notesSlides/notesSlide9.xml" ContentType="application/vnd.openxmlformats-officedocument.presentationml.notesSlide+xml"/>
  <Override PartName="/ppt/comments/modernComment_259_27D4CAA1.xml" ContentType="application/vnd.ms-powerpoint.comments+xml"/>
  <Override PartName="/ppt/tags/tag51.xml" ContentType="application/vnd.openxmlformats-officedocument.presentationml.tags+xml"/>
  <Override PartName="/ppt/tags/tag52.xml" ContentType="application/vnd.openxmlformats-officedocument.presentationml.tags+xml"/>
  <Override PartName="/ppt/notesSlides/notesSlide10.xml" ContentType="application/vnd.openxmlformats-officedocument.presentationml.notesSlide+xml"/>
  <Override PartName="/ppt/comments/modernComment_236_2ECA8E96.xml" ContentType="application/vnd.ms-powerpoint.comments+xml"/>
  <Override PartName="/ppt/tags/tag53.xml" ContentType="application/vnd.openxmlformats-officedocument.presentationml.tags+xml"/>
  <Override PartName="/ppt/tags/tag54.xml" ContentType="application/vnd.openxmlformats-officedocument.presentationml.tags+xml"/>
  <Override PartName="/ppt/notesSlides/notesSlide11.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notesSlides/notesSlide12.xml" ContentType="application/vnd.openxmlformats-officedocument.presentationml.notesSlide+xml"/>
  <Override PartName="/ppt/comments/modernComment_252_2748303B.xml" ContentType="application/vnd.ms-powerpoint.comments+xml"/>
  <Override PartName="/ppt/tags/tag57.xml" ContentType="application/vnd.openxmlformats-officedocument.presentationml.tags+xml"/>
  <Override PartName="/ppt/tags/tag58.xml" ContentType="application/vnd.openxmlformats-officedocument.presentationml.tags+xml"/>
  <Override PartName="/ppt/notesSlides/notesSlide13.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notesSlides/notesSlide14.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notesSlides/notesSlide15.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notesSlides/notesSlide16.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notesSlides/notesSlide17.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notesSlides/notesSlide18.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notesSlides/notesSlide19.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notesSlides/notesSlide20.xml" ContentType="application/vnd.openxmlformats-officedocument.presentationml.notesSlide+xml"/>
  <Override PartName="/ppt/tags/tag73.xml" ContentType="application/vnd.openxmlformats-officedocument.presentationml.tags+xml"/>
  <Override PartName="/ppt/notesSlides/notesSlide21.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notesSlides/notesSlide22.xml" ContentType="application/vnd.openxmlformats-officedocument.presentationml.notesSlide+xml"/>
  <Override PartName="/ppt/comments/modernComment_24C_2C172189.xml" ContentType="application/vnd.ms-powerpoint.comments+xml"/>
  <Override PartName="/ppt/tags/tag76.xml" ContentType="application/vnd.openxmlformats-officedocument.presentationml.tags+xml"/>
  <Override PartName="/ppt/tags/tag77.xml" ContentType="application/vnd.openxmlformats-officedocument.presentationml.tags+xml"/>
  <Override PartName="/ppt/notesSlides/notesSlide2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7"/>
  </p:sldMasterIdLst>
  <p:notesMasterIdLst>
    <p:notesMasterId r:id="rId33"/>
  </p:notesMasterIdLst>
  <p:handoutMasterIdLst>
    <p:handoutMasterId r:id="rId34"/>
  </p:handoutMasterIdLst>
  <p:sldIdLst>
    <p:sldId id="498" r:id="rId8"/>
    <p:sldId id="620" r:id="rId9"/>
    <p:sldId id="539" r:id="rId10"/>
    <p:sldId id="507" r:id="rId11"/>
    <p:sldId id="591" r:id="rId12"/>
    <p:sldId id="622" r:id="rId13"/>
    <p:sldId id="611" r:id="rId14"/>
    <p:sldId id="610" r:id="rId15"/>
    <p:sldId id="567" r:id="rId16"/>
    <p:sldId id="601" r:id="rId17"/>
    <p:sldId id="566" r:id="rId18"/>
    <p:sldId id="612" r:id="rId19"/>
    <p:sldId id="594" r:id="rId20"/>
    <p:sldId id="606" r:id="rId21"/>
    <p:sldId id="598" r:id="rId22"/>
    <p:sldId id="608" r:id="rId23"/>
    <p:sldId id="613" r:id="rId24"/>
    <p:sldId id="574" r:id="rId25"/>
    <p:sldId id="614" r:id="rId26"/>
    <p:sldId id="615" r:id="rId27"/>
    <p:sldId id="523" r:id="rId28"/>
    <p:sldId id="520" r:id="rId29"/>
    <p:sldId id="624" r:id="rId30"/>
    <p:sldId id="588" r:id="rId31"/>
    <p:sldId id="581" r:id="rId32"/>
  </p:sldIdLst>
  <p:sldSz cx="12192000" cy="6858000"/>
  <p:notesSz cx="6858000" cy="9947275"/>
  <p:custDataLst>
    <p:tags r:id="rId35"/>
  </p:custDataLst>
  <p:defaultTextStyle>
    <a:defPPr>
      <a:defRPr lang="de-DE"/>
    </a:defPPr>
    <a:lvl1pPr marL="0" indent="0" algn="l" defTabSz="914400" rtl="0" eaLnBrk="1" latinLnBrk="0" hangingPunct="1">
      <a:lnSpc>
        <a:spcPct val="110000"/>
      </a:lnSpc>
      <a:spcBef>
        <a:spcPts val="0"/>
      </a:spcBef>
      <a:spcAft>
        <a:spcPts val="0"/>
      </a:spcAft>
      <a:buFont typeface="Wingdings" panose="05000000000000000000" pitchFamily="2" charset="2"/>
      <a:buNone/>
      <a:defRPr sz="1600" kern="1200">
        <a:solidFill>
          <a:schemeClr val="tx1"/>
        </a:solidFill>
        <a:latin typeface="+mn-lt"/>
        <a:ea typeface="+mn-ea"/>
        <a:cs typeface="+mn-cs"/>
      </a:defRPr>
    </a:lvl1pPr>
    <a:lvl2pPr marL="216000" indent="-216000" algn="l" defTabSz="914400" rtl="0" eaLnBrk="1" latinLnBrk="0" hangingPunct="1">
      <a:lnSpc>
        <a:spcPct val="110000"/>
      </a:lnSpc>
      <a:spcBef>
        <a:spcPts val="0"/>
      </a:spcBef>
      <a:spcAft>
        <a:spcPts val="0"/>
      </a:spcAft>
      <a:buFont typeface="Wingdings" panose="05000000000000000000" pitchFamily="2" charset="2"/>
      <a:buChar char="§"/>
      <a:defRPr sz="1600" kern="1200">
        <a:solidFill>
          <a:srgbClr val="1C1854"/>
        </a:solidFill>
        <a:latin typeface="+mn-lt"/>
        <a:ea typeface="+mn-ea"/>
        <a:cs typeface="+mn-cs"/>
      </a:defRPr>
    </a:lvl2pPr>
    <a:lvl3pPr marL="432000" indent="-216000" algn="l" defTabSz="914400" rtl="0" eaLnBrk="1" latinLnBrk="0" hangingPunct="1">
      <a:lnSpc>
        <a:spcPct val="110000"/>
      </a:lnSpc>
      <a:spcBef>
        <a:spcPts val="0"/>
      </a:spcBef>
      <a:spcAft>
        <a:spcPts val="0"/>
      </a:spcAft>
      <a:buFont typeface="Wingdings" panose="05000000000000000000" pitchFamily="2" charset="2"/>
      <a:buChar char="§"/>
      <a:defRPr sz="1600" kern="1200">
        <a:solidFill>
          <a:schemeClr val="tx1"/>
        </a:solidFill>
        <a:latin typeface="+mn-lt"/>
        <a:ea typeface="+mn-ea"/>
        <a:cs typeface="+mn-cs"/>
      </a:defRPr>
    </a:lvl3pPr>
    <a:lvl4pPr marL="0" indent="0" algn="l" defTabSz="914400" rtl="0" eaLnBrk="1" latinLnBrk="0" hangingPunct="1">
      <a:lnSpc>
        <a:spcPct val="110000"/>
      </a:lnSpc>
      <a:spcBef>
        <a:spcPts val="0"/>
      </a:spcBef>
      <a:spcAft>
        <a:spcPts val="600"/>
      </a:spcAft>
      <a:buFont typeface="Wingdings" panose="05000000000000000000" pitchFamily="2" charset="2"/>
      <a:buNone/>
      <a:defRPr sz="1600" kern="1200">
        <a:solidFill>
          <a:schemeClr val="tx1"/>
        </a:solidFill>
        <a:latin typeface="+mn-lt"/>
        <a:ea typeface="+mn-ea"/>
        <a:cs typeface="+mn-cs"/>
      </a:defRPr>
    </a:lvl4pPr>
    <a:lvl5pPr marL="216000" indent="-216000" algn="l" defTabSz="914400" rtl="0" eaLnBrk="1" latinLnBrk="0" hangingPunct="1">
      <a:lnSpc>
        <a:spcPct val="110000"/>
      </a:lnSpc>
      <a:spcBef>
        <a:spcPts val="0"/>
      </a:spcBef>
      <a:spcAft>
        <a:spcPts val="600"/>
      </a:spcAft>
      <a:buFont typeface="Wingdings" panose="05000000000000000000" pitchFamily="2" charset="2"/>
      <a:buChar char="§"/>
      <a:defRPr sz="1600" kern="1200">
        <a:solidFill>
          <a:schemeClr val="tx1"/>
        </a:solidFill>
        <a:latin typeface="+mn-lt"/>
        <a:ea typeface="+mn-ea"/>
        <a:cs typeface="+mn-cs"/>
      </a:defRPr>
    </a:lvl5pPr>
    <a:lvl6pPr marL="432000" indent="-216000" algn="l" defTabSz="914400" rtl="0" eaLnBrk="1" latinLnBrk="0" hangingPunct="1">
      <a:lnSpc>
        <a:spcPct val="110000"/>
      </a:lnSpc>
      <a:spcBef>
        <a:spcPts val="0"/>
      </a:spcBef>
      <a:spcAft>
        <a:spcPts val="600"/>
      </a:spcAft>
      <a:buFont typeface="Wingdings" panose="05000000000000000000" pitchFamily="2" charset="2"/>
      <a:buChar char="§"/>
      <a:defRPr sz="1600" kern="1200">
        <a:solidFill>
          <a:schemeClr val="tx1"/>
        </a:solidFill>
        <a:latin typeface="+mn-lt"/>
        <a:ea typeface="+mn-ea"/>
        <a:cs typeface="+mn-cs"/>
      </a:defRPr>
    </a:lvl6pPr>
    <a:lvl7pPr marL="2743200" algn="l" defTabSz="914400" rtl="0" eaLnBrk="1" latinLnBrk="0" hangingPunct="1">
      <a:defRPr sz="1600" kern="1200">
        <a:solidFill>
          <a:schemeClr val="tx1"/>
        </a:solidFill>
        <a:latin typeface="+mn-lt"/>
        <a:ea typeface="+mn-ea"/>
        <a:cs typeface="+mn-cs"/>
      </a:defRPr>
    </a:lvl7pPr>
    <a:lvl8pPr marL="3200400" algn="l" defTabSz="914400" rtl="0" eaLnBrk="1" latinLnBrk="0" hangingPunct="1">
      <a:defRPr sz="1600" kern="1200">
        <a:solidFill>
          <a:schemeClr val="tx1"/>
        </a:solidFill>
        <a:latin typeface="+mn-lt"/>
        <a:ea typeface="+mn-ea"/>
        <a:cs typeface="+mn-cs"/>
      </a:defRPr>
    </a:lvl8pPr>
    <a:lvl9pPr marL="3657600" algn="l" defTabSz="914400"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7" userDrawn="1">
          <p15:clr>
            <a:srgbClr val="A4A3A4"/>
          </p15:clr>
        </p15:guide>
        <p15:guide id="2" pos="4702" userDrawn="1">
          <p15:clr>
            <a:srgbClr val="A4A3A4"/>
          </p15:clr>
        </p15:guide>
        <p15:guide id="3" pos="556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2F0DE4E-900B-09A4-EAFF-95C54318781D}" name="Joudy Benkaddour" initials="JB" userId="S::gr986@deutsche-boerse.com::8c98a685-0d61-4789-b827-ddd8db461152" providerId="AD"/>
  <p188:author id="{1D4326FC-36BF-CD02-A6B9-79349DD43266}" name="Leon von Essen" initials="Lv" userId="S::as177@deutsche-boerse.com::5d0bdc50-6129-4ff3-b19e-2cb651c05433"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F7E357-19F6-48D0-B05A-B975BFEEF844}" v="14" dt="2025-03-10T15:16:06.552"/>
    <p1510:client id="{3AD51A1F-8F2F-EA85-6D6D-45B0EA6F0BBC}" v="452" dt="2025-03-10T10:15:20.553"/>
    <p1510:client id="{8CC97159-DC8A-741D-230E-534FBA1DC1C4}" v="134" dt="2025-03-10T12:05:36.725"/>
  </p1510:revLst>
</p1510:revInfo>
</file>

<file path=ppt/tableStyles.xml><?xml version="1.0" encoding="utf-8"?>
<a:tblStyleLst xmlns:a="http://schemas.openxmlformats.org/drawingml/2006/main" def="{69E97D87-A029-4C6C-A0FF-1963AD8DBCBE}">
  <a:tblStyle styleId="{69E97D87-A029-4C6C-A0FF-1963AD8DBCBE}" styleName="EUREX Table">
    <a:tblBg/>
    <a:wholeTbl>
      <a:tcTxStyle b="off" i="off">
        <a:fontRef idx="minor"/>
        <a:schemeClr val="tx1"/>
      </a:tcTxStyle>
      <a:tcStyle>
        <a:tcBdr>
          <a:left>
            <a:ln>
              <a:noFill/>
            </a:ln>
          </a:left>
          <a:right>
            <a:ln>
              <a:noFill/>
            </a:ln>
          </a:right>
          <a:top>
            <a:ln>
              <a:noFill/>
            </a:ln>
          </a:top>
          <a:bottom>
            <a:ln>
              <a:noFill/>
            </a:ln>
          </a:bottom>
          <a:insideH>
            <a:ln w="6350" cap="flat" cmpd="sng" algn="ctr">
              <a:solidFill>
                <a:srgbClr val="DCDCDC"/>
              </a:solidFill>
              <a:prstDash val="solid"/>
            </a:ln>
          </a:insideH>
          <a:insideV>
            <a:ln>
              <a:noFill/>
            </a:ln>
          </a:insideV>
          <a:tl2br>
            <a:ln>
              <a:noFill/>
            </a:ln>
          </a:tl2br>
          <a:tr2bl>
            <a:ln>
              <a:noFill/>
            </a:ln>
          </a:tr2bl>
        </a:tcBdr>
        <a:fill>
          <a:noFill/>
        </a:fill>
      </a:tcStyle>
    </a:wholeTbl>
    <a:band1H>
      <a:tcStyle>
        <a:tcBdr>
          <a:left>
            <a:ln>
              <a:noFill/>
            </a:ln>
          </a:left>
          <a:right>
            <a:ln>
              <a:noFill/>
            </a:ln>
          </a:right>
          <a:top>
            <a:ln>
              <a:noFill/>
            </a:ln>
          </a:top>
          <a:bottom>
            <a:ln>
              <a:noFill/>
            </a:ln>
          </a:bottom>
          <a:insideH>
            <a:ln w="6350" cap="flat" cmpd="sng" algn="ctr">
              <a:solidFill>
                <a:srgbClr val="DCDCDC"/>
              </a:solidFill>
              <a:prstDash val="solid"/>
            </a:ln>
          </a:insideH>
          <a:insideV>
            <a:ln>
              <a:noFill/>
            </a:ln>
          </a:insideV>
          <a:tl2br>
            <a:ln>
              <a:noFill/>
            </a:ln>
          </a:tl2br>
          <a:tr2bl>
            <a:ln>
              <a:noFill/>
            </a:ln>
          </a:tr2bl>
        </a:tcBdr>
        <a:fill>
          <a:solidFill>
            <a:schemeClr val="bg2"/>
          </a:solidFill>
        </a:fill>
      </a:tcStyle>
    </a:band1H>
    <a:band2H>
      <a:tcStyle>
        <a:tcBdr/>
      </a:tcStyle>
    </a:band2H>
    <a:band1V>
      <a:tcStyle>
        <a:tcBdr>
          <a:left>
            <a:ln>
              <a:noFill/>
            </a:ln>
          </a:left>
          <a:right>
            <a:ln>
              <a:noFill/>
            </a:ln>
          </a:right>
          <a:top>
            <a:ln>
              <a:noFill/>
            </a:ln>
          </a:top>
          <a:bottom>
            <a:ln>
              <a:noFill/>
            </a:ln>
          </a:bottom>
          <a:insideH>
            <a:ln w="6350" cap="flat" cmpd="sng" algn="ctr">
              <a:solidFill>
                <a:srgbClr val="DCDCDC"/>
              </a:solidFill>
              <a:prstDash val="solid"/>
            </a:ln>
          </a:insideH>
          <a:insideV>
            <a:ln>
              <a:noFill/>
            </a:ln>
          </a:insideV>
          <a:tl2br>
            <a:ln>
              <a:noFill/>
            </a:ln>
          </a:tl2br>
          <a:tr2bl>
            <a:ln>
              <a:noFill/>
            </a:ln>
          </a:tr2bl>
        </a:tcBdr>
        <a:fill>
          <a:solidFill>
            <a:schemeClr val="bg2"/>
          </a:solidFill>
        </a:fill>
      </a:tcStyle>
    </a:band1V>
    <a:band2V>
      <a:tcStyle>
        <a:tcBdr/>
      </a:tcStyle>
    </a:band2V>
    <a:lastCol>
      <a:tcTxStyle b="on" i="off">
        <a:fontRef idx="minor"/>
        <a:schemeClr val="tx1"/>
      </a:tcTxStyle>
      <a:tcStyle>
        <a:tcBdr>
          <a:left>
            <a:ln>
              <a:noFill/>
            </a:ln>
          </a:left>
          <a:right>
            <a:ln>
              <a:noFill/>
            </a:ln>
          </a:right>
          <a:top>
            <a:ln w="6350" cap="flat" cmpd="sng" algn="ctr">
              <a:solidFill>
                <a:srgbClr val="DCDCDC"/>
              </a:solidFill>
              <a:prstDash val="solid"/>
            </a:ln>
          </a:top>
          <a:bottom>
            <a:ln>
              <a:noFill/>
            </a:ln>
          </a:bottom>
          <a:insideH>
            <a:ln w="6350" cap="flat" cmpd="sng" algn="ctr">
              <a:solidFill>
                <a:srgbClr val="DCDCDC"/>
              </a:solidFill>
              <a:prstDash val="solid"/>
            </a:ln>
          </a:insideH>
          <a:insideV>
            <a:ln>
              <a:noFill/>
            </a:ln>
          </a:insideV>
          <a:tl2br>
            <a:ln>
              <a:noFill/>
            </a:ln>
          </a:tl2br>
          <a:tr2bl>
            <a:ln>
              <a:noFill/>
            </a:ln>
          </a:tr2bl>
        </a:tcBdr>
        <a:fill>
          <a:solidFill>
            <a:schemeClr val="bg2"/>
          </a:solidFill>
        </a:fill>
      </a:tcStyle>
    </a:lastCol>
    <a:firstCol>
      <a:tcTxStyle b="on" i="off">
        <a:fontRef idx="major"/>
        <a:schemeClr val="bg2"/>
      </a:tcTxStyle>
      <a:tcStyle>
        <a:tcBdr>
          <a:left>
            <a:ln>
              <a:noFill/>
            </a:ln>
          </a:left>
          <a:right>
            <a:ln>
              <a:noFill/>
            </a:ln>
          </a:right>
          <a:top>
            <a:ln>
              <a:noFill/>
            </a:ln>
          </a:top>
          <a:bottom>
            <a:ln>
              <a:noFill/>
            </a:ln>
          </a:bottom>
          <a:insideH>
            <a:ln w="6350" cap="flat" cmpd="sng" algn="ctr">
              <a:solidFill>
                <a:srgbClr val="DCDCDC"/>
              </a:solidFill>
              <a:prstDash val="solid"/>
            </a:ln>
          </a:insideH>
          <a:insideV>
            <a:ln>
              <a:noFill/>
            </a:ln>
          </a:insideV>
          <a:tl2br>
            <a:ln>
              <a:noFill/>
            </a:ln>
          </a:tl2br>
          <a:tr2bl>
            <a:ln>
              <a:noFill/>
            </a:ln>
          </a:tr2bl>
        </a:tcBdr>
        <a:fill>
          <a:solidFill>
            <a:schemeClr val="dk1"/>
          </a:solidFill>
        </a:fill>
      </a:tcStyle>
    </a:firstCol>
    <a:lastRow>
      <a:tcTxStyle b="on" i="off">
        <a:fontRef idx="minor"/>
        <a:schemeClr val="tx1"/>
      </a:tcTxStyle>
      <a:tcStyle>
        <a:tcBdr>
          <a:left>
            <a:ln>
              <a:noFill/>
            </a:ln>
          </a:left>
          <a:right>
            <a:ln>
              <a:noFill/>
            </a:ln>
          </a:right>
          <a:top>
            <a:ln w="6350" cap="flat" cmpd="sng" algn="ctr">
              <a:solidFill>
                <a:srgbClr val="DCDCDC"/>
              </a:solidFill>
              <a:prstDash val="solid"/>
            </a:ln>
          </a:top>
          <a:bottom>
            <a:ln>
              <a:noFill/>
            </a:ln>
          </a:bottom>
          <a:insideH>
            <a:ln w="6350" cap="flat" cmpd="sng" algn="ctr">
              <a:solidFill>
                <a:srgbClr val="DCDCDC"/>
              </a:solidFill>
              <a:prstDash val="solid"/>
            </a:ln>
          </a:insideH>
          <a:insideV>
            <a:ln>
              <a:noFill/>
            </a:ln>
          </a:insideV>
          <a:tl2br>
            <a:ln>
              <a:noFill/>
            </a:ln>
          </a:tl2br>
          <a:tr2bl>
            <a:ln>
              <a:noFill/>
            </a:ln>
          </a:tr2bl>
        </a:tcBdr>
        <a:fill>
          <a:solidFill>
            <a:schemeClr val="bg2"/>
          </a:solidFill>
        </a:fill>
      </a:tcStyle>
    </a:lastRow>
    <a:seCell>
      <a:tcStyle>
        <a:tcBdr/>
      </a:tcStyle>
    </a:seCell>
    <a:swCell>
      <a:tcTxStyle b="on" i="off">
        <a:fontRef idx="minor"/>
        <a:schemeClr val="bg2"/>
      </a:tcTxStyle>
      <a:tcStyle>
        <a:tcBdr>
          <a:left>
            <a:ln>
              <a:noFill/>
            </a:ln>
          </a:left>
          <a:right>
            <a:ln>
              <a:noFill/>
            </a:ln>
          </a:right>
          <a:top>
            <a:ln w="6350" cap="flat" cmpd="sng" algn="ctr">
              <a:solidFill>
                <a:srgbClr val="DCDCDC"/>
              </a:solidFill>
              <a:prstDash val="solid"/>
            </a:ln>
          </a:top>
          <a:bottom>
            <a:ln>
              <a:noFill/>
            </a:ln>
          </a:bottom>
          <a:insideH>
            <a:ln w="6350" cap="flat" cmpd="sng" algn="ctr">
              <a:solidFill>
                <a:srgbClr val="DCDCDC"/>
              </a:solidFill>
              <a:prstDash val="solid"/>
            </a:ln>
          </a:insideH>
          <a:insideV>
            <a:ln>
              <a:noFill/>
            </a:ln>
          </a:insideV>
          <a:tl2br>
            <a:ln>
              <a:noFill/>
            </a:ln>
          </a:tl2br>
          <a:tr2bl>
            <a:ln>
              <a:noFill/>
            </a:ln>
          </a:tr2bl>
        </a:tcBdr>
        <a:fill>
          <a:solidFill>
            <a:schemeClr val="dk1"/>
          </a:solidFill>
        </a:fill>
      </a:tcStyle>
    </a:swCell>
    <a:firstRow>
      <a:tcTxStyle b="on" i="off">
        <a:fontRef idx="major"/>
        <a:schemeClr val="bg2"/>
      </a:tcTxStyle>
      <a:tcStyle>
        <a:tcBdr>
          <a:left>
            <a:ln>
              <a:noFill/>
            </a:ln>
          </a:left>
          <a:right>
            <a:ln>
              <a:noFill/>
            </a:ln>
          </a:right>
          <a:top>
            <a:ln>
              <a:noFill/>
            </a:ln>
          </a:top>
          <a:bottom>
            <a:ln w="6350" cap="flat" cmpd="sng" algn="ctr">
              <a:solidFill>
                <a:srgbClr val="DCDCDC"/>
              </a:solidFill>
              <a:prstDash val="solid"/>
            </a:ln>
          </a:bottom>
          <a:insideH>
            <a:ln w="6350" cap="flat" cmpd="sng" algn="ctr">
              <a:solidFill>
                <a:srgbClr val="DCDCDC"/>
              </a:solidFill>
              <a:prstDash val="solid"/>
            </a:ln>
          </a:insideH>
          <a:insideV>
            <a:ln>
              <a:noFill/>
            </a:ln>
          </a:insideV>
          <a:tl2br>
            <a:ln>
              <a:noFill/>
            </a:ln>
          </a:tl2br>
          <a:tr2bl>
            <a:ln>
              <a:noFill/>
            </a:ln>
          </a:tr2bl>
        </a:tcBdr>
        <a:fill>
          <a:solidFill>
            <a:schemeClr val="dk1"/>
          </a:solidFill>
        </a:fill>
      </a:tcStyle>
    </a:firstRow>
    <a:neCell>
      <a:tcStyle>
        <a:tcBdr/>
      </a:tcStyle>
    </a:neCell>
    <a:nwCell>
      <a:tcTxStyle b="on" i="off">
        <a:fontRef idx="minor"/>
        <a:schemeClr val="tx1"/>
      </a:tcTxStyle>
      <a:tcStyle>
        <a:tcBdr>
          <a:left>
            <a:ln>
              <a:noFill/>
            </a:ln>
          </a:left>
          <a:right>
            <a:ln>
              <a:noFill/>
            </a:ln>
          </a:right>
          <a:top>
            <a:ln>
              <a:noFill/>
            </a:ln>
          </a:top>
          <a:bottom>
            <a:ln w="6350" cap="flat" cmpd="sng" algn="ctr">
              <a:solidFill>
                <a:srgbClr val="DCDCDC"/>
              </a:solidFill>
              <a:prstDash val="solid"/>
            </a:ln>
          </a:bottom>
          <a:insideH>
            <a:ln w="6350" cap="flat" cmpd="sng" algn="ctr">
              <a:solidFill>
                <a:srgbClr val="DCDCDC"/>
              </a:solidFill>
              <a:prstDash val="solid"/>
            </a:ln>
          </a:insideH>
          <a:insideV>
            <a:ln>
              <a:noFill/>
            </a:ln>
          </a:insideV>
          <a:tl2br>
            <a:ln>
              <a:noFill/>
            </a:ln>
          </a:tl2br>
          <a:tr2bl>
            <a:ln>
              <a:noFill/>
            </a:ln>
          </a:tr2bl>
        </a:tcBdr>
        <a:fill>
          <a:noFill/>
        </a:fill>
      </a:tcStyle>
    </a:nwCell>
    <a:extLst/>
  </a:tblStyle>
  <a:tblStyle styleId="{30FC0DDD-37FB-4523-A006-01308BA8B187}" styleName="EUREX Table Green">
    <a:tblBg/>
    <a:wholeTbl>
      <a:tcTxStyle b="off" i="off">
        <a:fontRef idx="minor"/>
        <a:schemeClr val="tx1"/>
      </a:tcTxStyle>
      <a:tcStyle>
        <a:tcBdr>
          <a:left>
            <a:ln>
              <a:noFill/>
            </a:ln>
          </a:left>
          <a:right>
            <a:ln>
              <a:noFill/>
            </a:ln>
          </a:right>
          <a:top>
            <a:ln>
              <a:noFill/>
            </a:ln>
          </a:top>
          <a:bottom>
            <a:ln>
              <a:noFill/>
            </a:ln>
          </a:bottom>
          <a:insideH>
            <a:ln w="6350" cap="flat" cmpd="sng" algn="ctr">
              <a:solidFill>
                <a:srgbClr val="DCDCDC"/>
              </a:solidFill>
              <a:prstDash val="solid"/>
            </a:ln>
          </a:insideH>
          <a:insideV>
            <a:ln>
              <a:noFill/>
            </a:ln>
          </a:insideV>
          <a:tl2br>
            <a:ln>
              <a:noFill/>
            </a:ln>
          </a:tl2br>
          <a:tr2bl>
            <a:ln>
              <a:noFill/>
            </a:ln>
          </a:tr2bl>
        </a:tcBdr>
        <a:fill>
          <a:noFill/>
        </a:fill>
      </a:tcStyle>
    </a:wholeTbl>
    <a:band1H>
      <a:tcStyle>
        <a:tcBdr>
          <a:left>
            <a:ln>
              <a:noFill/>
            </a:ln>
          </a:left>
          <a:right>
            <a:ln>
              <a:noFill/>
            </a:ln>
          </a:right>
          <a:top>
            <a:ln>
              <a:noFill/>
            </a:ln>
          </a:top>
          <a:bottom>
            <a:ln>
              <a:noFill/>
            </a:ln>
          </a:bottom>
          <a:insideH>
            <a:ln w="6350" cap="flat" cmpd="sng" algn="ctr">
              <a:solidFill>
                <a:srgbClr val="DCDCDC"/>
              </a:solidFill>
              <a:prstDash val="solid"/>
            </a:ln>
          </a:insideH>
          <a:insideV>
            <a:ln>
              <a:noFill/>
            </a:ln>
          </a:insideV>
          <a:tl2br>
            <a:ln>
              <a:noFill/>
            </a:ln>
          </a:tl2br>
          <a:tr2bl>
            <a:ln>
              <a:noFill/>
            </a:ln>
          </a:tr2bl>
        </a:tcBdr>
        <a:fill>
          <a:solidFill>
            <a:schemeClr val="bg2"/>
          </a:solidFill>
        </a:fill>
      </a:tcStyle>
    </a:band1H>
    <a:band2H>
      <a:tcStyle>
        <a:tcBdr/>
      </a:tcStyle>
    </a:band2H>
    <a:band1V>
      <a:tcStyle>
        <a:tcBdr>
          <a:left>
            <a:ln>
              <a:noFill/>
            </a:ln>
          </a:left>
          <a:right>
            <a:ln>
              <a:noFill/>
            </a:ln>
          </a:right>
          <a:top>
            <a:ln>
              <a:noFill/>
            </a:ln>
          </a:top>
          <a:bottom>
            <a:ln>
              <a:noFill/>
            </a:ln>
          </a:bottom>
          <a:insideH>
            <a:ln w="6350" cap="flat" cmpd="sng" algn="ctr">
              <a:solidFill>
                <a:srgbClr val="DCDCDC"/>
              </a:solidFill>
              <a:prstDash val="solid"/>
            </a:ln>
          </a:insideH>
          <a:insideV>
            <a:ln>
              <a:noFill/>
            </a:ln>
          </a:insideV>
          <a:tl2br>
            <a:ln>
              <a:noFill/>
            </a:ln>
          </a:tl2br>
          <a:tr2bl>
            <a:ln>
              <a:noFill/>
            </a:ln>
          </a:tr2bl>
        </a:tcBdr>
        <a:fill>
          <a:solidFill>
            <a:schemeClr val="bg2"/>
          </a:solidFill>
        </a:fill>
      </a:tcStyle>
    </a:band1V>
    <a:band2V>
      <a:tcStyle>
        <a:tcBdr/>
      </a:tcStyle>
    </a:band2V>
    <a:lastCol>
      <a:tcTxStyle b="on" i="off">
        <a:fontRef idx="minor"/>
        <a:schemeClr val="tx2"/>
      </a:tcTxStyle>
      <a:tcStyle>
        <a:tcBdr>
          <a:left>
            <a:ln>
              <a:noFill/>
            </a:ln>
          </a:left>
          <a:right>
            <a:ln>
              <a:noFill/>
            </a:ln>
          </a:right>
          <a:top>
            <a:ln w="6350" cap="flat" cmpd="sng" algn="ctr">
              <a:solidFill>
                <a:srgbClr val="DCDCDC"/>
              </a:solidFill>
              <a:prstDash val="solid"/>
            </a:ln>
          </a:top>
          <a:bottom>
            <a:ln>
              <a:noFill/>
            </a:ln>
          </a:bottom>
          <a:insideH>
            <a:ln w="6350" cap="flat" cmpd="sng" algn="ctr">
              <a:solidFill>
                <a:srgbClr val="DCDCDC"/>
              </a:solidFill>
              <a:prstDash val="solid"/>
            </a:ln>
          </a:insideH>
          <a:insideV>
            <a:ln>
              <a:noFill/>
            </a:ln>
          </a:insideV>
          <a:tl2br>
            <a:ln>
              <a:noFill/>
            </a:ln>
          </a:tl2br>
          <a:tr2bl>
            <a:ln>
              <a:noFill/>
            </a:ln>
          </a:tr2bl>
        </a:tcBdr>
        <a:fill>
          <a:solidFill>
            <a:schemeClr val="bg2"/>
          </a:solidFill>
        </a:fill>
      </a:tcStyle>
    </a:lastCol>
    <a:firstCol>
      <a:tcTxStyle b="on" i="off">
        <a:fontRef idx="major"/>
        <a:schemeClr val="tx1"/>
      </a:tcTxStyle>
      <a:tcStyle>
        <a:tcBdr>
          <a:left>
            <a:ln>
              <a:noFill/>
            </a:ln>
          </a:left>
          <a:right>
            <a:ln>
              <a:noFill/>
            </a:ln>
          </a:right>
          <a:top>
            <a:ln>
              <a:noFill/>
            </a:ln>
          </a:top>
          <a:bottom>
            <a:ln>
              <a:noFill/>
            </a:ln>
          </a:bottom>
          <a:insideH>
            <a:ln w="6350" cap="flat" cmpd="sng" algn="ctr">
              <a:solidFill>
                <a:srgbClr val="DCDCDC"/>
              </a:solidFill>
              <a:prstDash val="solid"/>
            </a:ln>
          </a:insideH>
          <a:insideV>
            <a:ln>
              <a:noFill/>
            </a:ln>
          </a:insideV>
          <a:tl2br>
            <a:ln>
              <a:noFill/>
            </a:ln>
          </a:tl2br>
          <a:tr2bl>
            <a:ln>
              <a:noFill/>
            </a:ln>
          </a:tr2bl>
        </a:tcBdr>
        <a:fill>
          <a:solidFill>
            <a:schemeClr val="tx2"/>
          </a:solidFill>
        </a:fill>
      </a:tcStyle>
    </a:firstCol>
    <a:lastRow>
      <a:tcTxStyle b="on" i="off">
        <a:fontRef idx="minor"/>
        <a:schemeClr val="tx1"/>
      </a:tcTxStyle>
      <a:tcStyle>
        <a:tcBdr>
          <a:left>
            <a:ln>
              <a:noFill/>
            </a:ln>
          </a:left>
          <a:right>
            <a:ln>
              <a:noFill/>
            </a:ln>
          </a:right>
          <a:top>
            <a:ln w="6350" cap="flat" cmpd="sng" algn="ctr">
              <a:solidFill>
                <a:srgbClr val="DCDCDC"/>
              </a:solidFill>
              <a:prstDash val="solid"/>
            </a:ln>
          </a:top>
          <a:bottom>
            <a:ln>
              <a:noFill/>
            </a:ln>
          </a:bottom>
          <a:insideH>
            <a:ln w="6350" cap="flat" cmpd="sng" algn="ctr">
              <a:solidFill>
                <a:srgbClr val="DCDCDC"/>
              </a:solidFill>
              <a:prstDash val="solid"/>
            </a:ln>
          </a:insideH>
          <a:insideV>
            <a:ln>
              <a:noFill/>
            </a:ln>
          </a:insideV>
          <a:tl2br>
            <a:ln>
              <a:noFill/>
            </a:ln>
          </a:tl2br>
          <a:tr2bl>
            <a:ln>
              <a:noFill/>
            </a:ln>
          </a:tr2bl>
        </a:tcBdr>
        <a:fill>
          <a:solidFill>
            <a:schemeClr val="bg2"/>
          </a:solidFill>
        </a:fill>
      </a:tcStyle>
    </a:lastRow>
    <a:seCell>
      <a:tcStyle>
        <a:tcBdr/>
      </a:tcStyle>
    </a:seCell>
    <a:swCell>
      <a:tcTxStyle b="on" i="off">
        <a:fontRef idx="minor"/>
        <a:schemeClr val="tx1"/>
      </a:tcTxStyle>
      <a:tcStyle>
        <a:tcBdr>
          <a:left>
            <a:ln>
              <a:noFill/>
            </a:ln>
          </a:left>
          <a:right>
            <a:ln>
              <a:noFill/>
            </a:ln>
          </a:right>
          <a:top>
            <a:ln w="6350" cap="flat" cmpd="sng" algn="ctr">
              <a:solidFill>
                <a:srgbClr val="DCDCDC"/>
              </a:solidFill>
              <a:prstDash val="solid"/>
            </a:ln>
          </a:top>
          <a:bottom>
            <a:ln>
              <a:noFill/>
            </a:ln>
          </a:bottom>
          <a:insideH>
            <a:ln w="6350" cap="flat" cmpd="sng" algn="ctr">
              <a:solidFill>
                <a:srgbClr val="DCDCDC"/>
              </a:solidFill>
              <a:prstDash val="solid"/>
            </a:ln>
          </a:insideH>
          <a:insideV>
            <a:ln>
              <a:noFill/>
            </a:ln>
          </a:insideV>
          <a:tl2br>
            <a:ln>
              <a:noFill/>
            </a:ln>
          </a:tl2br>
          <a:tr2bl>
            <a:ln>
              <a:noFill/>
            </a:ln>
          </a:tr2bl>
        </a:tcBdr>
        <a:fill>
          <a:solidFill>
            <a:schemeClr val="tx2"/>
          </a:solidFill>
        </a:fill>
      </a:tcStyle>
    </a:swCell>
    <a:firstRow>
      <a:tcTxStyle b="on" i="off">
        <a:fontRef idx="major"/>
        <a:schemeClr val="tx1"/>
      </a:tcTxStyle>
      <a:tcStyle>
        <a:tcBdr>
          <a:left>
            <a:ln>
              <a:noFill/>
            </a:ln>
          </a:left>
          <a:right>
            <a:ln>
              <a:noFill/>
            </a:ln>
          </a:right>
          <a:top>
            <a:ln>
              <a:noFill/>
            </a:ln>
          </a:top>
          <a:bottom>
            <a:ln w="6350" cap="flat" cmpd="sng" algn="ctr">
              <a:solidFill>
                <a:srgbClr val="DCDCDC"/>
              </a:solidFill>
              <a:prstDash val="solid"/>
            </a:ln>
          </a:bottom>
          <a:insideH>
            <a:ln w="6350" cap="flat" cmpd="sng" algn="ctr">
              <a:solidFill>
                <a:srgbClr val="DCDCDC"/>
              </a:solidFill>
              <a:prstDash val="solid"/>
            </a:ln>
          </a:insideH>
          <a:insideV>
            <a:ln>
              <a:noFill/>
            </a:ln>
          </a:insideV>
          <a:tl2br>
            <a:ln>
              <a:noFill/>
            </a:ln>
          </a:tl2br>
          <a:tr2bl>
            <a:ln>
              <a:noFill/>
            </a:ln>
          </a:tr2bl>
        </a:tcBdr>
        <a:fill>
          <a:solidFill>
            <a:schemeClr val="tx2"/>
          </a:solidFill>
        </a:fill>
      </a:tcStyle>
    </a:firstRow>
    <a:neCell>
      <a:tcStyle>
        <a:tcBdr/>
      </a:tcStyle>
    </a:neCell>
    <a:nwCell>
      <a:tcTxStyle b="on" i="off">
        <a:fontRef idx="minor"/>
        <a:schemeClr val="tx1"/>
      </a:tcTxStyle>
      <a:tcStyle>
        <a:tcBdr>
          <a:left>
            <a:ln>
              <a:noFill/>
            </a:ln>
          </a:left>
          <a:right>
            <a:ln>
              <a:noFill/>
            </a:ln>
          </a:right>
          <a:top>
            <a:ln>
              <a:noFill/>
            </a:ln>
          </a:top>
          <a:bottom>
            <a:ln w="6350" cap="flat" cmpd="sng" algn="ctr">
              <a:solidFill>
                <a:srgbClr val="DCDCDC"/>
              </a:solidFill>
              <a:prstDash val="solid"/>
            </a:ln>
          </a:bottom>
          <a:insideH>
            <a:ln w="6350" cap="flat" cmpd="sng" algn="ctr">
              <a:solidFill>
                <a:srgbClr val="DCDCDC"/>
              </a:solidFill>
              <a:prstDash val="solid"/>
            </a:ln>
          </a:insideH>
          <a:insideV>
            <a:ln>
              <a:noFill/>
            </a:ln>
          </a:insideV>
          <a:tl2br>
            <a:ln>
              <a:noFill/>
            </a:ln>
          </a:tl2br>
          <a:tr2bl>
            <a:ln>
              <a:noFill/>
            </a:ln>
          </a:tr2bl>
        </a:tcBdr>
        <a:fill>
          <a:noFill/>
        </a:fill>
      </a:tcStyle>
    </a:nwCell>
    <a:extLst/>
  </a:tblStyle>
  <a:tblStyle styleId="{3328C8A7-C3E3-475F-BAE9-F2AA3C6B7DF7}" styleName="EUREX Table Grid">
    <a:tblBg/>
    <a:wholeTbl>
      <a:tcTxStyle b="off" i="off">
        <a:fontRef idx="minor"/>
        <a:schemeClr val="tx1"/>
      </a:tcTxStyle>
      <a:tcStyle>
        <a:tcBdr>
          <a:left>
            <a:ln>
              <a:noFill/>
            </a:ln>
          </a:left>
          <a:right>
            <a:ln>
              <a:noFill/>
            </a:ln>
          </a:right>
          <a:top>
            <a:ln>
              <a:noFill/>
            </a:ln>
          </a:top>
          <a:bottom>
            <a:ln>
              <a:noFill/>
            </a:ln>
          </a:bottom>
          <a:insideH>
            <a:ln w="19050" cap="flat" cmpd="sng" algn="ctr">
              <a:solidFill>
                <a:srgbClr val="FFFFFF"/>
              </a:solidFill>
              <a:prstDash val="solid"/>
            </a:ln>
          </a:insideH>
          <a:insideV>
            <a:ln w="19050" cap="flat" cmpd="sng" algn="ctr">
              <a:solidFill>
                <a:srgbClr val="FFFFFF"/>
              </a:solidFill>
              <a:prstDash val="solid"/>
            </a:ln>
          </a:insideV>
          <a:tl2br>
            <a:ln>
              <a:noFill/>
            </a:ln>
          </a:tl2br>
          <a:tr2bl>
            <a:ln>
              <a:noFill/>
            </a:ln>
          </a:tr2bl>
        </a:tcBdr>
        <a:fill>
          <a:solidFill>
            <a:schemeClr val="bg2"/>
          </a:solidFill>
        </a:fill>
      </a:tcStyle>
    </a:wholeTbl>
    <a:band1H>
      <a:tcStyle>
        <a:tcBdr>
          <a:left>
            <a:ln>
              <a:noFill/>
            </a:ln>
          </a:left>
          <a:right>
            <a:ln>
              <a:noFill/>
            </a:ln>
          </a:right>
          <a:top>
            <a:ln w="19050" cap="flat" cmpd="sng" algn="ctr">
              <a:solidFill>
                <a:srgbClr val="FFFFFF"/>
              </a:solidFill>
              <a:prstDash val="solid"/>
            </a:ln>
          </a:top>
          <a:bottom>
            <a:ln>
              <a:noFill/>
            </a:ln>
          </a:bottom>
          <a:insideH>
            <a:ln w="19050" cap="flat" cmpd="sng" algn="ctr">
              <a:solidFill>
                <a:srgbClr val="FFFFFF"/>
              </a:solidFill>
              <a:prstDash val="solid"/>
            </a:ln>
          </a:insideH>
          <a:insideV>
            <a:ln w="19050" cap="flat" cmpd="sng" algn="ctr">
              <a:solidFill>
                <a:srgbClr val="FFFFFF"/>
              </a:solidFill>
              <a:prstDash val="solid"/>
            </a:ln>
          </a:insideV>
          <a:tl2br>
            <a:ln>
              <a:noFill/>
            </a:ln>
          </a:tl2br>
          <a:tr2bl>
            <a:ln>
              <a:noFill/>
            </a:ln>
          </a:tr2bl>
        </a:tcBdr>
        <a:fill>
          <a:solidFill>
            <a:schemeClr val="bg2"/>
          </a:solidFill>
        </a:fill>
      </a:tcStyle>
    </a:band1H>
    <a:band2H>
      <a:tcStyle>
        <a:tcBdr>
          <a:left>
            <a:ln>
              <a:noFill/>
            </a:ln>
          </a:left>
          <a:right>
            <a:ln w="19050" cap="flat" cmpd="sng" algn="ctr">
              <a:solidFill>
                <a:srgbClr val="FFFFFF"/>
              </a:solidFill>
              <a:prstDash val="solid"/>
            </a:ln>
          </a:right>
          <a:top>
            <a:ln w="19050" cap="flat" cmpd="sng" algn="ctr">
              <a:solidFill>
                <a:srgbClr val="FFFFFF"/>
              </a:solidFill>
              <a:prstDash val="solid"/>
            </a:ln>
          </a:top>
          <a:bottom>
            <a:ln>
              <a:noFill/>
            </a:ln>
          </a:bottom>
          <a:insideH>
            <a:ln w="19050" cap="flat" cmpd="sng" algn="ctr">
              <a:solidFill>
                <a:srgbClr val="FFFFFF"/>
              </a:solidFill>
              <a:prstDash val="solid"/>
            </a:ln>
          </a:insideH>
          <a:insideV>
            <a:ln w="19050" cap="flat" cmpd="sng" algn="ctr">
              <a:solidFill>
                <a:srgbClr val="FFFFFF"/>
              </a:solidFill>
              <a:prstDash val="solid"/>
            </a:ln>
          </a:insideV>
          <a:tl2br>
            <a:ln>
              <a:noFill/>
            </a:ln>
          </a:tl2br>
          <a:tr2bl>
            <a:ln>
              <a:noFill/>
            </a:ln>
          </a:tr2bl>
        </a:tcBdr>
        <a:fill>
          <a:solidFill>
            <a:schemeClr val="bg1"/>
          </a:solidFill>
        </a:fill>
      </a:tcStyle>
    </a:band2H>
    <a:band1V>
      <a:tcStyle>
        <a:tcBdr>
          <a:left>
            <a:ln>
              <a:noFill/>
            </a:ln>
          </a:left>
          <a:right>
            <a:ln w="19050" cap="flat" cmpd="sng" algn="ctr">
              <a:solidFill>
                <a:srgbClr val="FFFFFF"/>
              </a:solidFill>
              <a:prstDash val="solid"/>
            </a:ln>
          </a:right>
          <a:top>
            <a:ln>
              <a:noFill/>
            </a:ln>
          </a:top>
          <a:bottom>
            <a:ln>
              <a:noFill/>
            </a:ln>
          </a:bottom>
          <a:insideH>
            <a:ln w="19050" cap="flat" cmpd="sng" algn="ctr">
              <a:solidFill>
                <a:srgbClr val="FFFFFF"/>
              </a:solidFill>
              <a:prstDash val="solid"/>
            </a:ln>
          </a:insideH>
          <a:insideV>
            <a:ln w="19050" cap="flat" cmpd="sng" algn="ctr">
              <a:solidFill>
                <a:srgbClr val="FFFFFF"/>
              </a:solidFill>
              <a:prstDash val="solid"/>
            </a:ln>
          </a:insideV>
          <a:tl2br>
            <a:ln>
              <a:noFill/>
            </a:ln>
          </a:tl2br>
          <a:tr2bl>
            <a:ln>
              <a:noFill/>
            </a:ln>
          </a:tr2bl>
        </a:tcBdr>
        <a:fill>
          <a:solidFill>
            <a:schemeClr val="bg2"/>
          </a:solidFill>
        </a:fill>
      </a:tcStyle>
    </a:band1V>
    <a:band2V>
      <a:tcStyle>
        <a:tcBdr>
          <a:left>
            <a:ln>
              <a:noFill/>
            </a:ln>
          </a:left>
          <a:right>
            <a:ln w="19050" cap="flat" cmpd="sng" algn="ctr">
              <a:solidFill>
                <a:srgbClr val="FFFFFF"/>
              </a:solidFill>
              <a:prstDash val="solid"/>
            </a:ln>
          </a:right>
          <a:top>
            <a:ln w="19050" cap="flat" cmpd="sng" algn="ctr">
              <a:solidFill>
                <a:srgbClr val="FFFFFF"/>
              </a:solidFill>
              <a:prstDash val="solid"/>
            </a:ln>
          </a:top>
          <a:bottom>
            <a:ln>
              <a:noFill/>
            </a:ln>
          </a:bottom>
          <a:insideH>
            <a:ln w="19050" cap="flat" cmpd="sng" algn="ctr">
              <a:solidFill>
                <a:srgbClr val="FFFFFF"/>
              </a:solidFill>
              <a:prstDash val="solid"/>
            </a:ln>
          </a:insideH>
          <a:insideV>
            <a:ln w="19050" cap="flat" cmpd="sng" algn="ctr">
              <a:solidFill>
                <a:srgbClr val="FFFFFF"/>
              </a:solidFill>
              <a:prstDash val="solid"/>
            </a:ln>
          </a:insideV>
          <a:tl2br>
            <a:ln>
              <a:noFill/>
            </a:ln>
          </a:tl2br>
          <a:tr2bl>
            <a:ln>
              <a:noFill/>
            </a:ln>
          </a:tr2bl>
        </a:tcBdr>
        <a:fill>
          <a:solidFill>
            <a:schemeClr val="bg1"/>
          </a:solidFill>
        </a:fill>
      </a:tcStyle>
    </a:band2V>
    <a:lastCol>
      <a:tcTxStyle b="on" i="off">
        <a:fontRef idx="minor"/>
        <a:schemeClr val="tx1"/>
      </a:tcTxStyle>
      <a:tcStyle>
        <a:tcBdr>
          <a:left>
            <a:ln w="19050" cap="flat" cmpd="sng" algn="ctr">
              <a:solidFill>
                <a:srgbClr val="FFFFFF"/>
              </a:solidFill>
              <a:prstDash val="solid"/>
            </a:ln>
          </a:left>
          <a:right>
            <a:ln>
              <a:noFill/>
            </a:ln>
          </a:right>
          <a:top>
            <a:ln w="19050" cap="flat" cmpd="sng" algn="ctr">
              <a:solidFill>
                <a:srgbClr val="FFFFFF"/>
              </a:solidFill>
              <a:prstDash val="solid"/>
            </a:ln>
          </a:top>
          <a:bottom>
            <a:ln>
              <a:noFill/>
            </a:ln>
          </a:bottom>
          <a:insideH>
            <a:ln w="19050" cap="flat" cmpd="sng" algn="ctr">
              <a:solidFill>
                <a:srgbClr val="FFFFFF"/>
              </a:solidFill>
              <a:prstDash val="solid"/>
            </a:ln>
          </a:insideH>
          <a:insideV>
            <a:ln w="19050" cap="flat" cmpd="sng" algn="ctr">
              <a:solidFill>
                <a:srgbClr val="FFFFFF"/>
              </a:solidFill>
              <a:prstDash val="solid"/>
            </a:ln>
          </a:insideV>
          <a:tl2br>
            <a:ln>
              <a:noFill/>
            </a:ln>
          </a:tl2br>
          <a:tr2bl>
            <a:ln>
              <a:noFill/>
            </a:ln>
          </a:tr2bl>
        </a:tcBdr>
        <a:fill>
          <a:solidFill>
            <a:schemeClr val="bg2"/>
          </a:solidFill>
        </a:fill>
      </a:tcStyle>
    </a:lastCol>
    <a:firstCol>
      <a:tcTxStyle b="on" i="off">
        <a:fontRef idx="major"/>
        <a:schemeClr val="bg2"/>
      </a:tcTxStyle>
      <a:tcStyle>
        <a:tcBdr>
          <a:left>
            <a:ln>
              <a:noFill/>
            </a:ln>
          </a:left>
          <a:right>
            <a:ln w="19050" cap="flat" cmpd="sng" algn="ctr">
              <a:solidFill>
                <a:srgbClr val="FFFFFF"/>
              </a:solidFill>
              <a:prstDash val="solid"/>
            </a:ln>
          </a:right>
          <a:top>
            <a:ln>
              <a:noFill/>
            </a:ln>
          </a:top>
          <a:bottom>
            <a:ln>
              <a:noFill/>
            </a:ln>
          </a:bottom>
          <a:insideH>
            <a:ln w="19050" cap="flat" cmpd="sng" algn="ctr">
              <a:solidFill>
                <a:srgbClr val="FFFFFF"/>
              </a:solidFill>
              <a:prstDash val="solid"/>
            </a:ln>
          </a:insideH>
          <a:insideV>
            <a:ln w="19050" cap="flat" cmpd="sng" algn="ctr">
              <a:solidFill>
                <a:srgbClr val="FFFFFF"/>
              </a:solidFill>
              <a:prstDash val="solid"/>
            </a:ln>
          </a:insideV>
          <a:tl2br>
            <a:ln>
              <a:noFill/>
            </a:ln>
          </a:tl2br>
          <a:tr2bl>
            <a:ln>
              <a:noFill/>
            </a:ln>
          </a:tr2bl>
        </a:tcBdr>
        <a:fill>
          <a:solidFill>
            <a:schemeClr val="dk1"/>
          </a:solidFill>
        </a:fill>
      </a:tcStyle>
    </a:firstCol>
    <a:lastRow>
      <a:tcTxStyle b="on" i="off">
        <a:fontRef idx="minor"/>
        <a:schemeClr val="tx1"/>
      </a:tcTxStyle>
      <a:tcStyle>
        <a:tcBdr>
          <a:left>
            <a:ln>
              <a:noFill/>
            </a:ln>
          </a:left>
          <a:right>
            <a:ln>
              <a:noFill/>
            </a:ln>
          </a:right>
          <a:top>
            <a:ln w="19050" cap="flat" cmpd="sng" algn="ctr">
              <a:solidFill>
                <a:srgbClr val="FFFFFF"/>
              </a:solidFill>
              <a:prstDash val="solid"/>
            </a:ln>
          </a:top>
          <a:bottom>
            <a:ln>
              <a:noFill/>
            </a:ln>
          </a:bottom>
          <a:insideH>
            <a:ln w="19050" cap="flat" cmpd="sng" algn="ctr">
              <a:solidFill>
                <a:srgbClr val="FFFFFF"/>
              </a:solidFill>
              <a:prstDash val="solid"/>
            </a:ln>
          </a:insideH>
          <a:insideV>
            <a:ln w="19050" cap="flat" cmpd="sng" algn="ctr">
              <a:solidFill>
                <a:srgbClr val="FFFFFF"/>
              </a:solidFill>
              <a:prstDash val="solid"/>
            </a:ln>
          </a:insideV>
          <a:tl2br>
            <a:ln>
              <a:noFill/>
            </a:ln>
          </a:tl2br>
          <a:tr2bl>
            <a:ln>
              <a:noFill/>
            </a:ln>
          </a:tr2bl>
        </a:tcBdr>
        <a:fill>
          <a:solidFill>
            <a:schemeClr val="bg2"/>
          </a:solidFill>
        </a:fill>
      </a:tcStyle>
    </a:lastRow>
    <a:seCell>
      <a:tcStyle>
        <a:tcBdr/>
      </a:tcStyle>
    </a:seCell>
    <a:swCell>
      <a:tcTxStyle b="on" i="off">
        <a:fontRef idx="minor"/>
        <a:schemeClr val="bg2"/>
      </a:tcTxStyle>
      <a:tcStyle>
        <a:tcBdr>
          <a:left>
            <a:ln>
              <a:noFill/>
            </a:ln>
          </a:left>
          <a:right>
            <a:ln w="19050" cap="flat" cmpd="sng" algn="ctr">
              <a:solidFill>
                <a:srgbClr val="FFFFFF"/>
              </a:solidFill>
              <a:prstDash val="solid"/>
            </a:ln>
          </a:right>
          <a:top>
            <a:ln w="19050" cap="flat" cmpd="sng" algn="ctr">
              <a:solidFill>
                <a:srgbClr val="FFFFFF"/>
              </a:solidFill>
              <a:prstDash val="solid"/>
            </a:ln>
          </a:top>
          <a:bottom>
            <a:ln>
              <a:noFill/>
            </a:ln>
          </a:bottom>
          <a:insideH>
            <a:ln w="19050" cap="flat" cmpd="sng" algn="ctr">
              <a:solidFill>
                <a:srgbClr val="FFFFFF"/>
              </a:solidFill>
              <a:prstDash val="solid"/>
            </a:ln>
          </a:insideH>
          <a:insideV>
            <a:ln w="19050" cap="flat" cmpd="sng" algn="ctr">
              <a:solidFill>
                <a:srgbClr val="FFFFFF"/>
              </a:solidFill>
              <a:prstDash val="solid"/>
            </a:ln>
          </a:insideV>
          <a:tl2br>
            <a:ln>
              <a:noFill/>
            </a:ln>
          </a:tl2br>
          <a:tr2bl>
            <a:ln>
              <a:noFill/>
            </a:ln>
          </a:tr2bl>
        </a:tcBdr>
        <a:fill>
          <a:solidFill>
            <a:schemeClr val="dk1"/>
          </a:solidFill>
        </a:fill>
      </a:tcStyle>
    </a:swCell>
    <a:firstRow>
      <a:tcTxStyle b="on" i="off">
        <a:fontRef idx="major"/>
        <a:schemeClr val="bg2"/>
      </a:tcTxStyle>
      <a:tcStyle>
        <a:tcBdr>
          <a:left>
            <a:ln>
              <a:noFill/>
            </a:ln>
          </a:left>
          <a:right>
            <a:ln>
              <a:noFill/>
            </a:ln>
          </a:right>
          <a:top>
            <a:ln>
              <a:noFill/>
            </a:ln>
          </a:top>
          <a:bottom>
            <a:ln w="19050" cap="flat" cmpd="sng" algn="ctr">
              <a:solidFill>
                <a:srgbClr val="FFFFFF"/>
              </a:solidFill>
              <a:prstDash val="solid"/>
            </a:ln>
          </a:bottom>
          <a:insideH>
            <a:ln w="19050" cap="flat" cmpd="sng" algn="ctr">
              <a:solidFill>
                <a:srgbClr val="FFFFFF"/>
              </a:solidFill>
              <a:prstDash val="solid"/>
            </a:ln>
          </a:insideH>
          <a:insideV>
            <a:ln w="19050" cap="flat" cmpd="sng" algn="ctr">
              <a:solidFill>
                <a:srgbClr val="FFFFFF"/>
              </a:solidFill>
              <a:prstDash val="solid"/>
            </a:ln>
          </a:insideV>
          <a:tl2br>
            <a:ln>
              <a:noFill/>
            </a:ln>
          </a:tl2br>
          <a:tr2bl>
            <a:ln>
              <a:noFill/>
            </a:ln>
          </a:tr2bl>
        </a:tcBdr>
        <a:fill>
          <a:solidFill>
            <a:schemeClr val="dk1"/>
          </a:solidFill>
        </a:fill>
      </a:tcStyle>
    </a:firstRow>
    <a:neCell>
      <a:tcStyle>
        <a:tcBdr/>
      </a:tcStyle>
    </a:neCell>
    <a:nwCell>
      <a:tcTxStyle b="on" i="off">
        <a:fontRef idx="minor"/>
        <a:schemeClr val="tx1"/>
      </a:tcTxStyle>
      <a:tcStyle>
        <a:tcBdr>
          <a:left>
            <a:ln>
              <a:noFill/>
            </a:ln>
          </a:left>
          <a:right>
            <a:ln>
              <a:noFill/>
            </a:ln>
          </a:right>
          <a:top>
            <a:ln>
              <a:noFill/>
            </a:ln>
          </a:top>
          <a:bottom>
            <a:ln w="19050" cap="flat" cmpd="sng" algn="ctr">
              <a:solidFill>
                <a:srgbClr val="FFFFFF"/>
              </a:solidFill>
              <a:prstDash val="solid"/>
            </a:ln>
          </a:bottom>
          <a:insideH>
            <a:ln w="19050" cap="flat" cmpd="sng" algn="ctr">
              <a:solidFill>
                <a:srgbClr val="FFFFFF"/>
              </a:solidFill>
              <a:prstDash val="solid"/>
            </a:ln>
          </a:insideH>
          <a:insideV>
            <a:ln w="19050" cap="flat" cmpd="sng" algn="ctr">
              <a:solidFill>
                <a:srgbClr val="FFFFFF"/>
              </a:solidFill>
              <a:prstDash val="solid"/>
            </a:ln>
          </a:insideV>
          <a:tl2br>
            <a:ln>
              <a:noFill/>
            </a:ln>
          </a:tl2br>
          <a:tr2bl>
            <a:ln>
              <a:noFill/>
            </a:ln>
          </a:tr2bl>
        </a:tcBdr>
        <a:fill>
          <a:noFill/>
        </a:fill>
      </a:tcStyle>
    </a:nwCell>
    <a:extLst/>
  </a:tblStyle>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Designformatvorlage 1 - Akz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Designformatvorlage 1 - Akz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Designformatvorlage 1 - Akz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Helle Formatvorlage 1 - Akz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Helle Formatvorlage 1 - Akz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46F890A9-2807-4EBB-B81D-B2AA78EC7F39}" styleName="Dunkle Formatvorlage 2 - Akzent 5/Akz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unkle Formatvorlage 2 - Akzent 3/Akz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unkle Formatvorlage 2 - Akzent 1/Akz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unkle Formatvorlag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AF606853-7671-496A-8E4F-DF71F8EC918B}" styleName="Dunkle Formatvorlage 1 - Akz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unkle Formatvorlage 1 - Akz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unkle Formatvorlag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6D9F66E-5EB9-4882-86FB-DCBF35E3C3E4}" styleName="Mittlere Formatvorlage 4 - Akz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ittlere Formatvorlage 4 - Akz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18" autoAdjust="0"/>
    <p:restoredTop sz="94660"/>
  </p:normalViewPr>
  <p:slideViewPr>
    <p:cSldViewPr snapToObjects="1" showGuides="1">
      <p:cViewPr varScale="1">
        <p:scale>
          <a:sx n="154" d="100"/>
          <a:sy n="154" d="100"/>
        </p:scale>
        <p:origin x="222" y="132"/>
      </p:cViewPr>
      <p:guideLst>
        <p:guide orient="horz" pos="2047"/>
        <p:guide pos="4702"/>
        <p:guide pos="5564"/>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121" d="100"/>
          <a:sy n="121" d="100"/>
        </p:scale>
        <p:origin x="3990" y="114"/>
      </p:cViewPr>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handoutMaster" Target="handoutMasters/handoutMaster1.xml"/><Relationship Id="rId7" Type="http://schemas.openxmlformats.org/officeDocument/2006/relationships/slideMaster" Target="slideMasters/slideMaster1.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microsoft.com/office/2018/10/relationships/authors" Target="author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customXml" Target="../customXml/item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tags" Target="tags/tag1.xml"/></Relationships>
</file>

<file path=ppt/comments/modernComment_236_2ECA8E96.xml><?xml version="1.0" encoding="utf-8"?>
<p188:cmLst xmlns:a="http://schemas.openxmlformats.org/drawingml/2006/main" xmlns:r="http://schemas.openxmlformats.org/officeDocument/2006/relationships" xmlns:p188="http://schemas.microsoft.com/office/powerpoint/2018/8/main">
  <p188:cm id="{0ED1BEBA-2297-4211-BF6F-367468B782EE}" authorId="{1D4326FC-36BF-CD02-A6B9-79349DD43266}" status="resolved" created="2025-02-05T16:32:09.755" complete="100000">
    <ac:deMkLst xmlns:ac="http://schemas.microsoft.com/office/drawing/2013/main/command">
      <pc:docMk xmlns:pc="http://schemas.microsoft.com/office/powerpoint/2013/main/command"/>
      <pc:sldMk xmlns:pc="http://schemas.microsoft.com/office/powerpoint/2013/main/command" cId="785026710" sldId="566"/>
      <ac:picMk id="12" creationId="{781456A1-F71E-B768-5478-4C126EA44623}"/>
    </ac:deMkLst>
    <p188:txBody>
      <a:bodyPr/>
      <a:lstStyle/>
      <a:p>
        <a:r>
          <a:rPr lang="en-US"/>
          <a:t>underlying instead of index</a:t>
        </a:r>
      </a:p>
    </p188:txBody>
  </p188:cm>
  <p188:cm id="{B4D8831E-935B-4CC2-94AC-BDAE191B10B2}" authorId="{1D4326FC-36BF-CD02-A6B9-79349DD43266}" status="resolved" created="2025-02-05T16:32:52.398" complete="100000">
    <ac:deMkLst xmlns:ac="http://schemas.microsoft.com/office/drawing/2013/main/command">
      <pc:docMk xmlns:pc="http://schemas.microsoft.com/office/powerpoint/2013/main/command"/>
      <pc:sldMk xmlns:pc="http://schemas.microsoft.com/office/powerpoint/2013/main/command" cId="785026710" sldId="566"/>
      <ac:spMk id="2" creationId="{972F76AE-B0C9-177D-F791-613156F64CBA}"/>
    </ac:deMkLst>
    <p188:txBody>
      <a:bodyPr/>
      <a:lstStyle/>
      <a:p>
        <a:r>
          <a:rPr lang="en-US"/>
          <a:t>adjust please</a:t>
        </a:r>
      </a:p>
    </p188:txBody>
  </p188:cm>
  <p188:cm id="{037C5B47-7130-4755-AF69-A40A0709A566}" authorId="{1D4326FC-36BF-CD02-A6B9-79349DD43266}" status="resolved" created="2025-02-05T16:33:23.682" complete="100000">
    <ac:txMkLst xmlns:ac="http://schemas.microsoft.com/office/drawing/2013/main/command">
      <pc:docMk xmlns:pc="http://schemas.microsoft.com/office/powerpoint/2013/main/command"/>
      <pc:sldMk xmlns:pc="http://schemas.microsoft.com/office/powerpoint/2013/main/command" cId="785026710" sldId="566"/>
      <ac:spMk id="4" creationId="{F432CCE4-D779-ED52-9D33-FDC9910B6A24}"/>
      <ac:txMk cp="288" len="40">
        <ac:context len="448" hash="1565762863"/>
      </ac:txMk>
    </ac:txMkLst>
    <p188:pos x="3961027" y="2697891"/>
    <p188:txBody>
      <a:bodyPr/>
      <a:lstStyle/>
      <a:p>
        <a:r>
          <a:rPr lang="en-US"/>
          <a:t>BUT, more cushion against underlying downside</a:t>
        </a:r>
      </a:p>
    </p188:txBody>
  </p188:cm>
</p188:cmLst>
</file>

<file path=ppt/comments/modernComment_237_CDC779EB.xml><?xml version="1.0" encoding="utf-8"?>
<p188:cmLst xmlns:a="http://schemas.openxmlformats.org/drawingml/2006/main" xmlns:r="http://schemas.openxmlformats.org/officeDocument/2006/relationships" xmlns:p188="http://schemas.microsoft.com/office/powerpoint/2018/8/main">
  <p188:cm id="{6B20EC46-915A-4F96-B2C1-3BE88FD09205}" authorId="{1D4326FC-36BF-CD02-A6B9-79349DD43266}" status="resolved" created="2025-02-04T15:40:06.385" complete="100000">
    <ac:deMkLst xmlns:ac="http://schemas.microsoft.com/office/drawing/2013/main/command">
      <pc:docMk xmlns:pc="http://schemas.microsoft.com/office/powerpoint/2013/main/command"/>
      <pc:sldMk xmlns:pc="http://schemas.microsoft.com/office/powerpoint/2013/main/command" cId="3452402155" sldId="567"/>
      <ac:spMk id="4" creationId="{3B6E311C-DCE4-4223-6AD5-C051DE77B303}"/>
    </ac:deMkLst>
    <p188:txBody>
      <a:bodyPr/>
      <a:lstStyle/>
      <a:p>
        <a:r>
          <a:rPr lang="en-GB"/>
          <a:t>What is the core message? Needs to be in the title as well.  What does OTM/ATM/ITM mean in that context?</a:t>
        </a:r>
      </a:p>
    </p188:txBody>
  </p188:cm>
  <p188:cm id="{631C48D0-2FC8-472F-818D-50B808C4DC02}" authorId="{1D4326FC-36BF-CD02-A6B9-79349DD43266}" status="resolved" created="2025-02-05T16:29:51.057" complete="100000">
    <ac:txMkLst xmlns:ac="http://schemas.microsoft.com/office/drawing/2013/main/command">
      <pc:docMk xmlns:pc="http://schemas.microsoft.com/office/powerpoint/2013/main/command"/>
      <pc:sldMk xmlns:pc="http://schemas.microsoft.com/office/powerpoint/2013/main/command" cId="3452402155" sldId="567"/>
      <ac:spMk id="11" creationId="{A38B9AF9-1677-5BC7-4BD8-E12479B38B41}"/>
      <ac:txMk cp="31" len="1">
        <ac:context len="75" hash="2669481187"/>
      </ac:txMk>
    </ac:txMkLst>
    <p188:pos x="1702486" y="144162"/>
    <p188:txBody>
      <a:bodyPr/>
      <a:lstStyle/>
      <a:p>
        <a:r>
          <a:rPr lang="en-US"/>
          <a:t>,</a:t>
        </a:r>
      </a:p>
    </p188:txBody>
  </p188:cm>
  <p188:cm id="{F2DB1BF1-4DD7-42A0-84FE-52FC84F0D27C}" authorId="{1D4326FC-36BF-CD02-A6B9-79349DD43266}" status="resolved" created="2025-02-05T16:30:28.701" complete="100000">
    <ac:deMkLst xmlns:ac="http://schemas.microsoft.com/office/drawing/2013/main/command">
      <pc:docMk xmlns:pc="http://schemas.microsoft.com/office/powerpoint/2013/main/command"/>
      <pc:sldMk xmlns:pc="http://schemas.microsoft.com/office/powerpoint/2013/main/command" cId="3452402155" sldId="567"/>
      <ac:spMk id="2" creationId="{22E475D9-103F-595C-9ACB-8171EBCDFC6C}"/>
    </ac:deMkLst>
    <p188:txBody>
      <a:bodyPr/>
      <a:lstStyle/>
      <a:p>
        <a:r>
          <a:rPr lang="en-US"/>
          <a:t>be a bit more straightforward</a:t>
        </a:r>
      </a:p>
    </p188:txBody>
  </p188:cm>
</p188:cmLst>
</file>

<file path=ppt/comments/modernComment_24C_2C172189.xml><?xml version="1.0" encoding="utf-8"?>
<p188:cmLst xmlns:a="http://schemas.openxmlformats.org/drawingml/2006/main" xmlns:r="http://schemas.openxmlformats.org/officeDocument/2006/relationships" xmlns:p188="http://schemas.microsoft.com/office/powerpoint/2018/8/main">
  <p188:cm id="{3C0749CC-DAFA-43BE-A821-851FEB35AB8B}" authorId="{1D4326FC-36BF-CD02-A6B9-79349DD43266}" status="resolved" created="2025-02-04T15:23:22.167" complete="100000">
    <ac:txMkLst xmlns:ac="http://schemas.microsoft.com/office/drawing/2013/main/command">
      <pc:docMk xmlns:pc="http://schemas.microsoft.com/office/powerpoint/2013/main/command"/>
      <pc:sldMk xmlns:pc="http://schemas.microsoft.com/office/powerpoint/2013/main/command" cId="739713417" sldId="588"/>
      <ac:spMk id="3" creationId="{CC7DAF37-66C8-B900-B8EC-F7438D4A99AE}"/>
      <ac:txMk cp="33" len="63">
        <ac:context len="588" hash="1595861888"/>
      </ac:txMk>
    </ac:txMkLst>
    <p188:txBody>
      <a:bodyPr/>
      <a:lstStyle/>
      <a:p>
        <a:r>
          <a:rPr lang="en-GB"/>
          <a:t>Comment on gamma risk</a:t>
        </a:r>
      </a:p>
    </p188:txBody>
  </p188:cm>
  <p188:cm id="{EAB8146B-B26C-4AB9-97B4-8A7C52DB768E}" authorId="{1D4326FC-36BF-CD02-A6B9-79349DD43266}" created="2025-03-10T12:05:10.443">
    <ac:deMkLst xmlns:ac="http://schemas.microsoft.com/office/drawing/2013/main/command">
      <pc:docMk xmlns:pc="http://schemas.microsoft.com/office/powerpoint/2013/main/command"/>
      <pc:sldMk xmlns:pc="http://schemas.microsoft.com/office/powerpoint/2013/main/command" cId="739713417" sldId="588"/>
      <ac:spMk id="2" creationId="{25DA0029-5607-5AAB-E901-AB36B60AB52B}"/>
    </ac:deMkLst>
    <p188:txBody>
      <a:bodyPr/>
      <a:lstStyle/>
      <a:p>
        <a:r>
          <a:rPr lang="en-US"/>
          <a:t>capital letteres</a:t>
        </a:r>
      </a:p>
    </p188:txBody>
  </p188:cm>
</p188:cmLst>
</file>

<file path=ppt/comments/modernComment_24F_B483592A.xml><?xml version="1.0" encoding="utf-8"?>
<p188:cmLst xmlns:a="http://schemas.openxmlformats.org/drawingml/2006/main" xmlns:r="http://schemas.openxmlformats.org/officeDocument/2006/relationships" xmlns:p188="http://schemas.microsoft.com/office/powerpoint/2018/8/main">
  <p188:cm id="{36DE7F6F-E423-449A-93CB-7092A3E26727}" authorId="{1D4326FC-36BF-CD02-A6B9-79349DD43266}" status="resolved" created="2025-02-05T16:07:45.009" complete="100000">
    <pc:sldMkLst xmlns:pc="http://schemas.microsoft.com/office/powerpoint/2013/main/command">
      <pc:docMk/>
      <pc:sldMk cId="3028506922" sldId="591"/>
    </pc:sldMkLst>
    <p188:replyLst>
      <p188:reply id="{267EE210-C032-4A20-A300-6C72AF79013E}" authorId="{1D4326FC-36BF-CD02-A6B9-79349DD43266}" created="2025-02-05T16:23:08.685">
        <p188:txBody>
          <a:bodyPr/>
          <a:lstStyle/>
          <a:p>
            <a:r>
              <a:rPr lang="en-US"/>
              <a:t>waht are the characteristcs in terms of yield versus financing </a:t>
            </a:r>
          </a:p>
        </p188:txBody>
      </p188:reply>
      <p188:reply id="{4E65F149-E48F-4B56-B854-23DDF04133EA}" authorId="{1D4326FC-36BF-CD02-A6B9-79349DD43266}" created="2025-02-05T16:23:17.061">
        <p188:txBody>
          <a:bodyPr/>
          <a:lstStyle/>
          <a:p>
            <a:r>
              <a:rPr lang="en-US"/>
              <a:t>vol and duration</a:t>
            </a:r>
          </a:p>
        </p188:txBody>
      </p188:reply>
    </p188:replyLst>
    <p188:txBody>
      <a:bodyPr/>
      <a:lstStyle/>
      <a:p>
        <a:r>
          <a:rPr lang="en-US"/>
          <a:t>Why do we look at the IDTL? low carry versus financing cost,  as yields are relatively low. High duration though --&gt; high volatility can be harvested to increase yield for a bit of risk. </a:t>
        </a:r>
      </a:p>
    </p188:txBody>
  </p188:cm>
</p188:cmLst>
</file>

<file path=ppt/comments/modernComment_252_2748303B.xml><?xml version="1.0" encoding="utf-8"?>
<p188:cmLst xmlns:a="http://schemas.openxmlformats.org/drawingml/2006/main" xmlns:r="http://schemas.openxmlformats.org/officeDocument/2006/relationships" xmlns:p188="http://schemas.microsoft.com/office/powerpoint/2018/8/main">
  <p188:cm id="{DA812C38-1FC1-4AFF-AEEC-51448FD2AC65}" authorId="{1D4326FC-36BF-CD02-A6B9-79349DD43266}" status="resolved" created="2025-02-04T15:54:34.821" complete="100000">
    <ac:txMkLst xmlns:ac="http://schemas.microsoft.com/office/drawing/2013/main/command">
      <pc:docMk xmlns:pc="http://schemas.microsoft.com/office/powerpoint/2013/main/command"/>
      <pc:sldMk xmlns:pc="http://schemas.microsoft.com/office/powerpoint/2013/main/command" cId="659042363" sldId="594"/>
      <ac:spMk id="2" creationId="{C40B8E4D-4D4D-7A9F-3CB2-DB9926AD1743}"/>
      <ac:txMk cp="0">
        <ac:context len="51" hash="794005794"/>
      </ac:txMk>
    </ac:txMkLst>
    <p188:pos x="10350255" y="208475"/>
    <p188:txBody>
      <a:bodyPr/>
      <a:lstStyle/>
      <a:p>
        <a:r>
          <a:rPr lang="en-GB"/>
          <a:t>Formulate more active pls: Stop-loss helps to protect against highly volatile scenarios</a:t>
        </a:r>
      </a:p>
    </p188:txBody>
  </p188:cm>
</p188:cmLst>
</file>

<file path=ppt/comments/modernComment_259_27D4CAA1.xml><?xml version="1.0" encoding="utf-8"?>
<p188:cmLst xmlns:a="http://schemas.openxmlformats.org/drawingml/2006/main" xmlns:r="http://schemas.openxmlformats.org/officeDocument/2006/relationships" xmlns:p188="http://schemas.microsoft.com/office/powerpoint/2018/8/main">
  <p188:cm id="{00DD8B3D-4B8D-4484-9D5C-BA09AC55DF8D}" authorId="{1D4326FC-36BF-CD02-A6B9-79349DD43266}" status="resolved" created="2025-02-05T16:31:15.110" complete="100000">
    <ac:deMkLst xmlns:ac="http://schemas.microsoft.com/office/drawing/2013/main/command">
      <pc:docMk xmlns:pc="http://schemas.microsoft.com/office/powerpoint/2013/main/command"/>
      <pc:sldMk xmlns:pc="http://schemas.microsoft.com/office/powerpoint/2013/main/command" cId="668256929" sldId="601"/>
      <ac:spMk id="2" creationId="{F3348912-B5A0-36C8-143E-7084961DD966}"/>
    </ac:deMkLst>
    <p188:txBody>
      <a:bodyPr/>
      <a:lstStyle/>
      <a:p>
        <a:r>
          <a:rPr lang="en-US"/>
          <a:t>same comments as before, be as explicit as possible</a:t>
        </a:r>
      </a:p>
    </p188:txBody>
  </p188:cm>
</p188:cmLst>
</file>

<file path=ppt/comments/modernComment_262_391BA6AC.xml><?xml version="1.0" encoding="utf-8"?>
<p188:cmLst xmlns:a="http://schemas.openxmlformats.org/drawingml/2006/main" xmlns:r="http://schemas.openxmlformats.org/officeDocument/2006/relationships" xmlns:p188="http://schemas.microsoft.com/office/powerpoint/2018/8/main">
  <p188:cm id="{F84DE0D2-E6C6-42D0-8E40-D570C4BB163D}" authorId="{1D4326FC-36BF-CD02-A6B9-79349DD43266}" status="resolved" created="2025-02-04T15:29:05.140" complete="100000">
    <ac:txMkLst xmlns:ac="http://schemas.microsoft.com/office/drawing/2013/main/command">
      <pc:docMk xmlns:pc="http://schemas.microsoft.com/office/powerpoint/2013/main/command"/>
      <pc:sldMk xmlns:pc="http://schemas.microsoft.com/office/powerpoint/2013/main/command" cId="958113452" sldId="610"/>
      <ac:spMk id="7" creationId="{90AD3629-CF9C-6957-F932-85F8EB9AC9EB}"/>
      <ac:txMk cp="41">
        <ac:context len="131" hash="2713095178"/>
      </ac:txMk>
    </ac:txMkLst>
    <p188:pos x="3124414" y="498316"/>
    <p188:replyLst>
      <p188:reply id="{70B9DC0C-67BA-4C89-8800-29B03C4EB173}" authorId="{1D4326FC-36BF-CD02-A6B9-79349DD43266}" created="2025-02-04T15:29:41.084">
        <p188:txBody>
          <a:bodyPr/>
          <a:lstStyle/>
          <a:p>
            <a:r>
              <a:rPr lang="en-GB"/>
              <a:t>Or just remove</a:t>
            </a:r>
          </a:p>
        </p188:txBody>
      </p188:reply>
    </p188:replyLst>
    <p188:txBody>
      <a:bodyPr/>
      <a:lstStyle/>
      <a:p>
        <a:r>
          <a:rPr lang="en-GB"/>
          <a:t>ETF</a:t>
        </a:r>
      </a:p>
    </p188:txBody>
  </p188:cm>
  <p188:cm id="{EBB0709F-4393-45E6-AEF0-CB19BF50099E}" authorId="{1D4326FC-36BF-CD02-A6B9-79349DD43266}" status="resolved" created="2025-02-04T15:34:34.777" complete="100000">
    <ac:deMkLst xmlns:ac="http://schemas.microsoft.com/office/drawing/2013/main/command">
      <pc:docMk xmlns:pc="http://schemas.microsoft.com/office/powerpoint/2013/main/command"/>
      <pc:sldMk xmlns:pc="http://schemas.microsoft.com/office/powerpoint/2013/main/command" cId="958113452" sldId="610"/>
      <ac:spMk id="7" creationId="{90AD3629-CF9C-6957-F932-85F8EB9AC9EB}"/>
    </ac:deMkLst>
    <p188:txBody>
      <a:bodyPr/>
      <a:lstStyle/>
      <a:p>
        <a:r>
          <a:rPr lang="en-GB"/>
          <a:t>Distribute boxes a bit more equally</a:t>
        </a:r>
      </a:p>
    </p188:txBody>
  </p188:cm>
  <p188:cm id="{8CD47969-8E56-42A3-8C7E-1E417281BA24}" authorId="{1D4326FC-36BF-CD02-A6B9-79349DD43266}" status="resolved" created="2025-02-04T15:38:47.651" complete="100000">
    <ac:txMkLst xmlns:ac="http://schemas.microsoft.com/office/drawing/2013/main/command">
      <pc:docMk xmlns:pc="http://schemas.microsoft.com/office/powerpoint/2013/main/command"/>
      <pc:sldMk xmlns:pc="http://schemas.microsoft.com/office/powerpoint/2013/main/command" cId="958113452" sldId="610"/>
      <ac:spMk id="3" creationId="{FDDB77AD-F5E8-1773-26C4-BF97A40F44FB}"/>
      <ac:txMk cp="29">
        <ac:context len="194" hash="1683533997"/>
      </ac:txMk>
    </ac:txMkLst>
    <p188:pos x="3348014" y="562950"/>
    <p188:txBody>
      <a:bodyPr/>
      <a:lstStyle/>
      <a:p>
        <a:r>
          <a:rPr lang="en-GB"/>
          <a:t>Change wording from selling to rolling</a:t>
        </a:r>
      </a:p>
    </p188:txBody>
  </p188:cm>
  <p188:cm id="{F3341F3A-BEC1-4E62-A801-13930E8CF211}" authorId="{1D4326FC-36BF-CD02-A6B9-79349DD43266}" status="resolved" created="2025-02-05T16:27:39.517" complete="100000">
    <ac:deMkLst xmlns:ac="http://schemas.microsoft.com/office/drawing/2013/main/command">
      <pc:docMk xmlns:pc="http://schemas.microsoft.com/office/powerpoint/2013/main/command"/>
      <pc:sldMk xmlns:pc="http://schemas.microsoft.com/office/powerpoint/2013/main/command" cId="958113452" sldId="610"/>
      <ac:spMk id="2" creationId="{483FD6E4-920F-EADA-B474-9FE68BE6E3C0}"/>
    </ac:deMkLst>
    <p188:txBody>
      <a:bodyPr/>
      <a:lstStyle/>
      <a:p>
        <a:r>
          <a:rPr lang="en-US"/>
          <a:t>comment more oin metrics/ scenarios</a:t>
        </a:r>
      </a:p>
    </p188:txBody>
  </p188:cm>
  <p188:cm id="{61321597-C704-4617-A82A-942E7457950E}" authorId="{1D4326FC-36BF-CD02-A6B9-79349DD43266}" status="resolved" created="2025-02-05T16:28:06.597" complete="100000">
    <ac:txMkLst xmlns:ac="http://schemas.microsoft.com/office/drawing/2013/main/command">
      <pc:docMk xmlns:pc="http://schemas.microsoft.com/office/powerpoint/2013/main/command"/>
      <pc:sldMk xmlns:pc="http://schemas.microsoft.com/office/powerpoint/2013/main/command" cId="958113452" sldId="610"/>
      <ac:graphicFrameMk id="10" creationId="{EC3A34B0-02D1-4FC9-1EFD-ED2FB2CE35B8}"/>
      <ac:tblMk/>
      <ac:tcMk rowId="814884985" colId="50333143"/>
      <ac:txMk cp="0" len="4">
        <ac:context len="21" hash="4110338476"/>
      </ac:txMk>
    </ac:txMkLst>
    <p188:pos x="871837" y="1860378"/>
    <p188:replyLst>
      <p188:reply id="{BFBF6FAC-D04D-4667-A1D4-C4F7B7022578}" authorId="{1D4326FC-36BF-CD02-A6B9-79349DD43266}" created="2025-02-05T16:28:13.113">
        <p188:txBody>
          <a:bodyPr/>
          <a:lstStyle/>
          <a:p>
            <a:r>
              <a:rPr lang="en-US"/>
              <a:t>What is the alpha?</a:t>
            </a:r>
          </a:p>
        </p188:txBody>
      </p188:reply>
    </p188:replyLst>
    <p188:txBody>
      <a:bodyPr/>
      <a:lstStyle/>
      <a:p>
        <a:r>
          <a:rPr lang="en-US"/>
          <a:t>Beta vs. underlying?</a:t>
        </a:r>
      </a:p>
    </p188:txBody>
  </p188:cm>
  <p188:cm id="{13F3C6E3-8021-459F-B311-55D6BF41440A}" authorId="{1D4326FC-36BF-CD02-A6B9-79349DD43266}" created="2025-03-10T12:04:45.895">
    <ac:deMkLst xmlns:ac="http://schemas.microsoft.com/office/drawing/2013/main/command">
      <pc:docMk xmlns:pc="http://schemas.microsoft.com/office/powerpoint/2013/main/command"/>
      <pc:sldMk xmlns:pc="http://schemas.microsoft.com/office/powerpoint/2013/main/command" cId="958113452" sldId="610"/>
      <ac:spMk id="2" creationId="{483FD6E4-920F-EADA-B474-9FE68BE6E3C0}"/>
    </ac:deMkLst>
    <p188:txBody>
      <a:bodyPr/>
      <a:lstStyle/>
      <a:p>
        <a:r>
          <a:rPr lang="en-US"/>
          <a:t>Please adjust title capital letters [@Joudy Benkaddour] </a:t>
        </a:r>
      </a:p>
    </p188:txBody>
  </p188:cm>
</p188:cmLst>
</file>

<file path=ppt/comments/modernComment_263_3C8B138.xml><?xml version="1.0" encoding="utf-8"?>
<p188:cmLst xmlns:a="http://schemas.openxmlformats.org/drawingml/2006/main" xmlns:r="http://schemas.openxmlformats.org/officeDocument/2006/relationships" xmlns:p188="http://schemas.microsoft.com/office/powerpoint/2018/8/main">
  <p188:cm id="{FC759F26-7F8F-4945-BB85-94FCB065AE2E}" authorId="{1D4326FC-36BF-CD02-A6B9-79349DD43266}" status="resolved" created="2025-02-04T15:28:46.167" complete="100000">
    <ac:deMkLst xmlns:ac="http://schemas.microsoft.com/office/drawing/2013/main/command">
      <pc:docMk xmlns:pc="http://schemas.microsoft.com/office/powerpoint/2013/main/command"/>
      <pc:sldMk xmlns:pc="http://schemas.microsoft.com/office/powerpoint/2013/main/command" cId="63484216" sldId="611"/>
      <ac:picMk id="19" creationId="{7BA5F264-EC37-72A5-EBF0-45F592C12EBE}"/>
    </ac:deMkLst>
    <p188:txBody>
      <a:bodyPr/>
      <a:lstStyle/>
      <a:p>
        <a:r>
          <a:rPr lang="en-GB"/>
          <a:t>Adjust for ETF instead of Index</a:t>
        </a:r>
      </a:p>
    </p188:txBody>
  </p188:cm>
  <p188:cm id="{2F6C3FBE-8ED7-4D53-B82E-1592E4556DC1}" authorId="{1D4326FC-36BF-CD02-A6B9-79349DD43266}" status="resolved" created="2025-02-05T16:26:06.635" complete="100000">
    <ac:deMkLst xmlns:ac="http://schemas.microsoft.com/office/drawing/2013/main/command">
      <pc:docMk xmlns:pc="http://schemas.microsoft.com/office/powerpoint/2013/main/command"/>
      <pc:sldMk xmlns:pc="http://schemas.microsoft.com/office/powerpoint/2013/main/command" cId="63484216" sldId="611"/>
      <ac:spMk id="2" creationId="{077EC6B7-B717-DADD-52C6-75200CAB7AB3}"/>
    </ac:deMkLst>
    <p188:txBody>
      <a:bodyPr/>
      <a:lstStyle/>
      <a:p>
        <a:r>
          <a:rPr lang="en-US"/>
          <a:t>Include core message on how daily selling has outperformed motnhly</a:t>
        </a:r>
      </a:p>
    </p188:txBody>
  </p188:cm>
  <p188:cm id="{7D32A45D-7271-4C27-8462-4560C87BFB02}" authorId="{1D4326FC-36BF-CD02-A6B9-79349DD43266}" status="resolved" created="2025-02-05T16:27:06.624" complete="100000">
    <ac:txMkLst xmlns:ac="http://schemas.microsoft.com/office/drawing/2013/main/command">
      <pc:docMk xmlns:pc="http://schemas.microsoft.com/office/powerpoint/2013/main/command"/>
      <pc:sldMk xmlns:pc="http://schemas.microsoft.com/office/powerpoint/2013/main/command" cId="63484216" sldId="611"/>
      <ac:spMk id="3" creationId="{7416FBDB-195C-EE9C-895B-E655B203C6DE}"/>
      <ac:txMk cp="20" len="1">
        <ac:context len="64" hash="255843928"/>
      </ac:txMk>
    </ac:txMkLst>
    <p188:pos x="1256270" y="144162"/>
    <p188:txBody>
      <a:bodyPr/>
      <a:lstStyle/>
      <a:p>
        <a:r>
          <a:rPr lang="en-US"/>
          <a:t>align comma</a:t>
        </a:r>
      </a:p>
    </p188:txBody>
  </p188:cm>
</p188:cmLst>
</file>

<file path=ppt/comments/modernComment_26E_D94E3E92.xml><?xml version="1.0" encoding="utf-8"?>
<p188:cmLst xmlns:a="http://schemas.openxmlformats.org/drawingml/2006/main" xmlns:r="http://schemas.openxmlformats.org/officeDocument/2006/relationships" xmlns:p188="http://schemas.microsoft.com/office/powerpoint/2018/8/main">
  <p188:cm id="{C41E4B93-35ED-4E10-BA97-CDA576278CEF}" authorId="{1D4326FC-36BF-CD02-A6B9-79349DD43266}" status="resolved" created="2025-02-04T15:22:43.143" complete="100000">
    <pc:sldMkLst xmlns:pc="http://schemas.microsoft.com/office/powerpoint/2013/main/command">
      <pc:docMk/>
      <pc:sldMk cId="2438681374" sldId="509"/>
    </pc:sldMkLst>
    <p188:replyLst>
      <p188:reply id="{AFCB9B09-7BB7-4FB5-8975-A17ADB353246}" authorId="{1D4326FC-36BF-CD02-A6B9-79349DD43266}" created="2025-03-10T11:09:23.332">
        <p188:txBody>
          <a:bodyPr/>
          <a:lstStyle/>
          <a:p>
            <a:r>
              <a:rPr lang="en-US"/>
              <a:t>[@Joudy Benkaddour] </a:t>
            </a:r>
          </a:p>
        </p188:txBody>
      </p188:reply>
    </p188:replyLst>
    <p188:txBody>
      <a:bodyPr/>
      <a:lstStyle/>
      <a:p>
        <a:r>
          <a:rPr lang="en-GB"/>
          <a:t>Move this section to appendix
</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364628E9-09A9-41A1-BA0F-64ED3F8EABA4}"/>
              </a:ext>
            </a:extLst>
          </p:cNvPr>
          <p:cNvSpPr>
            <a:spLocks noGrp="1"/>
          </p:cNvSpPr>
          <p:nvPr>
            <p:ph type="hdr" sz="quarter"/>
          </p:nvPr>
        </p:nvSpPr>
        <p:spPr>
          <a:xfrm>
            <a:off x="0" y="0"/>
            <a:ext cx="2971800" cy="499091"/>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F4299F13-B674-4F0C-91D5-5A9F8600A569}"/>
              </a:ext>
            </a:extLst>
          </p:cNvPr>
          <p:cNvSpPr>
            <a:spLocks noGrp="1"/>
          </p:cNvSpPr>
          <p:nvPr>
            <p:ph type="dt" sz="quarter" idx="1"/>
          </p:nvPr>
        </p:nvSpPr>
        <p:spPr>
          <a:xfrm>
            <a:off x="3884613" y="0"/>
            <a:ext cx="2971800" cy="499091"/>
          </a:xfrm>
          <a:prstGeom prst="rect">
            <a:avLst/>
          </a:prstGeom>
        </p:spPr>
        <p:txBody>
          <a:bodyPr vert="horz" lIns="91440" tIns="45720" rIns="91440" bIns="45720" rtlCol="0"/>
          <a:lstStyle>
            <a:lvl1pPr algn="r">
              <a:defRPr sz="1200"/>
            </a:lvl1pPr>
          </a:lstStyle>
          <a:p>
            <a:fld id="{747B42EC-036F-448D-9D6B-264CF4D9AD5E}" type="datetimeFigureOut">
              <a:rPr lang="de-DE" smtClean="0"/>
              <a:t>12.03.2025</a:t>
            </a:fld>
            <a:endParaRPr lang="de-DE"/>
          </a:p>
        </p:txBody>
      </p:sp>
      <p:sp>
        <p:nvSpPr>
          <p:cNvPr id="4" name="Fußzeilenplatzhalter 3">
            <a:extLst>
              <a:ext uri="{FF2B5EF4-FFF2-40B4-BE49-F238E27FC236}">
                <a16:creationId xmlns:a16="http://schemas.microsoft.com/office/drawing/2014/main" id="{1DBADF13-FAC5-4341-A983-76083E213505}"/>
              </a:ext>
            </a:extLst>
          </p:cNvPr>
          <p:cNvSpPr>
            <a:spLocks noGrp="1"/>
          </p:cNvSpPr>
          <p:nvPr>
            <p:ph type="ftr" sz="quarter" idx="2"/>
          </p:nvPr>
        </p:nvSpPr>
        <p:spPr>
          <a:xfrm>
            <a:off x="0" y="9448185"/>
            <a:ext cx="2971800" cy="49909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01105283-9844-4FA4-8ED5-E398C5C49623}"/>
              </a:ext>
            </a:extLst>
          </p:cNvPr>
          <p:cNvSpPr>
            <a:spLocks noGrp="1"/>
          </p:cNvSpPr>
          <p:nvPr>
            <p:ph type="sldNum" sz="quarter" idx="3"/>
          </p:nvPr>
        </p:nvSpPr>
        <p:spPr>
          <a:xfrm>
            <a:off x="3884613" y="9448185"/>
            <a:ext cx="2971800" cy="499090"/>
          </a:xfrm>
          <a:prstGeom prst="rect">
            <a:avLst/>
          </a:prstGeom>
        </p:spPr>
        <p:txBody>
          <a:bodyPr vert="horz" lIns="91440" tIns="45720" rIns="91440" bIns="45720" rtlCol="0" anchor="b"/>
          <a:lstStyle>
            <a:lvl1pPr algn="r">
              <a:defRPr sz="1200"/>
            </a:lvl1pPr>
          </a:lstStyle>
          <a:p>
            <a:fld id="{0689DB8B-FD84-473E-8D2A-AD8FDE25B74C}" type="slidenum">
              <a:rPr lang="de-DE" smtClean="0"/>
              <a:t>‹#›</a:t>
            </a:fld>
            <a:endParaRPr lang="de-DE"/>
          </a:p>
        </p:txBody>
      </p:sp>
    </p:spTree>
    <p:extLst>
      <p:ext uri="{BB962C8B-B14F-4D97-AF65-F5344CB8AC3E}">
        <p14:creationId xmlns:p14="http://schemas.microsoft.com/office/powerpoint/2010/main" val="21058898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99091"/>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99091"/>
          </a:xfrm>
          <a:prstGeom prst="rect">
            <a:avLst/>
          </a:prstGeom>
        </p:spPr>
        <p:txBody>
          <a:bodyPr vert="horz" lIns="91440" tIns="45720" rIns="91440" bIns="45720" rtlCol="0"/>
          <a:lstStyle>
            <a:lvl1pPr algn="r">
              <a:defRPr sz="1200"/>
            </a:lvl1pPr>
          </a:lstStyle>
          <a:p>
            <a:fld id="{EA068ACA-AF5A-4E1F-89CF-71C85BC01196}" type="datetimeFigureOut">
              <a:rPr lang="de-DE" smtClean="0"/>
              <a:t>12.03.2025</a:t>
            </a:fld>
            <a:endParaRPr lang="de-DE"/>
          </a:p>
        </p:txBody>
      </p:sp>
      <p:sp>
        <p:nvSpPr>
          <p:cNvPr id="4" name="Folienbildplatzhalter 3"/>
          <p:cNvSpPr>
            <a:spLocks noGrp="1" noRot="1" noChangeAspect="1"/>
          </p:cNvSpPr>
          <p:nvPr>
            <p:ph type="sldImg" idx="2"/>
          </p:nvPr>
        </p:nvSpPr>
        <p:spPr>
          <a:xfrm>
            <a:off x="444500" y="1243013"/>
            <a:ext cx="5969000" cy="3357562"/>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787126"/>
            <a:ext cx="5486400" cy="391674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9448185"/>
            <a:ext cx="2971800" cy="49909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9448185"/>
            <a:ext cx="2971800" cy="499090"/>
          </a:xfrm>
          <a:prstGeom prst="rect">
            <a:avLst/>
          </a:prstGeom>
        </p:spPr>
        <p:txBody>
          <a:bodyPr vert="horz" lIns="91440" tIns="45720" rIns="91440" bIns="45720" rtlCol="0" anchor="b"/>
          <a:lstStyle>
            <a:lvl1pPr algn="r">
              <a:defRPr sz="1200"/>
            </a:lvl1pPr>
          </a:lstStyle>
          <a:p>
            <a:fld id="{D4EE2F00-0481-4374-BAE1-182BA4DD3D84}" type="slidenum">
              <a:rPr lang="de-DE" smtClean="0"/>
              <a:t>‹#›</a:t>
            </a:fld>
            <a:endParaRPr lang="de-DE"/>
          </a:p>
        </p:txBody>
      </p:sp>
    </p:spTree>
    <p:extLst>
      <p:ext uri="{BB962C8B-B14F-4D97-AF65-F5344CB8AC3E}">
        <p14:creationId xmlns:p14="http://schemas.microsoft.com/office/powerpoint/2010/main" val="1347421518"/>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idx="10"/>
          </p:nvPr>
        </p:nvSpPr>
        <p:spPr/>
        <p:txBody>
          <a:bodyPr/>
          <a:lstStyle/>
          <a:p>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4EE2F00-0481-4374-BAE1-182BA4DD3D84}" type="slidenum">
              <a:rPr lang="de-DE" smtClean="0"/>
              <a:t>1</a:t>
            </a:fld>
            <a:endParaRPr lang="de-DE"/>
          </a:p>
        </p:txBody>
      </p:sp>
    </p:spTree>
    <p:extLst>
      <p:ext uri="{BB962C8B-B14F-4D97-AF65-F5344CB8AC3E}">
        <p14:creationId xmlns:p14="http://schemas.microsoft.com/office/powerpoint/2010/main" val="1439127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DAD5C3-1A74-12FD-EECC-2D3E0C28011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E5F053-4C22-DF10-F6A5-1C0C41A5AB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D80D159-4EC7-9F53-BC63-3FF89C5C4A8D}"/>
              </a:ext>
            </a:extLst>
          </p:cNvPr>
          <p:cNvSpPr>
            <a:spLocks noGrp="1"/>
          </p:cNvSpPr>
          <p:nvPr>
            <p:ph type="body" idx="1"/>
          </p:nvPr>
        </p:nvSpPr>
        <p:spPr/>
        <p:txBody>
          <a:bodyPr/>
          <a:lstStyle/>
          <a:p>
            <a:endParaRPr lang="en-GB"/>
          </a:p>
        </p:txBody>
      </p:sp>
      <p:sp>
        <p:nvSpPr>
          <p:cNvPr id="4" name="Header Placeholder 3">
            <a:extLst>
              <a:ext uri="{FF2B5EF4-FFF2-40B4-BE49-F238E27FC236}">
                <a16:creationId xmlns:a16="http://schemas.microsoft.com/office/drawing/2014/main" id="{EF063C8A-F13D-0343-72C0-7428D6D21818}"/>
              </a:ext>
            </a:extLst>
          </p:cNvPr>
          <p:cNvSpPr>
            <a:spLocks noGrp="1"/>
          </p:cNvSpPr>
          <p:nvPr>
            <p:ph type="hdr" sz="quarter" idx="10"/>
          </p:nvPr>
        </p:nvSpPr>
        <p:spPr/>
        <p:txBody>
          <a:bodyPr/>
          <a:lstStyle/>
          <a:p>
            <a:endParaRPr lang="de-DE"/>
          </a:p>
        </p:txBody>
      </p:sp>
      <p:sp>
        <p:nvSpPr>
          <p:cNvPr id="5" name="Footer Placeholder 4">
            <a:extLst>
              <a:ext uri="{FF2B5EF4-FFF2-40B4-BE49-F238E27FC236}">
                <a16:creationId xmlns:a16="http://schemas.microsoft.com/office/drawing/2014/main" id="{D6F11AAD-B485-5426-3F86-81F8E3941F6F}"/>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249B6116-E86D-4FBC-C84E-8DAE8825AD85}"/>
              </a:ext>
            </a:extLst>
          </p:cNvPr>
          <p:cNvSpPr>
            <a:spLocks noGrp="1"/>
          </p:cNvSpPr>
          <p:nvPr>
            <p:ph type="sldNum" sz="quarter" idx="12"/>
          </p:nvPr>
        </p:nvSpPr>
        <p:spPr/>
        <p:txBody>
          <a:bodyPr/>
          <a:lstStyle/>
          <a:p>
            <a:fld id="{D4EE2F00-0481-4374-BAE1-182BA4DD3D84}" type="slidenum">
              <a:rPr lang="de-DE" smtClean="0"/>
              <a:t>11</a:t>
            </a:fld>
            <a:endParaRPr lang="de-DE"/>
          </a:p>
        </p:txBody>
      </p:sp>
    </p:spTree>
    <p:extLst>
      <p:ext uri="{BB962C8B-B14F-4D97-AF65-F5344CB8AC3E}">
        <p14:creationId xmlns:p14="http://schemas.microsoft.com/office/powerpoint/2010/main" val="20214992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36A490-838F-C5A6-DE99-E693F44387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238F89-45E2-7288-2FB5-19534E0C15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3789164-DC83-3FBB-996B-22E19F6CB4C1}"/>
              </a:ext>
            </a:extLst>
          </p:cNvPr>
          <p:cNvSpPr>
            <a:spLocks noGrp="1"/>
          </p:cNvSpPr>
          <p:nvPr>
            <p:ph type="body" idx="1"/>
          </p:nvPr>
        </p:nvSpPr>
        <p:spPr/>
        <p:txBody>
          <a:bodyPr/>
          <a:lstStyle/>
          <a:p>
            <a:endParaRPr lang="en-GB"/>
          </a:p>
        </p:txBody>
      </p:sp>
      <p:sp>
        <p:nvSpPr>
          <p:cNvPr id="4" name="Header Placeholder 3">
            <a:extLst>
              <a:ext uri="{FF2B5EF4-FFF2-40B4-BE49-F238E27FC236}">
                <a16:creationId xmlns:a16="http://schemas.microsoft.com/office/drawing/2014/main" id="{D3BF226F-7DA2-B9CF-0DAB-A5B4CDD45A2B}"/>
              </a:ext>
            </a:extLst>
          </p:cNvPr>
          <p:cNvSpPr>
            <a:spLocks noGrp="1"/>
          </p:cNvSpPr>
          <p:nvPr>
            <p:ph type="hdr" sz="quarter" idx="10"/>
          </p:nvPr>
        </p:nvSpPr>
        <p:spPr/>
        <p:txBody>
          <a:bodyPr/>
          <a:lstStyle/>
          <a:p>
            <a:endParaRPr lang="de-DE"/>
          </a:p>
        </p:txBody>
      </p:sp>
      <p:sp>
        <p:nvSpPr>
          <p:cNvPr id="5" name="Footer Placeholder 4">
            <a:extLst>
              <a:ext uri="{FF2B5EF4-FFF2-40B4-BE49-F238E27FC236}">
                <a16:creationId xmlns:a16="http://schemas.microsoft.com/office/drawing/2014/main" id="{B9DCAAB1-FF8D-C53C-2821-7FFCB3646ECE}"/>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C29DD531-007F-A5F0-E7DB-A93606884108}"/>
              </a:ext>
            </a:extLst>
          </p:cNvPr>
          <p:cNvSpPr>
            <a:spLocks noGrp="1"/>
          </p:cNvSpPr>
          <p:nvPr>
            <p:ph type="sldNum" sz="quarter" idx="12"/>
          </p:nvPr>
        </p:nvSpPr>
        <p:spPr/>
        <p:txBody>
          <a:bodyPr/>
          <a:lstStyle/>
          <a:p>
            <a:fld id="{D4EE2F00-0481-4374-BAE1-182BA4DD3D84}" type="slidenum">
              <a:rPr lang="de-DE" smtClean="0"/>
              <a:t>12</a:t>
            </a:fld>
            <a:endParaRPr lang="de-DE"/>
          </a:p>
        </p:txBody>
      </p:sp>
    </p:spTree>
    <p:extLst>
      <p:ext uri="{BB962C8B-B14F-4D97-AF65-F5344CB8AC3E}">
        <p14:creationId xmlns:p14="http://schemas.microsoft.com/office/powerpoint/2010/main" val="3627454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618DC5-59F9-85AE-1247-20ADFC1AC42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22D1643-70DE-3D74-5360-D7F80A034A8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D602A81-2430-7C6A-3599-C9A3DCDEE454}"/>
              </a:ext>
            </a:extLst>
          </p:cNvPr>
          <p:cNvSpPr>
            <a:spLocks noGrp="1"/>
          </p:cNvSpPr>
          <p:nvPr>
            <p:ph type="body" idx="1"/>
          </p:nvPr>
        </p:nvSpPr>
        <p:spPr/>
        <p:txBody>
          <a:bodyPr/>
          <a:lstStyle/>
          <a:p>
            <a:endParaRPr lang="en-GB"/>
          </a:p>
        </p:txBody>
      </p:sp>
      <p:sp>
        <p:nvSpPr>
          <p:cNvPr id="4" name="Header Placeholder 3">
            <a:extLst>
              <a:ext uri="{FF2B5EF4-FFF2-40B4-BE49-F238E27FC236}">
                <a16:creationId xmlns:a16="http://schemas.microsoft.com/office/drawing/2014/main" id="{97BB37C8-655D-6659-9D55-E01F31EE4BE4}"/>
              </a:ext>
            </a:extLst>
          </p:cNvPr>
          <p:cNvSpPr>
            <a:spLocks noGrp="1"/>
          </p:cNvSpPr>
          <p:nvPr>
            <p:ph type="hdr" sz="quarter" idx="10"/>
          </p:nvPr>
        </p:nvSpPr>
        <p:spPr/>
        <p:txBody>
          <a:bodyPr/>
          <a:lstStyle/>
          <a:p>
            <a:endParaRPr lang="de-DE"/>
          </a:p>
        </p:txBody>
      </p:sp>
      <p:sp>
        <p:nvSpPr>
          <p:cNvPr id="5" name="Footer Placeholder 4">
            <a:extLst>
              <a:ext uri="{FF2B5EF4-FFF2-40B4-BE49-F238E27FC236}">
                <a16:creationId xmlns:a16="http://schemas.microsoft.com/office/drawing/2014/main" id="{ECABBB1A-F9B5-3CC0-DDFD-5CE5115574EE}"/>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7381A791-87D8-D224-85C5-F9B116C53954}"/>
              </a:ext>
            </a:extLst>
          </p:cNvPr>
          <p:cNvSpPr>
            <a:spLocks noGrp="1"/>
          </p:cNvSpPr>
          <p:nvPr>
            <p:ph type="sldNum" sz="quarter" idx="12"/>
          </p:nvPr>
        </p:nvSpPr>
        <p:spPr/>
        <p:txBody>
          <a:bodyPr/>
          <a:lstStyle/>
          <a:p>
            <a:fld id="{D4EE2F00-0481-4374-BAE1-182BA4DD3D84}" type="slidenum">
              <a:rPr lang="de-DE" smtClean="0"/>
              <a:t>13</a:t>
            </a:fld>
            <a:endParaRPr lang="de-DE"/>
          </a:p>
        </p:txBody>
      </p:sp>
    </p:spTree>
    <p:extLst>
      <p:ext uri="{BB962C8B-B14F-4D97-AF65-F5344CB8AC3E}">
        <p14:creationId xmlns:p14="http://schemas.microsoft.com/office/powerpoint/2010/main" val="37544453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4AB050-A8EF-B459-8E05-AB4149BA2CD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9D0EBE2-87A6-BABD-848F-D905FDD941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B6A07DE-3425-438C-35E8-4A17A66FB71C}"/>
              </a:ext>
            </a:extLst>
          </p:cNvPr>
          <p:cNvSpPr>
            <a:spLocks noGrp="1"/>
          </p:cNvSpPr>
          <p:nvPr>
            <p:ph type="body" idx="1"/>
          </p:nvPr>
        </p:nvSpPr>
        <p:spPr/>
        <p:txBody>
          <a:bodyPr/>
          <a:lstStyle/>
          <a:p>
            <a:endParaRPr lang="en-GB"/>
          </a:p>
        </p:txBody>
      </p:sp>
      <p:sp>
        <p:nvSpPr>
          <p:cNvPr id="4" name="Header Placeholder 3">
            <a:extLst>
              <a:ext uri="{FF2B5EF4-FFF2-40B4-BE49-F238E27FC236}">
                <a16:creationId xmlns:a16="http://schemas.microsoft.com/office/drawing/2014/main" id="{439ED769-003B-67A5-6C82-BE28EE99CE96}"/>
              </a:ext>
            </a:extLst>
          </p:cNvPr>
          <p:cNvSpPr>
            <a:spLocks noGrp="1"/>
          </p:cNvSpPr>
          <p:nvPr>
            <p:ph type="hdr" sz="quarter" idx="10"/>
          </p:nvPr>
        </p:nvSpPr>
        <p:spPr/>
        <p:txBody>
          <a:bodyPr/>
          <a:lstStyle/>
          <a:p>
            <a:endParaRPr lang="de-DE"/>
          </a:p>
        </p:txBody>
      </p:sp>
      <p:sp>
        <p:nvSpPr>
          <p:cNvPr id="5" name="Footer Placeholder 4">
            <a:extLst>
              <a:ext uri="{FF2B5EF4-FFF2-40B4-BE49-F238E27FC236}">
                <a16:creationId xmlns:a16="http://schemas.microsoft.com/office/drawing/2014/main" id="{14E0ECD0-B3F9-884A-C712-ECBE66D1BF1F}"/>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A34EABDD-E1B5-9297-7F4D-4517FD66C63B}"/>
              </a:ext>
            </a:extLst>
          </p:cNvPr>
          <p:cNvSpPr>
            <a:spLocks noGrp="1"/>
          </p:cNvSpPr>
          <p:nvPr>
            <p:ph type="sldNum" sz="quarter" idx="12"/>
          </p:nvPr>
        </p:nvSpPr>
        <p:spPr/>
        <p:txBody>
          <a:bodyPr/>
          <a:lstStyle/>
          <a:p>
            <a:fld id="{D4EE2F00-0481-4374-BAE1-182BA4DD3D84}" type="slidenum">
              <a:rPr lang="de-DE" smtClean="0"/>
              <a:t>14</a:t>
            </a:fld>
            <a:endParaRPr lang="de-DE"/>
          </a:p>
        </p:txBody>
      </p:sp>
    </p:spTree>
    <p:extLst>
      <p:ext uri="{BB962C8B-B14F-4D97-AF65-F5344CB8AC3E}">
        <p14:creationId xmlns:p14="http://schemas.microsoft.com/office/powerpoint/2010/main" val="29539420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5088FA-6E52-006F-E7D4-1C603BD114A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D96FD0B-CB95-D930-6932-5E1AC2A9DE0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4CA5C1-9013-3EBC-33B9-484234C62D37}"/>
              </a:ext>
            </a:extLst>
          </p:cNvPr>
          <p:cNvSpPr>
            <a:spLocks noGrp="1"/>
          </p:cNvSpPr>
          <p:nvPr>
            <p:ph type="body" idx="1"/>
          </p:nvPr>
        </p:nvSpPr>
        <p:spPr/>
        <p:txBody>
          <a:bodyPr/>
          <a:lstStyle/>
          <a:p>
            <a:endParaRPr lang="en-GB"/>
          </a:p>
        </p:txBody>
      </p:sp>
      <p:sp>
        <p:nvSpPr>
          <p:cNvPr id="4" name="Header Placeholder 3">
            <a:extLst>
              <a:ext uri="{FF2B5EF4-FFF2-40B4-BE49-F238E27FC236}">
                <a16:creationId xmlns:a16="http://schemas.microsoft.com/office/drawing/2014/main" id="{FD01B8D9-2906-0213-D9A6-577AB774618D}"/>
              </a:ext>
            </a:extLst>
          </p:cNvPr>
          <p:cNvSpPr>
            <a:spLocks noGrp="1"/>
          </p:cNvSpPr>
          <p:nvPr>
            <p:ph type="hdr" sz="quarter" idx="10"/>
          </p:nvPr>
        </p:nvSpPr>
        <p:spPr/>
        <p:txBody>
          <a:bodyPr/>
          <a:lstStyle/>
          <a:p>
            <a:endParaRPr lang="de-DE"/>
          </a:p>
        </p:txBody>
      </p:sp>
      <p:sp>
        <p:nvSpPr>
          <p:cNvPr id="5" name="Footer Placeholder 4">
            <a:extLst>
              <a:ext uri="{FF2B5EF4-FFF2-40B4-BE49-F238E27FC236}">
                <a16:creationId xmlns:a16="http://schemas.microsoft.com/office/drawing/2014/main" id="{6FFA25BC-F932-38EA-2FC0-B7BC9C67C6D2}"/>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24CA4A6E-656B-6493-06CF-6F2D1B638880}"/>
              </a:ext>
            </a:extLst>
          </p:cNvPr>
          <p:cNvSpPr>
            <a:spLocks noGrp="1"/>
          </p:cNvSpPr>
          <p:nvPr>
            <p:ph type="sldNum" sz="quarter" idx="12"/>
          </p:nvPr>
        </p:nvSpPr>
        <p:spPr/>
        <p:txBody>
          <a:bodyPr/>
          <a:lstStyle/>
          <a:p>
            <a:fld id="{D4EE2F00-0481-4374-BAE1-182BA4DD3D84}" type="slidenum">
              <a:rPr lang="de-DE" smtClean="0"/>
              <a:t>15</a:t>
            </a:fld>
            <a:endParaRPr lang="de-DE"/>
          </a:p>
        </p:txBody>
      </p:sp>
    </p:spTree>
    <p:extLst>
      <p:ext uri="{BB962C8B-B14F-4D97-AF65-F5344CB8AC3E}">
        <p14:creationId xmlns:p14="http://schemas.microsoft.com/office/powerpoint/2010/main" val="17046156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C4A746-5577-D446-040B-DDD1B26914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21885D-62FF-A884-8D17-F34D97B52E7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E2F7DBD-903F-38E0-5775-FF3625D57AB0}"/>
              </a:ext>
            </a:extLst>
          </p:cNvPr>
          <p:cNvSpPr>
            <a:spLocks noGrp="1"/>
          </p:cNvSpPr>
          <p:nvPr>
            <p:ph type="body" idx="1"/>
          </p:nvPr>
        </p:nvSpPr>
        <p:spPr/>
        <p:txBody>
          <a:bodyPr/>
          <a:lstStyle/>
          <a:p>
            <a:endParaRPr lang="en-GB"/>
          </a:p>
        </p:txBody>
      </p:sp>
      <p:sp>
        <p:nvSpPr>
          <p:cNvPr id="4" name="Header Placeholder 3">
            <a:extLst>
              <a:ext uri="{FF2B5EF4-FFF2-40B4-BE49-F238E27FC236}">
                <a16:creationId xmlns:a16="http://schemas.microsoft.com/office/drawing/2014/main" id="{49BB7EDE-E745-45AE-F16B-1BF82FB3D25C}"/>
              </a:ext>
            </a:extLst>
          </p:cNvPr>
          <p:cNvSpPr>
            <a:spLocks noGrp="1"/>
          </p:cNvSpPr>
          <p:nvPr>
            <p:ph type="hdr" sz="quarter" idx="10"/>
          </p:nvPr>
        </p:nvSpPr>
        <p:spPr/>
        <p:txBody>
          <a:bodyPr/>
          <a:lstStyle/>
          <a:p>
            <a:endParaRPr lang="de-DE"/>
          </a:p>
        </p:txBody>
      </p:sp>
      <p:sp>
        <p:nvSpPr>
          <p:cNvPr id="5" name="Footer Placeholder 4">
            <a:extLst>
              <a:ext uri="{FF2B5EF4-FFF2-40B4-BE49-F238E27FC236}">
                <a16:creationId xmlns:a16="http://schemas.microsoft.com/office/drawing/2014/main" id="{6416C4D4-48EC-9C7A-BEB4-06B1B15B88C1}"/>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DDD3A928-C3CA-2293-A4D1-D79D7E7436C3}"/>
              </a:ext>
            </a:extLst>
          </p:cNvPr>
          <p:cNvSpPr>
            <a:spLocks noGrp="1"/>
          </p:cNvSpPr>
          <p:nvPr>
            <p:ph type="sldNum" sz="quarter" idx="12"/>
          </p:nvPr>
        </p:nvSpPr>
        <p:spPr/>
        <p:txBody>
          <a:bodyPr/>
          <a:lstStyle/>
          <a:p>
            <a:fld id="{D4EE2F00-0481-4374-BAE1-182BA4DD3D84}" type="slidenum">
              <a:rPr lang="de-DE" smtClean="0"/>
              <a:t>16</a:t>
            </a:fld>
            <a:endParaRPr lang="de-DE"/>
          </a:p>
        </p:txBody>
      </p:sp>
    </p:spTree>
    <p:extLst>
      <p:ext uri="{BB962C8B-B14F-4D97-AF65-F5344CB8AC3E}">
        <p14:creationId xmlns:p14="http://schemas.microsoft.com/office/powerpoint/2010/main" val="17674371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5CB049-A32B-5DA2-7289-EFF6F2304F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7F107A-BAD6-EBB9-D4E5-B919F955F28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95428B-2967-ABDC-DA86-6CD0373D3449}"/>
              </a:ext>
            </a:extLst>
          </p:cNvPr>
          <p:cNvSpPr>
            <a:spLocks noGrp="1"/>
          </p:cNvSpPr>
          <p:nvPr>
            <p:ph type="body" idx="1"/>
          </p:nvPr>
        </p:nvSpPr>
        <p:spPr/>
        <p:txBody>
          <a:bodyPr/>
          <a:lstStyle/>
          <a:p>
            <a:endParaRPr lang="en-GB"/>
          </a:p>
        </p:txBody>
      </p:sp>
      <p:sp>
        <p:nvSpPr>
          <p:cNvPr id="4" name="Header Placeholder 3">
            <a:extLst>
              <a:ext uri="{FF2B5EF4-FFF2-40B4-BE49-F238E27FC236}">
                <a16:creationId xmlns:a16="http://schemas.microsoft.com/office/drawing/2014/main" id="{E87B0AE8-B222-61EF-1410-5DA22874E928}"/>
              </a:ext>
            </a:extLst>
          </p:cNvPr>
          <p:cNvSpPr>
            <a:spLocks noGrp="1"/>
          </p:cNvSpPr>
          <p:nvPr>
            <p:ph type="hdr" sz="quarter" idx="10"/>
          </p:nvPr>
        </p:nvSpPr>
        <p:spPr/>
        <p:txBody>
          <a:bodyPr/>
          <a:lstStyle/>
          <a:p>
            <a:endParaRPr lang="de-DE"/>
          </a:p>
        </p:txBody>
      </p:sp>
      <p:sp>
        <p:nvSpPr>
          <p:cNvPr id="5" name="Footer Placeholder 4">
            <a:extLst>
              <a:ext uri="{FF2B5EF4-FFF2-40B4-BE49-F238E27FC236}">
                <a16:creationId xmlns:a16="http://schemas.microsoft.com/office/drawing/2014/main" id="{66BE3AF8-4CC5-9C89-C31E-1A06255938E1}"/>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D82B5423-7D8E-E509-43A0-320C62436558}"/>
              </a:ext>
            </a:extLst>
          </p:cNvPr>
          <p:cNvSpPr>
            <a:spLocks noGrp="1"/>
          </p:cNvSpPr>
          <p:nvPr>
            <p:ph type="sldNum" sz="quarter" idx="12"/>
          </p:nvPr>
        </p:nvSpPr>
        <p:spPr/>
        <p:txBody>
          <a:bodyPr/>
          <a:lstStyle/>
          <a:p>
            <a:fld id="{D4EE2F00-0481-4374-BAE1-182BA4DD3D84}" type="slidenum">
              <a:rPr lang="de-DE" smtClean="0"/>
              <a:t>17</a:t>
            </a:fld>
            <a:endParaRPr lang="de-DE"/>
          </a:p>
        </p:txBody>
      </p:sp>
    </p:spTree>
    <p:extLst>
      <p:ext uri="{BB962C8B-B14F-4D97-AF65-F5344CB8AC3E}">
        <p14:creationId xmlns:p14="http://schemas.microsoft.com/office/powerpoint/2010/main" val="9127982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AB3C1B-4A38-88DC-154D-9292ECD6094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F4C27D-8578-BF07-BA6B-273BD4A2B3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BDCBCAF-A9FB-31FC-69E1-4AED60CE4663}"/>
              </a:ext>
            </a:extLst>
          </p:cNvPr>
          <p:cNvSpPr>
            <a:spLocks noGrp="1"/>
          </p:cNvSpPr>
          <p:nvPr>
            <p:ph type="body" idx="1"/>
          </p:nvPr>
        </p:nvSpPr>
        <p:spPr/>
        <p:txBody>
          <a:bodyPr/>
          <a:lstStyle/>
          <a:p>
            <a:endParaRPr lang="en-GB"/>
          </a:p>
        </p:txBody>
      </p:sp>
      <p:sp>
        <p:nvSpPr>
          <p:cNvPr id="4" name="Header Placeholder 3">
            <a:extLst>
              <a:ext uri="{FF2B5EF4-FFF2-40B4-BE49-F238E27FC236}">
                <a16:creationId xmlns:a16="http://schemas.microsoft.com/office/drawing/2014/main" id="{7FAFAC58-C239-C00D-1C30-806CAA4A43F9}"/>
              </a:ext>
            </a:extLst>
          </p:cNvPr>
          <p:cNvSpPr>
            <a:spLocks noGrp="1"/>
          </p:cNvSpPr>
          <p:nvPr>
            <p:ph type="hdr" sz="quarter" idx="10"/>
          </p:nvPr>
        </p:nvSpPr>
        <p:spPr/>
        <p:txBody>
          <a:bodyPr/>
          <a:lstStyle/>
          <a:p>
            <a:endParaRPr lang="de-DE"/>
          </a:p>
        </p:txBody>
      </p:sp>
      <p:sp>
        <p:nvSpPr>
          <p:cNvPr id="5" name="Footer Placeholder 4">
            <a:extLst>
              <a:ext uri="{FF2B5EF4-FFF2-40B4-BE49-F238E27FC236}">
                <a16:creationId xmlns:a16="http://schemas.microsoft.com/office/drawing/2014/main" id="{BA848328-9684-1A1A-8785-BC9874C9F0B3}"/>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91694B80-34E8-6D66-9E8D-27498AFDFB09}"/>
              </a:ext>
            </a:extLst>
          </p:cNvPr>
          <p:cNvSpPr>
            <a:spLocks noGrp="1"/>
          </p:cNvSpPr>
          <p:nvPr>
            <p:ph type="sldNum" sz="quarter" idx="12"/>
          </p:nvPr>
        </p:nvSpPr>
        <p:spPr/>
        <p:txBody>
          <a:bodyPr/>
          <a:lstStyle/>
          <a:p>
            <a:fld id="{D4EE2F00-0481-4374-BAE1-182BA4DD3D84}" type="slidenum">
              <a:rPr lang="de-DE" smtClean="0"/>
              <a:t>18</a:t>
            </a:fld>
            <a:endParaRPr lang="de-DE"/>
          </a:p>
        </p:txBody>
      </p:sp>
    </p:spTree>
    <p:extLst>
      <p:ext uri="{BB962C8B-B14F-4D97-AF65-F5344CB8AC3E}">
        <p14:creationId xmlns:p14="http://schemas.microsoft.com/office/powerpoint/2010/main" val="19339875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FC4ACA-A092-D366-F717-272DE6D6BC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13CB38F-1578-ED27-197C-8B02CEA8BE3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98BCC3-3A25-5AA9-F034-53BB69FDCD42}"/>
              </a:ext>
            </a:extLst>
          </p:cNvPr>
          <p:cNvSpPr>
            <a:spLocks noGrp="1"/>
          </p:cNvSpPr>
          <p:nvPr>
            <p:ph type="body" idx="1"/>
          </p:nvPr>
        </p:nvSpPr>
        <p:spPr/>
        <p:txBody>
          <a:bodyPr/>
          <a:lstStyle/>
          <a:p>
            <a:endParaRPr lang="en-GB"/>
          </a:p>
        </p:txBody>
      </p:sp>
      <p:sp>
        <p:nvSpPr>
          <p:cNvPr id="4" name="Header Placeholder 3">
            <a:extLst>
              <a:ext uri="{FF2B5EF4-FFF2-40B4-BE49-F238E27FC236}">
                <a16:creationId xmlns:a16="http://schemas.microsoft.com/office/drawing/2014/main" id="{ADCE76EE-DFF0-0A46-D2F5-CEA27CE9B84F}"/>
              </a:ext>
            </a:extLst>
          </p:cNvPr>
          <p:cNvSpPr>
            <a:spLocks noGrp="1"/>
          </p:cNvSpPr>
          <p:nvPr>
            <p:ph type="hdr" sz="quarter" idx="10"/>
          </p:nvPr>
        </p:nvSpPr>
        <p:spPr/>
        <p:txBody>
          <a:bodyPr/>
          <a:lstStyle/>
          <a:p>
            <a:endParaRPr lang="de-DE"/>
          </a:p>
        </p:txBody>
      </p:sp>
      <p:sp>
        <p:nvSpPr>
          <p:cNvPr id="5" name="Footer Placeholder 4">
            <a:extLst>
              <a:ext uri="{FF2B5EF4-FFF2-40B4-BE49-F238E27FC236}">
                <a16:creationId xmlns:a16="http://schemas.microsoft.com/office/drawing/2014/main" id="{8EC3FC27-B656-B119-E646-F30E5FC09D36}"/>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6E11588C-B45B-6EAE-863D-3AE5D259A31F}"/>
              </a:ext>
            </a:extLst>
          </p:cNvPr>
          <p:cNvSpPr>
            <a:spLocks noGrp="1"/>
          </p:cNvSpPr>
          <p:nvPr>
            <p:ph type="sldNum" sz="quarter" idx="12"/>
          </p:nvPr>
        </p:nvSpPr>
        <p:spPr/>
        <p:txBody>
          <a:bodyPr/>
          <a:lstStyle/>
          <a:p>
            <a:fld id="{D4EE2F00-0481-4374-BAE1-182BA4DD3D84}" type="slidenum">
              <a:rPr lang="de-DE" smtClean="0"/>
              <a:t>19</a:t>
            </a:fld>
            <a:endParaRPr lang="de-DE"/>
          </a:p>
        </p:txBody>
      </p:sp>
    </p:spTree>
    <p:extLst>
      <p:ext uri="{BB962C8B-B14F-4D97-AF65-F5344CB8AC3E}">
        <p14:creationId xmlns:p14="http://schemas.microsoft.com/office/powerpoint/2010/main" val="15048841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A000AB-8768-4AF0-4B75-65AB305013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06B9A5-C0D9-EC67-DFCC-C2FD9754BB9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4D6ECD-C167-0BFD-B2F6-6085CB5B3730}"/>
              </a:ext>
            </a:extLst>
          </p:cNvPr>
          <p:cNvSpPr>
            <a:spLocks noGrp="1"/>
          </p:cNvSpPr>
          <p:nvPr>
            <p:ph type="body" idx="1"/>
          </p:nvPr>
        </p:nvSpPr>
        <p:spPr/>
        <p:txBody>
          <a:bodyPr/>
          <a:lstStyle/>
          <a:p>
            <a:endParaRPr lang="en-GB"/>
          </a:p>
        </p:txBody>
      </p:sp>
      <p:sp>
        <p:nvSpPr>
          <p:cNvPr id="4" name="Header Placeholder 3">
            <a:extLst>
              <a:ext uri="{FF2B5EF4-FFF2-40B4-BE49-F238E27FC236}">
                <a16:creationId xmlns:a16="http://schemas.microsoft.com/office/drawing/2014/main" id="{4E81B8B9-2843-8B9C-D711-CCA92CBD0163}"/>
              </a:ext>
            </a:extLst>
          </p:cNvPr>
          <p:cNvSpPr>
            <a:spLocks noGrp="1"/>
          </p:cNvSpPr>
          <p:nvPr>
            <p:ph type="hdr" sz="quarter" idx="10"/>
          </p:nvPr>
        </p:nvSpPr>
        <p:spPr/>
        <p:txBody>
          <a:bodyPr/>
          <a:lstStyle/>
          <a:p>
            <a:endParaRPr lang="de-DE"/>
          </a:p>
        </p:txBody>
      </p:sp>
      <p:sp>
        <p:nvSpPr>
          <p:cNvPr id="5" name="Footer Placeholder 4">
            <a:extLst>
              <a:ext uri="{FF2B5EF4-FFF2-40B4-BE49-F238E27FC236}">
                <a16:creationId xmlns:a16="http://schemas.microsoft.com/office/drawing/2014/main" id="{4FED5403-2E11-9147-129C-35D9F92DA1AE}"/>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F05A62A2-74B9-D2DB-707A-0EB39DA7A7B7}"/>
              </a:ext>
            </a:extLst>
          </p:cNvPr>
          <p:cNvSpPr>
            <a:spLocks noGrp="1"/>
          </p:cNvSpPr>
          <p:nvPr>
            <p:ph type="sldNum" sz="quarter" idx="12"/>
          </p:nvPr>
        </p:nvSpPr>
        <p:spPr/>
        <p:txBody>
          <a:bodyPr/>
          <a:lstStyle/>
          <a:p>
            <a:fld id="{D4EE2F00-0481-4374-BAE1-182BA4DD3D84}" type="slidenum">
              <a:rPr lang="de-DE" smtClean="0"/>
              <a:t>20</a:t>
            </a:fld>
            <a:endParaRPr lang="de-DE"/>
          </a:p>
        </p:txBody>
      </p:sp>
    </p:spTree>
    <p:extLst>
      <p:ext uri="{BB962C8B-B14F-4D97-AF65-F5344CB8AC3E}">
        <p14:creationId xmlns:p14="http://schemas.microsoft.com/office/powerpoint/2010/main" val="2550516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p:nvPr>
        </p:nvSpPr>
        <p:spPr/>
        <p:txBody>
          <a:bodyPr/>
          <a:lstStyle/>
          <a:p>
            <a:endParaRPr lang="de-DE"/>
          </a:p>
        </p:txBody>
      </p:sp>
      <p:sp>
        <p:nvSpPr>
          <p:cNvPr id="5" name="Footer Placeholder 4"/>
          <p:cNvSpPr>
            <a:spLocks noGrp="1"/>
          </p:cNvSpPr>
          <p:nvPr>
            <p:ph type="ftr" sz="quarter" idx="4"/>
          </p:nvPr>
        </p:nvSpPr>
        <p:spPr/>
        <p:txBody>
          <a:bodyPr/>
          <a:lstStyle/>
          <a:p>
            <a:endParaRPr lang="de-DE"/>
          </a:p>
        </p:txBody>
      </p:sp>
      <p:sp>
        <p:nvSpPr>
          <p:cNvPr id="6" name="Slide Number Placeholder 5"/>
          <p:cNvSpPr>
            <a:spLocks noGrp="1"/>
          </p:cNvSpPr>
          <p:nvPr>
            <p:ph type="sldNum" sz="quarter" idx="5"/>
          </p:nvPr>
        </p:nvSpPr>
        <p:spPr/>
        <p:txBody>
          <a:bodyPr/>
          <a:lstStyle/>
          <a:p>
            <a:fld id="{D4EE2F00-0481-4374-BAE1-182BA4DD3D84}" type="slidenum">
              <a:rPr lang="de-DE" smtClean="0"/>
              <a:t>3</a:t>
            </a:fld>
            <a:endParaRPr lang="de-DE"/>
          </a:p>
        </p:txBody>
      </p:sp>
    </p:spTree>
    <p:extLst>
      <p:ext uri="{BB962C8B-B14F-4D97-AF65-F5344CB8AC3E}">
        <p14:creationId xmlns:p14="http://schemas.microsoft.com/office/powerpoint/2010/main" val="5072216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p:nvPr>
        </p:nvSpPr>
        <p:spPr/>
        <p:txBody>
          <a:bodyPr/>
          <a:lstStyle/>
          <a:p>
            <a:endParaRPr lang="de-DE"/>
          </a:p>
        </p:txBody>
      </p:sp>
      <p:sp>
        <p:nvSpPr>
          <p:cNvPr id="5" name="Footer Placeholder 4"/>
          <p:cNvSpPr>
            <a:spLocks noGrp="1"/>
          </p:cNvSpPr>
          <p:nvPr>
            <p:ph type="ftr" sz="quarter" idx="4"/>
          </p:nvPr>
        </p:nvSpPr>
        <p:spPr/>
        <p:txBody>
          <a:bodyPr/>
          <a:lstStyle/>
          <a:p>
            <a:endParaRPr lang="de-DE"/>
          </a:p>
        </p:txBody>
      </p:sp>
      <p:sp>
        <p:nvSpPr>
          <p:cNvPr id="6" name="Slide Number Placeholder 5"/>
          <p:cNvSpPr>
            <a:spLocks noGrp="1"/>
          </p:cNvSpPr>
          <p:nvPr>
            <p:ph type="sldNum" sz="quarter" idx="5"/>
          </p:nvPr>
        </p:nvSpPr>
        <p:spPr/>
        <p:txBody>
          <a:bodyPr/>
          <a:lstStyle/>
          <a:p>
            <a:fld id="{D4EE2F00-0481-4374-BAE1-182BA4DD3D84}" type="slidenum">
              <a:rPr lang="de-DE" smtClean="0"/>
              <a:t>21</a:t>
            </a:fld>
            <a:endParaRPr lang="de-DE"/>
          </a:p>
        </p:txBody>
      </p:sp>
    </p:spTree>
    <p:extLst>
      <p:ext uri="{BB962C8B-B14F-4D97-AF65-F5344CB8AC3E}">
        <p14:creationId xmlns:p14="http://schemas.microsoft.com/office/powerpoint/2010/main" val="27022886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p:nvPr>
        </p:nvSpPr>
        <p:spPr/>
        <p:txBody>
          <a:bodyPr/>
          <a:lstStyle/>
          <a:p>
            <a:endParaRPr lang="de-DE"/>
          </a:p>
        </p:txBody>
      </p:sp>
      <p:sp>
        <p:nvSpPr>
          <p:cNvPr id="5" name="Footer Placeholder 4"/>
          <p:cNvSpPr>
            <a:spLocks noGrp="1"/>
          </p:cNvSpPr>
          <p:nvPr>
            <p:ph type="ftr" sz="quarter" idx="4"/>
          </p:nvPr>
        </p:nvSpPr>
        <p:spPr/>
        <p:txBody>
          <a:bodyPr/>
          <a:lstStyle/>
          <a:p>
            <a:endParaRPr lang="de-DE"/>
          </a:p>
        </p:txBody>
      </p:sp>
      <p:sp>
        <p:nvSpPr>
          <p:cNvPr id="6" name="Slide Number Placeholder 5"/>
          <p:cNvSpPr>
            <a:spLocks noGrp="1"/>
          </p:cNvSpPr>
          <p:nvPr>
            <p:ph type="sldNum" sz="quarter" idx="5"/>
          </p:nvPr>
        </p:nvSpPr>
        <p:spPr/>
        <p:txBody>
          <a:bodyPr/>
          <a:lstStyle/>
          <a:p>
            <a:fld id="{D4EE2F00-0481-4374-BAE1-182BA4DD3D84}" type="slidenum">
              <a:rPr lang="de-DE" smtClean="0"/>
              <a:t>22</a:t>
            </a:fld>
            <a:endParaRPr lang="de-DE"/>
          </a:p>
        </p:txBody>
      </p:sp>
    </p:spTree>
    <p:extLst>
      <p:ext uri="{BB962C8B-B14F-4D97-AF65-F5344CB8AC3E}">
        <p14:creationId xmlns:p14="http://schemas.microsoft.com/office/powerpoint/2010/main" val="28595579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097D9-029E-9666-1C71-6C00EF97C9C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436888-C1DF-1EDE-B37C-74F74C8F314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09E75D1-B74E-8A04-F8A6-D8052F66E1C3}"/>
              </a:ext>
            </a:extLst>
          </p:cNvPr>
          <p:cNvSpPr>
            <a:spLocks noGrp="1"/>
          </p:cNvSpPr>
          <p:nvPr>
            <p:ph type="body" idx="1"/>
          </p:nvPr>
        </p:nvSpPr>
        <p:spPr/>
        <p:txBody>
          <a:bodyPr/>
          <a:lstStyle/>
          <a:p>
            <a:endParaRPr lang="en-GB"/>
          </a:p>
        </p:txBody>
      </p:sp>
      <p:sp>
        <p:nvSpPr>
          <p:cNvPr id="4" name="Header Placeholder 3">
            <a:extLst>
              <a:ext uri="{FF2B5EF4-FFF2-40B4-BE49-F238E27FC236}">
                <a16:creationId xmlns:a16="http://schemas.microsoft.com/office/drawing/2014/main" id="{302BB5FD-79D5-076F-B745-77CE6E90BA49}"/>
              </a:ext>
            </a:extLst>
          </p:cNvPr>
          <p:cNvSpPr>
            <a:spLocks noGrp="1"/>
          </p:cNvSpPr>
          <p:nvPr>
            <p:ph type="hdr" sz="quarter" idx="10"/>
          </p:nvPr>
        </p:nvSpPr>
        <p:spPr/>
        <p:txBody>
          <a:bodyPr/>
          <a:lstStyle/>
          <a:p>
            <a:endParaRPr lang="de-DE"/>
          </a:p>
        </p:txBody>
      </p:sp>
      <p:sp>
        <p:nvSpPr>
          <p:cNvPr id="5" name="Footer Placeholder 4">
            <a:extLst>
              <a:ext uri="{FF2B5EF4-FFF2-40B4-BE49-F238E27FC236}">
                <a16:creationId xmlns:a16="http://schemas.microsoft.com/office/drawing/2014/main" id="{C7AF5F2D-A65D-656A-0225-666511EB6B6B}"/>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98EB186C-1B44-2198-13C0-D2F4359AAB1A}"/>
              </a:ext>
            </a:extLst>
          </p:cNvPr>
          <p:cNvSpPr>
            <a:spLocks noGrp="1"/>
          </p:cNvSpPr>
          <p:nvPr>
            <p:ph type="sldNum" sz="quarter" idx="12"/>
          </p:nvPr>
        </p:nvSpPr>
        <p:spPr/>
        <p:txBody>
          <a:bodyPr/>
          <a:lstStyle/>
          <a:p>
            <a:fld id="{D4EE2F00-0481-4374-BAE1-182BA4DD3D84}" type="slidenum">
              <a:rPr lang="de-DE" smtClean="0"/>
              <a:t>24</a:t>
            </a:fld>
            <a:endParaRPr lang="de-DE"/>
          </a:p>
        </p:txBody>
      </p:sp>
    </p:spTree>
    <p:extLst>
      <p:ext uri="{BB962C8B-B14F-4D97-AF65-F5344CB8AC3E}">
        <p14:creationId xmlns:p14="http://schemas.microsoft.com/office/powerpoint/2010/main" val="29356698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CA20BA-0534-CB82-2B49-59AC236DCE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EBD1FA-3C65-2B94-03A0-6FF8B48EF3C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D9544F-B767-FCA9-E138-DB645EE8A1D8}"/>
              </a:ext>
            </a:extLst>
          </p:cNvPr>
          <p:cNvSpPr>
            <a:spLocks noGrp="1"/>
          </p:cNvSpPr>
          <p:nvPr>
            <p:ph type="body" idx="1"/>
          </p:nvPr>
        </p:nvSpPr>
        <p:spPr/>
        <p:txBody>
          <a:bodyPr/>
          <a:lstStyle/>
          <a:p>
            <a:endParaRPr lang="en-GB"/>
          </a:p>
        </p:txBody>
      </p:sp>
      <p:sp>
        <p:nvSpPr>
          <p:cNvPr id="4" name="Header Placeholder 3">
            <a:extLst>
              <a:ext uri="{FF2B5EF4-FFF2-40B4-BE49-F238E27FC236}">
                <a16:creationId xmlns:a16="http://schemas.microsoft.com/office/drawing/2014/main" id="{B3950AAC-44F7-4207-325E-D3B24B6C24FE}"/>
              </a:ext>
            </a:extLst>
          </p:cNvPr>
          <p:cNvSpPr>
            <a:spLocks noGrp="1"/>
          </p:cNvSpPr>
          <p:nvPr>
            <p:ph type="hdr" sz="quarter" idx="10"/>
          </p:nvPr>
        </p:nvSpPr>
        <p:spPr/>
        <p:txBody>
          <a:bodyPr/>
          <a:lstStyle/>
          <a:p>
            <a:endParaRPr lang="de-DE"/>
          </a:p>
        </p:txBody>
      </p:sp>
      <p:sp>
        <p:nvSpPr>
          <p:cNvPr id="5" name="Footer Placeholder 4">
            <a:extLst>
              <a:ext uri="{FF2B5EF4-FFF2-40B4-BE49-F238E27FC236}">
                <a16:creationId xmlns:a16="http://schemas.microsoft.com/office/drawing/2014/main" id="{87F8437C-8FC7-9C01-D820-52802145FEBE}"/>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015BDEC5-C3B6-2DDB-9E32-3F13087F0B5A}"/>
              </a:ext>
            </a:extLst>
          </p:cNvPr>
          <p:cNvSpPr>
            <a:spLocks noGrp="1"/>
          </p:cNvSpPr>
          <p:nvPr>
            <p:ph type="sldNum" sz="quarter" idx="12"/>
          </p:nvPr>
        </p:nvSpPr>
        <p:spPr/>
        <p:txBody>
          <a:bodyPr/>
          <a:lstStyle/>
          <a:p>
            <a:fld id="{D4EE2F00-0481-4374-BAE1-182BA4DD3D84}" type="slidenum">
              <a:rPr lang="de-DE" smtClean="0"/>
              <a:t>25</a:t>
            </a:fld>
            <a:endParaRPr lang="de-DE"/>
          </a:p>
        </p:txBody>
      </p:sp>
    </p:spTree>
    <p:extLst>
      <p:ext uri="{BB962C8B-B14F-4D97-AF65-F5344CB8AC3E}">
        <p14:creationId xmlns:p14="http://schemas.microsoft.com/office/powerpoint/2010/main" val="4256796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p:nvPr>
        </p:nvSpPr>
        <p:spPr/>
        <p:txBody>
          <a:bodyPr/>
          <a:lstStyle/>
          <a:p>
            <a:endParaRPr lang="de-DE"/>
          </a:p>
        </p:txBody>
      </p:sp>
      <p:sp>
        <p:nvSpPr>
          <p:cNvPr id="5" name="Footer Placeholder 4"/>
          <p:cNvSpPr>
            <a:spLocks noGrp="1"/>
          </p:cNvSpPr>
          <p:nvPr>
            <p:ph type="ftr" sz="quarter" idx="4"/>
          </p:nvPr>
        </p:nvSpPr>
        <p:spPr/>
        <p:txBody>
          <a:bodyPr/>
          <a:lstStyle/>
          <a:p>
            <a:endParaRPr lang="de-DE"/>
          </a:p>
        </p:txBody>
      </p:sp>
      <p:sp>
        <p:nvSpPr>
          <p:cNvPr id="6" name="Slide Number Placeholder 5"/>
          <p:cNvSpPr>
            <a:spLocks noGrp="1"/>
          </p:cNvSpPr>
          <p:nvPr>
            <p:ph type="sldNum" sz="quarter" idx="5"/>
          </p:nvPr>
        </p:nvSpPr>
        <p:spPr/>
        <p:txBody>
          <a:bodyPr/>
          <a:lstStyle/>
          <a:p>
            <a:fld id="{D4EE2F00-0481-4374-BAE1-182BA4DD3D84}" type="slidenum">
              <a:rPr lang="de-DE" smtClean="0"/>
              <a:t>4</a:t>
            </a:fld>
            <a:endParaRPr lang="de-DE"/>
          </a:p>
        </p:txBody>
      </p:sp>
    </p:spTree>
    <p:extLst>
      <p:ext uri="{BB962C8B-B14F-4D97-AF65-F5344CB8AC3E}">
        <p14:creationId xmlns:p14="http://schemas.microsoft.com/office/powerpoint/2010/main" val="3546554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E86DEF-6B6C-B5D9-8DC6-76CF84BBC8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7297A7-BB72-D15C-42D7-3AFA0A4BF47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727D005-F3B5-D689-95E0-7647AD4517C6}"/>
              </a:ext>
            </a:extLst>
          </p:cNvPr>
          <p:cNvSpPr>
            <a:spLocks noGrp="1"/>
          </p:cNvSpPr>
          <p:nvPr>
            <p:ph type="body" idx="1"/>
          </p:nvPr>
        </p:nvSpPr>
        <p:spPr/>
        <p:txBody>
          <a:bodyPr/>
          <a:lstStyle/>
          <a:p>
            <a:endParaRPr lang="en-GB"/>
          </a:p>
        </p:txBody>
      </p:sp>
      <p:sp>
        <p:nvSpPr>
          <p:cNvPr id="4" name="Header Placeholder 3">
            <a:extLst>
              <a:ext uri="{FF2B5EF4-FFF2-40B4-BE49-F238E27FC236}">
                <a16:creationId xmlns:a16="http://schemas.microsoft.com/office/drawing/2014/main" id="{ABDBB834-C2F1-9D2A-5C61-5299374B7982}"/>
              </a:ext>
            </a:extLst>
          </p:cNvPr>
          <p:cNvSpPr>
            <a:spLocks noGrp="1"/>
          </p:cNvSpPr>
          <p:nvPr>
            <p:ph type="hdr" sz="quarter" idx="10"/>
          </p:nvPr>
        </p:nvSpPr>
        <p:spPr/>
        <p:txBody>
          <a:bodyPr/>
          <a:lstStyle/>
          <a:p>
            <a:endParaRPr lang="de-DE"/>
          </a:p>
        </p:txBody>
      </p:sp>
      <p:sp>
        <p:nvSpPr>
          <p:cNvPr id="5" name="Footer Placeholder 4">
            <a:extLst>
              <a:ext uri="{FF2B5EF4-FFF2-40B4-BE49-F238E27FC236}">
                <a16:creationId xmlns:a16="http://schemas.microsoft.com/office/drawing/2014/main" id="{30BF40AE-0B28-9198-7689-A8693918CB01}"/>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55086CFB-48CC-4CB9-0CF2-11EDF4E569D1}"/>
              </a:ext>
            </a:extLst>
          </p:cNvPr>
          <p:cNvSpPr>
            <a:spLocks noGrp="1"/>
          </p:cNvSpPr>
          <p:nvPr>
            <p:ph type="sldNum" sz="quarter" idx="12"/>
          </p:nvPr>
        </p:nvSpPr>
        <p:spPr/>
        <p:txBody>
          <a:bodyPr/>
          <a:lstStyle/>
          <a:p>
            <a:fld id="{D4EE2F00-0481-4374-BAE1-182BA4DD3D84}" type="slidenum">
              <a:rPr lang="de-DE" smtClean="0"/>
              <a:t>5</a:t>
            </a:fld>
            <a:endParaRPr lang="de-DE"/>
          </a:p>
        </p:txBody>
      </p:sp>
    </p:spTree>
    <p:extLst>
      <p:ext uri="{BB962C8B-B14F-4D97-AF65-F5344CB8AC3E}">
        <p14:creationId xmlns:p14="http://schemas.microsoft.com/office/powerpoint/2010/main" val="20624536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E7B5EC-61CF-FEFC-721E-DB32F08E39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2442E9-56B0-411D-C72A-F4A4CA23627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995813C-BC18-2469-CB9D-FD6756113050}"/>
              </a:ext>
            </a:extLst>
          </p:cNvPr>
          <p:cNvSpPr>
            <a:spLocks noGrp="1"/>
          </p:cNvSpPr>
          <p:nvPr>
            <p:ph type="body" idx="1"/>
          </p:nvPr>
        </p:nvSpPr>
        <p:spPr/>
        <p:txBody>
          <a:bodyPr/>
          <a:lstStyle/>
          <a:p>
            <a:endParaRPr lang="en-GB"/>
          </a:p>
        </p:txBody>
      </p:sp>
      <p:sp>
        <p:nvSpPr>
          <p:cNvPr id="4" name="Header Placeholder 3">
            <a:extLst>
              <a:ext uri="{FF2B5EF4-FFF2-40B4-BE49-F238E27FC236}">
                <a16:creationId xmlns:a16="http://schemas.microsoft.com/office/drawing/2014/main" id="{C6ECED94-001A-5158-E41D-0516F1C86FA2}"/>
              </a:ext>
            </a:extLst>
          </p:cNvPr>
          <p:cNvSpPr>
            <a:spLocks noGrp="1"/>
          </p:cNvSpPr>
          <p:nvPr>
            <p:ph type="hdr" sz="quarter"/>
          </p:nvPr>
        </p:nvSpPr>
        <p:spPr/>
        <p:txBody>
          <a:bodyPr/>
          <a:lstStyle/>
          <a:p>
            <a:endParaRPr lang="de-DE"/>
          </a:p>
        </p:txBody>
      </p:sp>
      <p:sp>
        <p:nvSpPr>
          <p:cNvPr id="5" name="Footer Placeholder 4">
            <a:extLst>
              <a:ext uri="{FF2B5EF4-FFF2-40B4-BE49-F238E27FC236}">
                <a16:creationId xmlns:a16="http://schemas.microsoft.com/office/drawing/2014/main" id="{0CE0E2F6-2726-09CA-FBF2-4E6AA9DF3194}"/>
              </a:ext>
            </a:extLst>
          </p:cNvPr>
          <p:cNvSpPr>
            <a:spLocks noGrp="1"/>
          </p:cNvSpPr>
          <p:nvPr>
            <p:ph type="ftr" sz="quarter" idx="4"/>
          </p:nvPr>
        </p:nvSpPr>
        <p:spPr/>
        <p:txBody>
          <a:bodyPr/>
          <a:lstStyle/>
          <a:p>
            <a:endParaRPr lang="de-DE"/>
          </a:p>
        </p:txBody>
      </p:sp>
      <p:sp>
        <p:nvSpPr>
          <p:cNvPr id="6" name="Slide Number Placeholder 5">
            <a:extLst>
              <a:ext uri="{FF2B5EF4-FFF2-40B4-BE49-F238E27FC236}">
                <a16:creationId xmlns:a16="http://schemas.microsoft.com/office/drawing/2014/main" id="{1D3EA83A-1BF5-CE8A-2E92-2305047ECA5E}"/>
              </a:ext>
            </a:extLst>
          </p:cNvPr>
          <p:cNvSpPr>
            <a:spLocks noGrp="1"/>
          </p:cNvSpPr>
          <p:nvPr>
            <p:ph type="sldNum" sz="quarter" idx="5"/>
          </p:nvPr>
        </p:nvSpPr>
        <p:spPr/>
        <p:txBody>
          <a:bodyPr/>
          <a:lstStyle/>
          <a:p>
            <a:fld id="{D4EE2F00-0481-4374-BAE1-182BA4DD3D84}" type="slidenum">
              <a:rPr lang="de-DE" smtClean="0"/>
              <a:t>6</a:t>
            </a:fld>
            <a:endParaRPr lang="de-DE"/>
          </a:p>
        </p:txBody>
      </p:sp>
    </p:spTree>
    <p:extLst>
      <p:ext uri="{BB962C8B-B14F-4D97-AF65-F5344CB8AC3E}">
        <p14:creationId xmlns:p14="http://schemas.microsoft.com/office/powerpoint/2010/main" val="2409833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9E6888-0335-2849-CECF-743CD705498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ADD82EF-A3A0-50A3-275A-C21268462C1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E3FAE92-F139-82C5-5FE9-071F54B92CE0}"/>
              </a:ext>
            </a:extLst>
          </p:cNvPr>
          <p:cNvSpPr>
            <a:spLocks noGrp="1"/>
          </p:cNvSpPr>
          <p:nvPr>
            <p:ph type="body" idx="1"/>
          </p:nvPr>
        </p:nvSpPr>
        <p:spPr/>
        <p:txBody>
          <a:bodyPr/>
          <a:lstStyle/>
          <a:p>
            <a:endParaRPr lang="en-GB"/>
          </a:p>
        </p:txBody>
      </p:sp>
      <p:sp>
        <p:nvSpPr>
          <p:cNvPr id="4" name="Header Placeholder 3">
            <a:extLst>
              <a:ext uri="{FF2B5EF4-FFF2-40B4-BE49-F238E27FC236}">
                <a16:creationId xmlns:a16="http://schemas.microsoft.com/office/drawing/2014/main" id="{EC2880C8-82A6-8645-BB07-0D9E255C9FE9}"/>
              </a:ext>
            </a:extLst>
          </p:cNvPr>
          <p:cNvSpPr>
            <a:spLocks noGrp="1"/>
          </p:cNvSpPr>
          <p:nvPr>
            <p:ph type="hdr" sz="quarter" idx="10"/>
          </p:nvPr>
        </p:nvSpPr>
        <p:spPr/>
        <p:txBody>
          <a:bodyPr/>
          <a:lstStyle/>
          <a:p>
            <a:endParaRPr lang="de-DE"/>
          </a:p>
        </p:txBody>
      </p:sp>
      <p:sp>
        <p:nvSpPr>
          <p:cNvPr id="5" name="Footer Placeholder 4">
            <a:extLst>
              <a:ext uri="{FF2B5EF4-FFF2-40B4-BE49-F238E27FC236}">
                <a16:creationId xmlns:a16="http://schemas.microsoft.com/office/drawing/2014/main" id="{75584414-7973-D457-8A49-A2242F7B4060}"/>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A086C43A-DB39-EC28-9150-CFA4176D4317}"/>
              </a:ext>
            </a:extLst>
          </p:cNvPr>
          <p:cNvSpPr>
            <a:spLocks noGrp="1"/>
          </p:cNvSpPr>
          <p:nvPr>
            <p:ph type="sldNum" sz="quarter" idx="12"/>
          </p:nvPr>
        </p:nvSpPr>
        <p:spPr/>
        <p:txBody>
          <a:bodyPr/>
          <a:lstStyle/>
          <a:p>
            <a:fld id="{D4EE2F00-0481-4374-BAE1-182BA4DD3D84}" type="slidenum">
              <a:rPr lang="de-DE" smtClean="0"/>
              <a:t>7</a:t>
            </a:fld>
            <a:endParaRPr lang="de-DE"/>
          </a:p>
        </p:txBody>
      </p:sp>
    </p:spTree>
    <p:extLst>
      <p:ext uri="{BB962C8B-B14F-4D97-AF65-F5344CB8AC3E}">
        <p14:creationId xmlns:p14="http://schemas.microsoft.com/office/powerpoint/2010/main" val="15697337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04504A-7BF4-53C1-6F7A-8BF2944CF1A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2B7903B-182A-A393-DC57-8A3ADCF8F4D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0BA3A2D-09EA-48EC-4184-9B70E1731402}"/>
              </a:ext>
            </a:extLst>
          </p:cNvPr>
          <p:cNvSpPr>
            <a:spLocks noGrp="1"/>
          </p:cNvSpPr>
          <p:nvPr>
            <p:ph type="body" idx="1"/>
          </p:nvPr>
        </p:nvSpPr>
        <p:spPr/>
        <p:txBody>
          <a:bodyPr/>
          <a:lstStyle/>
          <a:p>
            <a:endParaRPr lang="en-GB"/>
          </a:p>
        </p:txBody>
      </p:sp>
      <p:sp>
        <p:nvSpPr>
          <p:cNvPr id="4" name="Header Placeholder 3">
            <a:extLst>
              <a:ext uri="{FF2B5EF4-FFF2-40B4-BE49-F238E27FC236}">
                <a16:creationId xmlns:a16="http://schemas.microsoft.com/office/drawing/2014/main" id="{46AFBA0D-FF08-0236-1AA4-343B3451DA29}"/>
              </a:ext>
            </a:extLst>
          </p:cNvPr>
          <p:cNvSpPr>
            <a:spLocks noGrp="1"/>
          </p:cNvSpPr>
          <p:nvPr>
            <p:ph type="hdr" sz="quarter" idx="10"/>
          </p:nvPr>
        </p:nvSpPr>
        <p:spPr/>
        <p:txBody>
          <a:bodyPr/>
          <a:lstStyle/>
          <a:p>
            <a:endParaRPr lang="de-DE"/>
          </a:p>
        </p:txBody>
      </p:sp>
      <p:sp>
        <p:nvSpPr>
          <p:cNvPr id="5" name="Footer Placeholder 4">
            <a:extLst>
              <a:ext uri="{FF2B5EF4-FFF2-40B4-BE49-F238E27FC236}">
                <a16:creationId xmlns:a16="http://schemas.microsoft.com/office/drawing/2014/main" id="{4833E97E-3611-BBA9-7469-AAD48BD5FAE5}"/>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64CFE15D-07ED-2F34-C800-CB739D8A8D0A}"/>
              </a:ext>
            </a:extLst>
          </p:cNvPr>
          <p:cNvSpPr>
            <a:spLocks noGrp="1"/>
          </p:cNvSpPr>
          <p:nvPr>
            <p:ph type="sldNum" sz="quarter" idx="12"/>
          </p:nvPr>
        </p:nvSpPr>
        <p:spPr/>
        <p:txBody>
          <a:bodyPr/>
          <a:lstStyle/>
          <a:p>
            <a:fld id="{D4EE2F00-0481-4374-BAE1-182BA4DD3D84}" type="slidenum">
              <a:rPr lang="de-DE" smtClean="0"/>
              <a:t>8</a:t>
            </a:fld>
            <a:endParaRPr lang="de-DE"/>
          </a:p>
        </p:txBody>
      </p:sp>
    </p:spTree>
    <p:extLst>
      <p:ext uri="{BB962C8B-B14F-4D97-AF65-F5344CB8AC3E}">
        <p14:creationId xmlns:p14="http://schemas.microsoft.com/office/powerpoint/2010/main" val="2351300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0BC480-D89D-79F1-F812-93A1C1B8A69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210AD3C-5FE6-A059-BF52-41E00DBC442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67FD5B3-DDF6-40A6-DB01-943E519699B9}"/>
              </a:ext>
            </a:extLst>
          </p:cNvPr>
          <p:cNvSpPr>
            <a:spLocks noGrp="1"/>
          </p:cNvSpPr>
          <p:nvPr>
            <p:ph type="body" idx="1"/>
          </p:nvPr>
        </p:nvSpPr>
        <p:spPr/>
        <p:txBody>
          <a:bodyPr/>
          <a:lstStyle/>
          <a:p>
            <a:endParaRPr lang="en-GB"/>
          </a:p>
        </p:txBody>
      </p:sp>
      <p:sp>
        <p:nvSpPr>
          <p:cNvPr id="4" name="Header Placeholder 3">
            <a:extLst>
              <a:ext uri="{FF2B5EF4-FFF2-40B4-BE49-F238E27FC236}">
                <a16:creationId xmlns:a16="http://schemas.microsoft.com/office/drawing/2014/main" id="{DC29D776-77A0-0865-09CB-8851C2831C13}"/>
              </a:ext>
            </a:extLst>
          </p:cNvPr>
          <p:cNvSpPr>
            <a:spLocks noGrp="1"/>
          </p:cNvSpPr>
          <p:nvPr>
            <p:ph type="hdr" sz="quarter" idx="10"/>
          </p:nvPr>
        </p:nvSpPr>
        <p:spPr/>
        <p:txBody>
          <a:bodyPr/>
          <a:lstStyle/>
          <a:p>
            <a:endParaRPr lang="de-DE"/>
          </a:p>
        </p:txBody>
      </p:sp>
      <p:sp>
        <p:nvSpPr>
          <p:cNvPr id="5" name="Footer Placeholder 4">
            <a:extLst>
              <a:ext uri="{FF2B5EF4-FFF2-40B4-BE49-F238E27FC236}">
                <a16:creationId xmlns:a16="http://schemas.microsoft.com/office/drawing/2014/main" id="{6854C452-1095-B755-5520-4BE7E905753C}"/>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D5022B33-22BB-9B8E-AC4D-1885D476AE22}"/>
              </a:ext>
            </a:extLst>
          </p:cNvPr>
          <p:cNvSpPr>
            <a:spLocks noGrp="1"/>
          </p:cNvSpPr>
          <p:nvPr>
            <p:ph type="sldNum" sz="quarter" idx="12"/>
          </p:nvPr>
        </p:nvSpPr>
        <p:spPr/>
        <p:txBody>
          <a:bodyPr/>
          <a:lstStyle/>
          <a:p>
            <a:fld id="{D4EE2F00-0481-4374-BAE1-182BA4DD3D84}" type="slidenum">
              <a:rPr lang="de-DE" smtClean="0"/>
              <a:t>9</a:t>
            </a:fld>
            <a:endParaRPr lang="de-DE"/>
          </a:p>
        </p:txBody>
      </p:sp>
    </p:spTree>
    <p:extLst>
      <p:ext uri="{BB962C8B-B14F-4D97-AF65-F5344CB8AC3E}">
        <p14:creationId xmlns:p14="http://schemas.microsoft.com/office/powerpoint/2010/main" val="40306153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347756-5F37-3CF5-99E6-932B9B56FD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3C8606-1607-21DC-2B7A-7A56091309D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FE379D6-CBF1-AC1B-7C00-A9396F2A3ABA}"/>
              </a:ext>
            </a:extLst>
          </p:cNvPr>
          <p:cNvSpPr>
            <a:spLocks noGrp="1"/>
          </p:cNvSpPr>
          <p:nvPr>
            <p:ph type="body" idx="1"/>
          </p:nvPr>
        </p:nvSpPr>
        <p:spPr/>
        <p:txBody>
          <a:bodyPr/>
          <a:lstStyle/>
          <a:p>
            <a:endParaRPr lang="en-GB"/>
          </a:p>
        </p:txBody>
      </p:sp>
      <p:sp>
        <p:nvSpPr>
          <p:cNvPr id="4" name="Header Placeholder 3">
            <a:extLst>
              <a:ext uri="{FF2B5EF4-FFF2-40B4-BE49-F238E27FC236}">
                <a16:creationId xmlns:a16="http://schemas.microsoft.com/office/drawing/2014/main" id="{0A30C01B-0C86-5ED5-E372-C6379FC42A1F}"/>
              </a:ext>
            </a:extLst>
          </p:cNvPr>
          <p:cNvSpPr>
            <a:spLocks noGrp="1"/>
          </p:cNvSpPr>
          <p:nvPr>
            <p:ph type="hdr" sz="quarter" idx="10"/>
          </p:nvPr>
        </p:nvSpPr>
        <p:spPr/>
        <p:txBody>
          <a:bodyPr/>
          <a:lstStyle/>
          <a:p>
            <a:endParaRPr lang="de-DE"/>
          </a:p>
        </p:txBody>
      </p:sp>
      <p:sp>
        <p:nvSpPr>
          <p:cNvPr id="5" name="Footer Placeholder 4">
            <a:extLst>
              <a:ext uri="{FF2B5EF4-FFF2-40B4-BE49-F238E27FC236}">
                <a16:creationId xmlns:a16="http://schemas.microsoft.com/office/drawing/2014/main" id="{3517C732-20DD-2C21-EBFF-8BAD894A9BA9}"/>
              </a:ext>
            </a:extLst>
          </p:cNvPr>
          <p:cNvSpPr>
            <a:spLocks noGrp="1"/>
          </p:cNvSpPr>
          <p:nvPr>
            <p:ph type="ftr" sz="quarter" idx="11"/>
          </p:nvPr>
        </p:nvSpPr>
        <p:spPr/>
        <p:txBody>
          <a:bodyPr/>
          <a:lstStyle/>
          <a:p>
            <a:endParaRPr lang="de-DE"/>
          </a:p>
        </p:txBody>
      </p:sp>
      <p:sp>
        <p:nvSpPr>
          <p:cNvPr id="6" name="Slide Number Placeholder 5">
            <a:extLst>
              <a:ext uri="{FF2B5EF4-FFF2-40B4-BE49-F238E27FC236}">
                <a16:creationId xmlns:a16="http://schemas.microsoft.com/office/drawing/2014/main" id="{F1974736-F3E0-F2BC-DA27-E6491C72072C}"/>
              </a:ext>
            </a:extLst>
          </p:cNvPr>
          <p:cNvSpPr>
            <a:spLocks noGrp="1"/>
          </p:cNvSpPr>
          <p:nvPr>
            <p:ph type="sldNum" sz="quarter" idx="12"/>
          </p:nvPr>
        </p:nvSpPr>
        <p:spPr/>
        <p:txBody>
          <a:bodyPr/>
          <a:lstStyle/>
          <a:p>
            <a:fld id="{D4EE2F00-0481-4374-BAE1-182BA4DD3D84}" type="slidenum">
              <a:rPr lang="de-DE" smtClean="0"/>
              <a:t>10</a:t>
            </a:fld>
            <a:endParaRPr lang="de-DE"/>
          </a:p>
        </p:txBody>
      </p:sp>
    </p:spTree>
    <p:extLst>
      <p:ext uri="{BB962C8B-B14F-4D97-AF65-F5344CB8AC3E}">
        <p14:creationId xmlns:p14="http://schemas.microsoft.com/office/powerpoint/2010/main" val="32358879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5.emf"/><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7.emf"/><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6.emf"/><Relationship Id="rId5" Type="http://schemas.openxmlformats.org/officeDocument/2006/relationships/image" Target="../media/image3.emf"/><Relationship Id="rId4"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slideMaster" Target="../slideMasters/slideMaster1.xml"/><Relationship Id="rId7" Type="http://schemas.openxmlformats.org/officeDocument/2006/relationships/image" Target="../media/image7.emf"/><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6.emf"/><Relationship Id="rId5" Type="http://schemas.openxmlformats.org/officeDocument/2006/relationships/image" Target="../media/image3.emf"/><Relationship Id="rId10" Type="http://schemas.openxmlformats.org/officeDocument/2006/relationships/image" Target="../media/image12.png"/><Relationship Id="rId4" Type="http://schemas.openxmlformats.org/officeDocument/2006/relationships/oleObject" Target="../embeddings/oleObject4.bin"/><Relationship Id="rId9" Type="http://schemas.openxmlformats.org/officeDocument/2006/relationships/image" Target="../media/image11.png"/></Relationships>
</file>

<file path=ppt/slideLayouts/_rels/slideLayout2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slideMaster" Target="../slideMasters/slideMaster1.xml"/><Relationship Id="rId7" Type="http://schemas.openxmlformats.org/officeDocument/2006/relationships/image" Target="../media/image5.emf"/><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image" Target="../media/image4.emf"/><Relationship Id="rId5" Type="http://schemas.openxmlformats.org/officeDocument/2006/relationships/image" Target="../media/image3.emf"/><Relationship Id="rId10" Type="http://schemas.openxmlformats.org/officeDocument/2006/relationships/image" Target="../media/image15.png"/><Relationship Id="rId4" Type="http://schemas.openxmlformats.org/officeDocument/2006/relationships/oleObject" Target="../embeddings/oleObject4.bin"/><Relationship Id="rId9" Type="http://schemas.openxmlformats.org/officeDocument/2006/relationships/image" Target="../media/image14.png"/></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slideMaster" Target="../slideMasters/slideMaster1.xml"/><Relationship Id="rId7" Type="http://schemas.openxmlformats.org/officeDocument/2006/relationships/image" Target="../media/image7.emf"/><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6.emf"/><Relationship Id="rId5" Type="http://schemas.openxmlformats.org/officeDocument/2006/relationships/image" Target="../media/image3.emf"/><Relationship Id="rId10" Type="http://schemas.openxmlformats.org/officeDocument/2006/relationships/image" Target="../media/image12.png"/><Relationship Id="rId4" Type="http://schemas.openxmlformats.org/officeDocument/2006/relationships/oleObject" Target="../embeddings/oleObject4.bin"/><Relationship Id="rId9" Type="http://schemas.openxmlformats.org/officeDocument/2006/relationships/image" Target="../media/image11.png"/></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5.emf"/><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oleObject" Target="../embeddings/oleObject4.bin"/></Relationships>
</file>

<file path=ppt/slideLayouts/_rels/slideLayout3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slideMaster" Target="../slideMasters/slideMaster1.xml"/><Relationship Id="rId7" Type="http://schemas.openxmlformats.org/officeDocument/2006/relationships/image" Target="../media/image5.emf"/><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image" Target="../media/image4.emf"/><Relationship Id="rId5" Type="http://schemas.openxmlformats.org/officeDocument/2006/relationships/image" Target="../media/image3.emf"/><Relationship Id="rId10" Type="http://schemas.openxmlformats.org/officeDocument/2006/relationships/image" Target="../media/image15.png"/><Relationship Id="rId4" Type="http://schemas.openxmlformats.org/officeDocument/2006/relationships/oleObject" Target="../embeddings/oleObject4.bin"/><Relationship Id="rId9" Type="http://schemas.openxmlformats.org/officeDocument/2006/relationships/image" Target="../media/image14.png"/></Relationships>
</file>

<file path=ppt/slideLayouts/_rels/slideLayout3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1.xml"/><Relationship Id="rId1" Type="http://schemas.openxmlformats.org/officeDocument/2006/relationships/tags" Target="../tags/tag30.xml"/><Relationship Id="rId5" Type="http://schemas.openxmlformats.org/officeDocument/2006/relationships/image" Target="../media/image3.emf"/><Relationship Id="rId4" Type="http://schemas.openxmlformats.org/officeDocument/2006/relationships/oleObject" Target="../embeddings/oleObject7.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7.emf"/><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6.emf"/><Relationship Id="rId5" Type="http://schemas.openxmlformats.org/officeDocument/2006/relationships/image" Target="../media/image3.emf"/><Relationship Id="rId4" Type="http://schemas.openxmlformats.org/officeDocument/2006/relationships/oleObject" Target="../embeddings/oleObject4.bin"/></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5.emf"/><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oleObject" Target="../embeddings/oleObject5.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7.emf"/><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6.emf"/><Relationship Id="rId5" Type="http://schemas.openxmlformats.org/officeDocument/2006/relationships/image" Target="../media/image3.emf"/><Relationship Id="rId4" Type="http://schemas.openxmlformats.org/officeDocument/2006/relationships/oleObject" Target="../embeddings/oleObject6.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5.emf"/><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oleObject" Target="../embeddings/oleObject4.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4.emf"/><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3.emf"/><Relationship Id="rId5" Type="http://schemas.openxmlformats.org/officeDocument/2006/relationships/oleObject" Target="../embeddings/oleObject6.bin"/><Relationship Id="rId4" Type="http://schemas.openxmlformats.org/officeDocument/2006/relationships/image" Target="../media/image5.emf"/></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8.emf"/><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3.emf"/><Relationship Id="rId5" Type="http://schemas.openxmlformats.org/officeDocument/2006/relationships/oleObject" Target="../embeddings/oleObject6.bin"/><Relationship Id="rId4" Type="http://schemas.openxmlformats.org/officeDocument/2006/relationships/image" Target="../media/image7.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bg>
      <p:bgPr>
        <a:solidFill>
          <a:srgbClr val="F3F3F3"/>
        </a:solidFill>
        <a:effectLst/>
      </p:bgPr>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07AFDB3B-9688-4A95-84F0-C3A055D4AD96}"/>
              </a:ext>
            </a:extLst>
          </p:cNvPr>
          <p:cNvGraphicFramePr>
            <a:graphicFrameLocks noChangeAspect="1"/>
          </p:cNvGraphicFramePr>
          <p:nvPr userDrawn="1">
            <p:custDataLst>
              <p:tags r:id="rId1"/>
            </p:custDataLst>
            <p:extLst>
              <p:ext uri="{D42A27DB-BD31-4B8C-83A1-F6EECF244321}">
                <p14:modId xmlns:p14="http://schemas.microsoft.com/office/powerpoint/2010/main" val="6389623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286" imgH="286" progId="TCLayout.ActiveDocument.1">
                  <p:embed/>
                </p:oleObj>
              </mc:Choice>
              <mc:Fallback>
                <p:oleObj name="think-cell Slide" r:id="rId4" imgW="286" imgH="286" progId="TCLayout.ActiveDocument.1">
                  <p:embed/>
                  <p:pic>
                    <p:nvPicPr>
                      <p:cNvPr id="7" name="Object 6" hidden="1">
                        <a:extLst>
                          <a:ext uri="{FF2B5EF4-FFF2-40B4-BE49-F238E27FC236}">
                            <a16:creationId xmlns:a16="http://schemas.microsoft.com/office/drawing/2014/main" id="{07AFDB3B-9688-4A95-84F0-C3A055D4AD9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89A97FA5-C40C-4B40-BB3A-2C1E018019C4}"/>
              </a:ext>
            </a:extLst>
          </p:cNvPr>
          <p:cNvSpPr/>
          <p:nvPr userDrawn="1">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3000" b="1" i="0" baseline="0" dirty="0" err="1">
              <a:latin typeface="Arial" panose="020B0604020202020204" pitchFamily="34" charset="0"/>
              <a:ea typeface="+mj-ea"/>
              <a:cs typeface="+mj-cs"/>
              <a:sym typeface="Arial" panose="020B0604020202020204" pitchFamily="34" charset="0"/>
            </a:endParaRPr>
          </a:p>
        </p:txBody>
      </p:sp>
      <p:sp>
        <p:nvSpPr>
          <p:cNvPr id="2" name="Titel 1">
            <a:extLst>
              <a:ext uri="{FF2B5EF4-FFF2-40B4-BE49-F238E27FC236}">
                <a16:creationId xmlns:a16="http://schemas.microsoft.com/office/drawing/2014/main" id="{35778EC7-7C11-4F09-ACA3-5CF18AB6BE79}"/>
              </a:ext>
            </a:extLst>
          </p:cNvPr>
          <p:cNvSpPr>
            <a:spLocks noGrp="1"/>
          </p:cNvSpPr>
          <p:nvPr>
            <p:ph type="ctrTitle" hasCustomPrompt="1"/>
          </p:nvPr>
        </p:nvSpPr>
        <p:spPr bwMode="gray">
          <a:xfrm>
            <a:off x="586817" y="2096852"/>
            <a:ext cx="7272896" cy="1512168"/>
          </a:xfrm>
        </p:spPr>
        <p:txBody>
          <a:bodyPr anchor="t" anchorCtr="0"/>
          <a:lstStyle>
            <a:lvl1pPr algn="l">
              <a:lnSpc>
                <a:spcPct val="100000"/>
              </a:lnSpc>
              <a:spcBef>
                <a:spcPts val="0"/>
              </a:spcBef>
              <a:defRPr sz="4300" b="1">
                <a:solidFill>
                  <a:schemeClr val="tx1"/>
                </a:solidFill>
              </a:defRPr>
            </a:lvl1pPr>
          </a:lstStyle>
          <a:p>
            <a:r>
              <a:rPr lang="en-US" noProof="0"/>
              <a:t>Presentation </a:t>
            </a:r>
            <a:br>
              <a:rPr lang="en-US" noProof="0"/>
            </a:br>
            <a:r>
              <a:rPr lang="en-US" noProof="0"/>
              <a:t>Title</a:t>
            </a:r>
          </a:p>
        </p:txBody>
      </p:sp>
      <p:sp>
        <p:nvSpPr>
          <p:cNvPr id="3" name="Untertitel 2">
            <a:extLst>
              <a:ext uri="{FF2B5EF4-FFF2-40B4-BE49-F238E27FC236}">
                <a16:creationId xmlns:a16="http://schemas.microsoft.com/office/drawing/2014/main" id="{6D5279DB-2657-4704-B49C-55604FFB15E4}"/>
              </a:ext>
            </a:extLst>
          </p:cNvPr>
          <p:cNvSpPr>
            <a:spLocks noGrp="1"/>
          </p:cNvSpPr>
          <p:nvPr>
            <p:ph type="subTitle" idx="1" hasCustomPrompt="1"/>
          </p:nvPr>
        </p:nvSpPr>
        <p:spPr bwMode="gray">
          <a:xfrm>
            <a:off x="586817" y="3854256"/>
            <a:ext cx="5401233" cy="720080"/>
          </a:xfrm>
        </p:spPr>
        <p:txBody>
          <a:bodyPr anchor="t" anchorCtr="0"/>
          <a:lstStyle>
            <a:lvl1pPr marL="0" indent="0" algn="l">
              <a:lnSpc>
                <a:spcPct val="100000"/>
              </a:lnSpc>
              <a:spcBef>
                <a:spcPts val="0"/>
              </a:spcBef>
              <a:buNone/>
              <a:defRPr sz="2400">
                <a:solidFill>
                  <a:schemeClr val="tx1"/>
                </a:solidFill>
                <a:latin typeface="+mn-lt"/>
                <a:cs typeface="Abadi MT Condensed Extra Bold"/>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Subtitle</a:t>
            </a:r>
          </a:p>
        </p:txBody>
      </p:sp>
      <p:pic>
        <p:nvPicPr>
          <p:cNvPr id="14" name="Grafik 13">
            <a:extLst>
              <a:ext uri="{FF2B5EF4-FFF2-40B4-BE49-F238E27FC236}">
                <a16:creationId xmlns:a16="http://schemas.microsoft.com/office/drawing/2014/main" id="{B69EFF50-DC8F-4D45-B659-61221D419A3B}"/>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0800993" y="-487273"/>
            <a:ext cx="816102" cy="1625346"/>
          </a:xfrm>
          <a:prstGeom prst="rect">
            <a:avLst/>
          </a:prstGeom>
        </p:spPr>
      </p:pic>
      <p:sp>
        <p:nvSpPr>
          <p:cNvPr id="25" name="Datumsplatzhalter 24">
            <a:extLst>
              <a:ext uri="{FF2B5EF4-FFF2-40B4-BE49-F238E27FC236}">
                <a16:creationId xmlns:a16="http://schemas.microsoft.com/office/drawing/2014/main" id="{40F3132C-509C-4287-966A-1251244CAE23}"/>
              </a:ext>
            </a:extLst>
          </p:cNvPr>
          <p:cNvSpPr>
            <a:spLocks noGrp="1"/>
          </p:cNvSpPr>
          <p:nvPr>
            <p:ph type="dt" sz="half" idx="10"/>
          </p:nvPr>
        </p:nvSpPr>
        <p:spPr>
          <a:xfrm>
            <a:off x="586817" y="4689140"/>
            <a:ext cx="3529571" cy="288032"/>
          </a:xfrm>
        </p:spPr>
        <p:txBody>
          <a:bodyPr anchor="t"/>
          <a:lstStyle>
            <a:lvl1pPr algn="l">
              <a:lnSpc>
                <a:spcPct val="110000"/>
              </a:lnSpc>
              <a:defRPr sz="1400"/>
            </a:lvl1pPr>
          </a:lstStyle>
          <a:p>
            <a:fld id="{0306DCFF-9441-4067-89C8-80BA1DD2FCF1}" type="datetime3">
              <a:rPr lang="en-US" noProof="0" smtClean="0"/>
              <a:t>12 March 2025</a:t>
            </a:fld>
            <a:endParaRPr lang="en-US" noProof="0"/>
          </a:p>
        </p:txBody>
      </p:sp>
      <p:grpSp>
        <p:nvGrpSpPr>
          <p:cNvPr id="28" name="Grafik 26">
            <a:extLst>
              <a:ext uri="{FF2B5EF4-FFF2-40B4-BE49-F238E27FC236}">
                <a16:creationId xmlns:a16="http://schemas.microsoft.com/office/drawing/2014/main" id="{3D57C2D4-C01A-4857-9D61-9F2435B053AD}"/>
              </a:ext>
            </a:extLst>
          </p:cNvPr>
          <p:cNvGrpSpPr/>
          <p:nvPr/>
        </p:nvGrpSpPr>
        <p:grpSpPr>
          <a:xfrm flipV="1">
            <a:off x="8796137" y="2744924"/>
            <a:ext cx="3392976" cy="4120042"/>
            <a:chOff x="5267908" y="2744924"/>
            <a:chExt cx="3392976" cy="4120042"/>
          </a:xfrm>
        </p:grpSpPr>
        <p:sp>
          <p:nvSpPr>
            <p:cNvPr id="29" name="Freihandform: Form 28">
              <a:extLst>
                <a:ext uri="{FF2B5EF4-FFF2-40B4-BE49-F238E27FC236}">
                  <a16:creationId xmlns:a16="http://schemas.microsoft.com/office/drawing/2014/main" id="{1DE8DAE5-42A1-4DC4-8EBC-FC4EB00505B8}"/>
                </a:ext>
              </a:extLst>
            </p:cNvPr>
            <p:cNvSpPr/>
            <p:nvPr/>
          </p:nvSpPr>
          <p:spPr>
            <a:xfrm>
              <a:off x="6479685" y="3229634"/>
              <a:ext cx="1211777" cy="1211777"/>
            </a:xfrm>
            <a:custGeom>
              <a:avLst/>
              <a:gdLst>
                <a:gd name="connsiteX0" fmla="*/ 0 w 1211777"/>
                <a:gd name="connsiteY0" fmla="*/ 0 h 1211777"/>
                <a:gd name="connsiteX1" fmla="*/ 1211777 w 1211777"/>
                <a:gd name="connsiteY1" fmla="*/ 0 h 1211777"/>
                <a:gd name="connsiteX2" fmla="*/ 1211777 w 1211777"/>
                <a:gd name="connsiteY2" fmla="*/ 1211777 h 1211777"/>
                <a:gd name="connsiteX3" fmla="*/ 0 w 1211777"/>
                <a:gd name="connsiteY3" fmla="*/ 1211777 h 1211777"/>
              </a:gdLst>
              <a:ahLst/>
              <a:cxnLst>
                <a:cxn ang="0">
                  <a:pos x="connsiteX0" y="connsiteY0"/>
                </a:cxn>
                <a:cxn ang="0">
                  <a:pos x="connsiteX1" y="connsiteY1"/>
                </a:cxn>
                <a:cxn ang="0">
                  <a:pos x="connsiteX2" y="connsiteY2"/>
                </a:cxn>
                <a:cxn ang="0">
                  <a:pos x="connsiteX3" y="connsiteY3"/>
                </a:cxn>
              </a:cxnLst>
              <a:rect l="l" t="t" r="r" b="b"/>
              <a:pathLst>
                <a:path w="1211777" h="1211777">
                  <a:moveTo>
                    <a:pt x="0" y="0"/>
                  </a:moveTo>
                  <a:lnTo>
                    <a:pt x="1211777" y="0"/>
                  </a:lnTo>
                  <a:lnTo>
                    <a:pt x="1211777" y="1211777"/>
                  </a:lnTo>
                  <a:lnTo>
                    <a:pt x="0" y="1211777"/>
                  </a:lnTo>
                  <a:close/>
                </a:path>
              </a:pathLst>
            </a:custGeom>
            <a:solidFill>
              <a:srgbClr val="00CE7D"/>
            </a:solidFill>
            <a:ln w="12110" cap="flat">
              <a:noFill/>
              <a:prstDash val="solid"/>
              <a:miter/>
            </a:ln>
          </p:spPr>
          <p:txBody>
            <a:bodyPr rtlCol="0" anchor="ctr"/>
            <a:lstStyle/>
            <a:p>
              <a:endParaRPr lang="de-DE"/>
            </a:p>
          </p:txBody>
        </p:sp>
        <p:sp>
          <p:nvSpPr>
            <p:cNvPr id="30" name="Freihandform: Form 29">
              <a:extLst>
                <a:ext uri="{FF2B5EF4-FFF2-40B4-BE49-F238E27FC236}">
                  <a16:creationId xmlns:a16="http://schemas.microsoft.com/office/drawing/2014/main" id="{9A006B06-7E30-476E-80C1-4F201D7E84E9}"/>
                </a:ext>
              </a:extLst>
            </p:cNvPr>
            <p:cNvSpPr/>
            <p:nvPr/>
          </p:nvSpPr>
          <p:spPr>
            <a:xfrm>
              <a:off x="5267908" y="2744924"/>
              <a:ext cx="1211777" cy="484710"/>
            </a:xfrm>
            <a:custGeom>
              <a:avLst/>
              <a:gdLst>
                <a:gd name="connsiteX0" fmla="*/ 0 w 1211777"/>
                <a:gd name="connsiteY0" fmla="*/ 0 h 484710"/>
                <a:gd name="connsiteX1" fmla="*/ 1211777 w 1211777"/>
                <a:gd name="connsiteY1" fmla="*/ 0 h 484710"/>
                <a:gd name="connsiteX2" fmla="*/ 1211777 w 1211777"/>
                <a:gd name="connsiteY2" fmla="*/ 484711 h 484710"/>
                <a:gd name="connsiteX3" fmla="*/ 0 w 1211777"/>
                <a:gd name="connsiteY3" fmla="*/ 484711 h 484710"/>
              </a:gdLst>
              <a:ahLst/>
              <a:cxnLst>
                <a:cxn ang="0">
                  <a:pos x="connsiteX0" y="connsiteY0"/>
                </a:cxn>
                <a:cxn ang="0">
                  <a:pos x="connsiteX1" y="connsiteY1"/>
                </a:cxn>
                <a:cxn ang="0">
                  <a:pos x="connsiteX2" y="connsiteY2"/>
                </a:cxn>
                <a:cxn ang="0">
                  <a:pos x="connsiteX3" y="connsiteY3"/>
                </a:cxn>
              </a:cxnLst>
              <a:rect l="l" t="t" r="r" b="b"/>
              <a:pathLst>
                <a:path w="1211777" h="484710">
                  <a:moveTo>
                    <a:pt x="0" y="0"/>
                  </a:moveTo>
                  <a:lnTo>
                    <a:pt x="1211777" y="0"/>
                  </a:lnTo>
                  <a:lnTo>
                    <a:pt x="1211777" y="484711"/>
                  </a:lnTo>
                  <a:lnTo>
                    <a:pt x="0" y="484711"/>
                  </a:lnTo>
                  <a:close/>
                </a:path>
              </a:pathLst>
            </a:custGeom>
            <a:solidFill>
              <a:srgbClr val="201751"/>
            </a:solidFill>
            <a:ln w="12110" cap="flat">
              <a:noFill/>
              <a:prstDash val="solid"/>
              <a:miter/>
            </a:ln>
          </p:spPr>
          <p:txBody>
            <a:bodyPr rtlCol="0" anchor="ctr"/>
            <a:lstStyle/>
            <a:p>
              <a:endParaRPr lang="de-DE"/>
            </a:p>
          </p:txBody>
        </p:sp>
        <p:sp>
          <p:nvSpPr>
            <p:cNvPr id="31" name="Freihandform: Form 30">
              <a:extLst>
                <a:ext uri="{FF2B5EF4-FFF2-40B4-BE49-F238E27FC236}">
                  <a16:creationId xmlns:a16="http://schemas.microsoft.com/office/drawing/2014/main" id="{E708ABD0-790C-43C1-84ED-8175CC87B7CB}"/>
                </a:ext>
              </a:extLst>
            </p:cNvPr>
            <p:cNvSpPr/>
            <p:nvPr/>
          </p:nvSpPr>
          <p:spPr>
            <a:xfrm>
              <a:off x="5267908" y="4441411"/>
              <a:ext cx="1211777" cy="2423554"/>
            </a:xfrm>
            <a:custGeom>
              <a:avLst/>
              <a:gdLst>
                <a:gd name="connsiteX0" fmla="*/ 0 w 1211777"/>
                <a:gd name="connsiteY0" fmla="*/ 0 h 2423554"/>
                <a:gd name="connsiteX1" fmla="*/ 1211777 w 1211777"/>
                <a:gd name="connsiteY1" fmla="*/ 0 h 2423554"/>
                <a:gd name="connsiteX2" fmla="*/ 1211777 w 1211777"/>
                <a:gd name="connsiteY2" fmla="*/ 2423554 h 2423554"/>
                <a:gd name="connsiteX3" fmla="*/ 0 w 1211777"/>
                <a:gd name="connsiteY3" fmla="*/ 2423554 h 2423554"/>
              </a:gdLst>
              <a:ahLst/>
              <a:cxnLst>
                <a:cxn ang="0">
                  <a:pos x="connsiteX0" y="connsiteY0"/>
                </a:cxn>
                <a:cxn ang="0">
                  <a:pos x="connsiteX1" y="connsiteY1"/>
                </a:cxn>
                <a:cxn ang="0">
                  <a:pos x="connsiteX2" y="connsiteY2"/>
                </a:cxn>
                <a:cxn ang="0">
                  <a:pos x="connsiteX3" y="connsiteY3"/>
                </a:cxn>
              </a:cxnLst>
              <a:rect l="l" t="t" r="r" b="b"/>
              <a:pathLst>
                <a:path w="1211777" h="2423554">
                  <a:moveTo>
                    <a:pt x="0" y="0"/>
                  </a:moveTo>
                  <a:lnTo>
                    <a:pt x="1211777" y="0"/>
                  </a:lnTo>
                  <a:lnTo>
                    <a:pt x="1211777" y="2423554"/>
                  </a:lnTo>
                  <a:lnTo>
                    <a:pt x="0" y="2423554"/>
                  </a:lnTo>
                  <a:close/>
                </a:path>
              </a:pathLst>
            </a:custGeom>
            <a:gradFill>
              <a:gsLst>
                <a:gs pos="90000">
                  <a:schemeClr val="bg2"/>
                </a:gs>
                <a:gs pos="20000">
                  <a:srgbClr val="00CE7D"/>
                </a:gs>
              </a:gsLst>
              <a:lin ang="5400000" scaled="1"/>
            </a:gradFill>
            <a:ln w="12110" cap="flat">
              <a:noFill/>
              <a:prstDash val="solid"/>
              <a:miter/>
            </a:ln>
          </p:spPr>
          <p:txBody>
            <a:bodyPr rtlCol="0" anchor="ctr"/>
            <a:lstStyle/>
            <a:p>
              <a:endParaRPr lang="de-DE"/>
            </a:p>
          </p:txBody>
        </p:sp>
        <p:sp>
          <p:nvSpPr>
            <p:cNvPr id="32" name="Freihandform: Form 31">
              <a:extLst>
                <a:ext uri="{FF2B5EF4-FFF2-40B4-BE49-F238E27FC236}">
                  <a16:creationId xmlns:a16="http://schemas.microsoft.com/office/drawing/2014/main" id="{1CDDECDE-B2C3-49EE-ACEE-E824431939D5}"/>
                </a:ext>
              </a:extLst>
            </p:cNvPr>
            <p:cNvSpPr/>
            <p:nvPr/>
          </p:nvSpPr>
          <p:spPr>
            <a:xfrm>
              <a:off x="7691462" y="2744924"/>
              <a:ext cx="969421" cy="1696487"/>
            </a:xfrm>
            <a:custGeom>
              <a:avLst/>
              <a:gdLst>
                <a:gd name="connsiteX0" fmla="*/ 969422 w 969421"/>
                <a:gd name="connsiteY0" fmla="*/ 0 h 1696487"/>
                <a:gd name="connsiteX1" fmla="*/ 0 w 969421"/>
                <a:gd name="connsiteY1" fmla="*/ 0 h 1696487"/>
                <a:gd name="connsiteX2" fmla="*/ 0 w 969421"/>
                <a:gd name="connsiteY2" fmla="*/ 1696488 h 1696487"/>
                <a:gd name="connsiteX3" fmla="*/ 969422 w 969421"/>
                <a:gd name="connsiteY3" fmla="*/ 1211898 h 1696487"/>
                <a:gd name="connsiteX4" fmla="*/ 969422 w 969421"/>
                <a:gd name="connsiteY4" fmla="*/ 0 h 16964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9421" h="1696487">
                  <a:moveTo>
                    <a:pt x="969422" y="0"/>
                  </a:moveTo>
                  <a:lnTo>
                    <a:pt x="0" y="0"/>
                  </a:lnTo>
                  <a:lnTo>
                    <a:pt x="0" y="1696488"/>
                  </a:lnTo>
                  <a:cubicBezTo>
                    <a:pt x="396372" y="1696488"/>
                    <a:pt x="748394" y="1506118"/>
                    <a:pt x="969422" y="1211898"/>
                  </a:cubicBezTo>
                  <a:lnTo>
                    <a:pt x="969422" y="0"/>
                  </a:lnTo>
                  <a:close/>
                </a:path>
              </a:pathLst>
            </a:custGeom>
            <a:solidFill>
              <a:srgbClr val="201751"/>
            </a:solidFill>
            <a:ln w="12110" cap="flat">
              <a:noFill/>
              <a:prstDash val="solid"/>
              <a:miter/>
            </a:ln>
          </p:spPr>
          <p:txBody>
            <a:bodyPr rtlCol="0" anchor="ctr"/>
            <a:lstStyle/>
            <a:p>
              <a:endParaRPr lang="de-DE"/>
            </a:p>
          </p:txBody>
        </p:sp>
        <p:sp>
          <p:nvSpPr>
            <p:cNvPr id="33" name="Freihandform: Form 32">
              <a:extLst>
                <a:ext uri="{FF2B5EF4-FFF2-40B4-BE49-F238E27FC236}">
                  <a16:creationId xmlns:a16="http://schemas.microsoft.com/office/drawing/2014/main" id="{E7A91B63-ABB8-431C-8DC5-318EADCEA8A7}"/>
                </a:ext>
              </a:extLst>
            </p:cNvPr>
            <p:cNvSpPr/>
            <p:nvPr/>
          </p:nvSpPr>
          <p:spPr>
            <a:xfrm>
              <a:off x="7691462" y="5895544"/>
              <a:ext cx="969421" cy="969421"/>
            </a:xfrm>
            <a:custGeom>
              <a:avLst/>
              <a:gdLst>
                <a:gd name="connsiteX0" fmla="*/ 0 w 969421"/>
                <a:gd name="connsiteY0" fmla="*/ 969422 h 969421"/>
                <a:gd name="connsiteX1" fmla="*/ 969422 w 969421"/>
                <a:gd name="connsiteY1" fmla="*/ 969422 h 969421"/>
                <a:gd name="connsiteX2" fmla="*/ 969422 w 969421"/>
                <a:gd name="connsiteY2" fmla="*/ 0 h 969421"/>
              </a:gdLst>
              <a:ahLst/>
              <a:cxnLst>
                <a:cxn ang="0">
                  <a:pos x="connsiteX0" y="connsiteY0"/>
                </a:cxn>
                <a:cxn ang="0">
                  <a:pos x="connsiteX1" y="connsiteY1"/>
                </a:cxn>
                <a:cxn ang="0">
                  <a:pos x="connsiteX2" y="connsiteY2"/>
                </a:cxn>
              </a:cxnLst>
              <a:rect l="l" t="t" r="r" b="b"/>
              <a:pathLst>
                <a:path w="969421" h="969421">
                  <a:moveTo>
                    <a:pt x="0" y="969422"/>
                  </a:moveTo>
                  <a:lnTo>
                    <a:pt x="969422" y="969422"/>
                  </a:lnTo>
                  <a:lnTo>
                    <a:pt x="969422" y="0"/>
                  </a:lnTo>
                  <a:close/>
                </a:path>
              </a:pathLst>
            </a:custGeom>
            <a:solidFill>
              <a:srgbClr val="201751"/>
            </a:solidFill>
            <a:ln w="12110" cap="flat">
              <a:noFill/>
              <a:prstDash val="solid"/>
              <a:miter/>
            </a:ln>
          </p:spPr>
          <p:txBody>
            <a:bodyPr rtlCol="0" anchor="ctr"/>
            <a:lstStyle/>
            <a:p>
              <a:endParaRPr lang="de-DE"/>
            </a:p>
          </p:txBody>
        </p:sp>
        <p:sp>
          <p:nvSpPr>
            <p:cNvPr id="34" name="Freihandform: Form 33">
              <a:extLst>
                <a:ext uri="{FF2B5EF4-FFF2-40B4-BE49-F238E27FC236}">
                  <a16:creationId xmlns:a16="http://schemas.microsoft.com/office/drawing/2014/main" id="{42AE8AFB-D670-4E0D-A62C-E61AED66A362}"/>
                </a:ext>
              </a:extLst>
            </p:cNvPr>
            <p:cNvSpPr/>
            <p:nvPr/>
          </p:nvSpPr>
          <p:spPr>
            <a:xfrm>
              <a:off x="6479685" y="4441411"/>
              <a:ext cx="2181198" cy="2423554"/>
            </a:xfrm>
            <a:custGeom>
              <a:avLst/>
              <a:gdLst>
                <a:gd name="connsiteX0" fmla="*/ 2181199 w 2181198"/>
                <a:gd name="connsiteY0" fmla="*/ 0 h 2423554"/>
                <a:gd name="connsiteX1" fmla="*/ 1211777 w 2181198"/>
                <a:gd name="connsiteY1" fmla="*/ 0 h 2423554"/>
                <a:gd name="connsiteX2" fmla="*/ 0 w 2181198"/>
                <a:gd name="connsiteY2" fmla="*/ 1211777 h 2423554"/>
                <a:gd name="connsiteX3" fmla="*/ 0 w 2181198"/>
                <a:gd name="connsiteY3" fmla="*/ 2423554 h 2423554"/>
                <a:gd name="connsiteX4" fmla="*/ 2181199 w 2181198"/>
                <a:gd name="connsiteY4" fmla="*/ 242355 h 24235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1198" h="2423554">
                  <a:moveTo>
                    <a:pt x="2181199" y="0"/>
                  </a:moveTo>
                  <a:lnTo>
                    <a:pt x="1211777" y="0"/>
                  </a:lnTo>
                  <a:lnTo>
                    <a:pt x="0" y="1211777"/>
                  </a:lnTo>
                  <a:lnTo>
                    <a:pt x="0" y="2423554"/>
                  </a:lnTo>
                  <a:lnTo>
                    <a:pt x="2181199" y="242355"/>
                  </a:lnTo>
                  <a:close/>
                </a:path>
              </a:pathLst>
            </a:custGeom>
            <a:gradFill flip="none" rotWithShape="1">
              <a:gsLst>
                <a:gs pos="19000">
                  <a:srgbClr val="F3F3F3"/>
                </a:gs>
                <a:gs pos="80000">
                  <a:srgbClr val="00CE7D"/>
                </a:gs>
              </a:gsLst>
              <a:lin ang="5400000" scaled="1"/>
              <a:tileRect/>
            </a:gradFill>
            <a:ln w="12110" cap="flat">
              <a:noFill/>
              <a:prstDash val="solid"/>
              <a:miter/>
            </a:ln>
          </p:spPr>
          <p:txBody>
            <a:bodyPr rtlCol="0" anchor="ctr"/>
            <a:lstStyle/>
            <a:p>
              <a:endParaRPr lang="de-DE"/>
            </a:p>
          </p:txBody>
        </p:sp>
      </p:grpSp>
      <p:pic>
        <p:nvPicPr>
          <p:cNvPr id="38" name="Grafik 37">
            <a:extLst>
              <a:ext uri="{FF2B5EF4-FFF2-40B4-BE49-F238E27FC236}">
                <a16:creationId xmlns:a16="http://schemas.microsoft.com/office/drawing/2014/main" id="{7E81EE69-1B45-4EBF-B7F2-9648BE3DB9D8}"/>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601200" y="476936"/>
            <a:ext cx="3638169" cy="329870"/>
          </a:xfrm>
          <a:prstGeom prst="rect">
            <a:avLst/>
          </a:prstGeom>
        </p:spPr>
      </p:pic>
    </p:spTree>
    <p:extLst>
      <p:ext uri="{BB962C8B-B14F-4D97-AF65-F5344CB8AC3E}">
        <p14:creationId xmlns:p14="http://schemas.microsoft.com/office/powerpoint/2010/main" val="303500068"/>
      </p:ext>
    </p:extLst>
  </p:cSld>
  <p:clrMapOvr>
    <a:masterClrMapping/>
  </p:clrMapOvr>
  <p:extLst>
    <p:ext uri="{DCECCB84-F9BA-43D5-87BE-67443E8EF086}">
      <p15:sldGuideLst xmlns:p15="http://schemas.microsoft.com/office/powerpoint/2012/main">
        <p15:guide id="1" orient="horz" pos="300" userDrawn="1">
          <p15:clr>
            <a:srgbClr val="FBAE40"/>
          </p15:clr>
        </p15:guide>
        <p15:guide id="2" orient="horz" pos="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Kapitel (blau)">
    <p:bg>
      <p:bgPr>
        <a:solidFill>
          <a:srgbClr val="20175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FFA6D0-AB8A-4F44-9727-A1CE86F10CC6}"/>
              </a:ext>
            </a:extLst>
          </p:cNvPr>
          <p:cNvSpPr>
            <a:spLocks noGrp="1"/>
          </p:cNvSpPr>
          <p:nvPr>
            <p:ph type="title"/>
          </p:nvPr>
        </p:nvSpPr>
        <p:spPr bwMode="gray">
          <a:xfrm>
            <a:off x="1566774" y="1923421"/>
            <a:ext cx="5256213" cy="1569887"/>
          </a:xfrm>
        </p:spPr>
        <p:txBody>
          <a:bodyPr/>
          <a:lstStyle>
            <a:lvl1pPr>
              <a:lnSpc>
                <a:spcPct val="100000"/>
              </a:lnSpc>
              <a:defRPr sz="3800" b="1">
                <a:solidFill>
                  <a:schemeClr val="bg1"/>
                </a:solidFill>
              </a:defRPr>
            </a:lvl1pPr>
          </a:lstStyle>
          <a:p>
            <a:r>
              <a:rPr lang="en-US" noProof="0"/>
              <a:t>Click to edit Master title style</a:t>
            </a:r>
          </a:p>
        </p:txBody>
      </p:sp>
      <p:sp>
        <p:nvSpPr>
          <p:cNvPr id="11" name="Textplatzhalter 10">
            <a:extLst>
              <a:ext uri="{FF2B5EF4-FFF2-40B4-BE49-F238E27FC236}">
                <a16:creationId xmlns:a16="http://schemas.microsoft.com/office/drawing/2014/main" id="{C70D1A87-3AA5-49BF-9682-78DA305E8664}"/>
              </a:ext>
            </a:extLst>
          </p:cNvPr>
          <p:cNvSpPr>
            <a:spLocks noGrp="1"/>
          </p:cNvSpPr>
          <p:nvPr>
            <p:ph type="body" sz="quarter" idx="10" hasCustomPrompt="1"/>
          </p:nvPr>
        </p:nvSpPr>
        <p:spPr bwMode="gray">
          <a:xfrm>
            <a:off x="587375" y="1736812"/>
            <a:ext cx="971550" cy="1756496"/>
          </a:xfrm>
        </p:spPr>
        <p:txBody>
          <a:bodyPr/>
          <a:lstStyle>
            <a:lvl1pPr marL="0" indent="0">
              <a:lnSpc>
                <a:spcPct val="100000"/>
              </a:lnSpc>
              <a:buNone/>
              <a:defRPr sz="10400" b="1">
                <a:solidFill>
                  <a:schemeClr val="tx2"/>
                </a:solidFill>
              </a:defRPr>
            </a:lvl1pPr>
          </a:lstStyle>
          <a:p>
            <a:pPr lvl="0"/>
            <a:r>
              <a:rPr lang="en-US" noProof="0"/>
              <a:t>0</a:t>
            </a:r>
          </a:p>
        </p:txBody>
      </p:sp>
      <p:pic>
        <p:nvPicPr>
          <p:cNvPr id="15" name="Grafik 14">
            <a:extLst>
              <a:ext uri="{FF2B5EF4-FFF2-40B4-BE49-F238E27FC236}">
                <a16:creationId xmlns:a16="http://schemas.microsoft.com/office/drawing/2014/main" id="{441C4611-834B-4041-91F3-915A77DC6DE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800993" y="-487273"/>
            <a:ext cx="816102" cy="1625346"/>
          </a:xfrm>
          <a:prstGeom prst="rect">
            <a:avLst/>
          </a:prstGeom>
        </p:spPr>
      </p:pic>
      <p:pic>
        <p:nvPicPr>
          <p:cNvPr id="16" name="Grafik 15">
            <a:extLst>
              <a:ext uri="{FF2B5EF4-FFF2-40B4-BE49-F238E27FC236}">
                <a16:creationId xmlns:a16="http://schemas.microsoft.com/office/drawing/2014/main" id="{84EF5AA7-A7AA-4571-AB53-31BB9B697DB5}"/>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601200" y="6376858"/>
            <a:ext cx="576063" cy="126030"/>
          </a:xfrm>
          <a:prstGeom prst="rect">
            <a:avLst/>
          </a:prstGeom>
        </p:spPr>
      </p:pic>
      <p:grpSp>
        <p:nvGrpSpPr>
          <p:cNvPr id="23" name="Gruppieren 22">
            <a:extLst>
              <a:ext uri="{FF2B5EF4-FFF2-40B4-BE49-F238E27FC236}">
                <a16:creationId xmlns:a16="http://schemas.microsoft.com/office/drawing/2014/main" id="{A7A32B11-6251-44A6-A455-7582171F1494}"/>
              </a:ext>
            </a:extLst>
          </p:cNvPr>
          <p:cNvGrpSpPr>
            <a:grpSpLocks noChangeAspect="1"/>
          </p:cNvGrpSpPr>
          <p:nvPr userDrawn="1"/>
        </p:nvGrpSpPr>
        <p:grpSpPr>
          <a:xfrm>
            <a:off x="10473990" y="2060575"/>
            <a:ext cx="1718009" cy="2577013"/>
            <a:chOff x="10473990" y="2384884"/>
            <a:chExt cx="1718009" cy="2577013"/>
          </a:xfrm>
        </p:grpSpPr>
        <p:sp>
          <p:nvSpPr>
            <p:cNvPr id="24" name="Freihandform: Form 23">
              <a:extLst>
                <a:ext uri="{FF2B5EF4-FFF2-40B4-BE49-F238E27FC236}">
                  <a16:creationId xmlns:a16="http://schemas.microsoft.com/office/drawing/2014/main" id="{FE4E3F4A-92EE-40B8-83C3-F687E3836A35}"/>
                </a:ext>
              </a:extLst>
            </p:cNvPr>
            <p:cNvSpPr/>
            <p:nvPr/>
          </p:nvSpPr>
          <p:spPr>
            <a:xfrm>
              <a:off x="10473990" y="4102893"/>
              <a:ext cx="859004" cy="859004"/>
            </a:xfrm>
            <a:custGeom>
              <a:avLst/>
              <a:gdLst>
                <a:gd name="connsiteX0" fmla="*/ 0 w 859004"/>
                <a:gd name="connsiteY0" fmla="*/ 0 h 859004"/>
                <a:gd name="connsiteX1" fmla="*/ 859005 w 859004"/>
                <a:gd name="connsiteY1" fmla="*/ 0 h 859004"/>
                <a:gd name="connsiteX2" fmla="*/ 859005 w 859004"/>
                <a:gd name="connsiteY2" fmla="*/ 859005 h 859004"/>
                <a:gd name="connsiteX3" fmla="*/ 0 w 859004"/>
                <a:gd name="connsiteY3" fmla="*/ 859005 h 859004"/>
              </a:gdLst>
              <a:ahLst/>
              <a:cxnLst>
                <a:cxn ang="0">
                  <a:pos x="connsiteX0" y="connsiteY0"/>
                </a:cxn>
                <a:cxn ang="0">
                  <a:pos x="connsiteX1" y="connsiteY1"/>
                </a:cxn>
                <a:cxn ang="0">
                  <a:pos x="connsiteX2" y="connsiteY2"/>
                </a:cxn>
                <a:cxn ang="0">
                  <a:pos x="connsiteX3" y="connsiteY3"/>
                </a:cxn>
              </a:cxnLst>
              <a:rect l="l" t="t" r="r" b="b"/>
              <a:pathLst>
                <a:path w="859004" h="859004">
                  <a:moveTo>
                    <a:pt x="0" y="0"/>
                  </a:moveTo>
                  <a:lnTo>
                    <a:pt x="859005" y="0"/>
                  </a:lnTo>
                  <a:lnTo>
                    <a:pt x="859005" y="859005"/>
                  </a:lnTo>
                  <a:lnTo>
                    <a:pt x="0" y="859005"/>
                  </a:lnTo>
                  <a:close/>
                </a:path>
              </a:pathLst>
            </a:custGeom>
            <a:solidFill>
              <a:srgbClr val="00CE7D"/>
            </a:solidFill>
            <a:ln w="8572" cap="flat">
              <a:noFill/>
              <a:prstDash val="solid"/>
              <a:miter/>
            </a:ln>
          </p:spPr>
          <p:txBody>
            <a:bodyPr rtlCol="0" anchor="ctr"/>
            <a:lstStyle/>
            <a:p>
              <a:endParaRPr lang="de-DE"/>
            </a:p>
          </p:txBody>
        </p:sp>
        <p:sp>
          <p:nvSpPr>
            <p:cNvPr id="25" name="Freihandform: Form 24">
              <a:extLst>
                <a:ext uri="{FF2B5EF4-FFF2-40B4-BE49-F238E27FC236}">
                  <a16:creationId xmlns:a16="http://schemas.microsoft.com/office/drawing/2014/main" id="{ACA577BB-972D-4F24-9540-3277C01DF70D}"/>
                </a:ext>
              </a:extLst>
            </p:cNvPr>
            <p:cNvSpPr/>
            <p:nvPr/>
          </p:nvSpPr>
          <p:spPr>
            <a:xfrm>
              <a:off x="11332994" y="2384884"/>
              <a:ext cx="859004" cy="859004"/>
            </a:xfrm>
            <a:custGeom>
              <a:avLst/>
              <a:gdLst>
                <a:gd name="connsiteX0" fmla="*/ 859005 w 859004"/>
                <a:gd name="connsiteY0" fmla="*/ 859005 h 859004"/>
                <a:gd name="connsiteX1" fmla="*/ 0 w 859004"/>
                <a:gd name="connsiteY1" fmla="*/ 0 h 859004"/>
                <a:gd name="connsiteX2" fmla="*/ 859005 w 859004"/>
                <a:gd name="connsiteY2" fmla="*/ 0 h 859004"/>
              </a:gdLst>
              <a:ahLst/>
              <a:cxnLst>
                <a:cxn ang="0">
                  <a:pos x="connsiteX0" y="connsiteY0"/>
                </a:cxn>
                <a:cxn ang="0">
                  <a:pos x="connsiteX1" y="connsiteY1"/>
                </a:cxn>
                <a:cxn ang="0">
                  <a:pos x="connsiteX2" y="connsiteY2"/>
                </a:cxn>
              </a:cxnLst>
              <a:rect l="l" t="t" r="r" b="b"/>
              <a:pathLst>
                <a:path w="859004" h="859004">
                  <a:moveTo>
                    <a:pt x="859005" y="859005"/>
                  </a:moveTo>
                  <a:lnTo>
                    <a:pt x="0" y="0"/>
                  </a:lnTo>
                  <a:lnTo>
                    <a:pt x="859005" y="0"/>
                  </a:lnTo>
                  <a:close/>
                </a:path>
              </a:pathLst>
            </a:custGeom>
            <a:solidFill>
              <a:srgbClr val="00CE7D"/>
            </a:solidFill>
            <a:ln w="8572" cap="flat">
              <a:noFill/>
              <a:prstDash val="solid"/>
              <a:miter/>
            </a:ln>
          </p:spPr>
          <p:txBody>
            <a:bodyPr rtlCol="0" anchor="ctr"/>
            <a:lstStyle/>
            <a:p>
              <a:endParaRPr lang="de-DE"/>
            </a:p>
          </p:txBody>
        </p:sp>
        <p:sp>
          <p:nvSpPr>
            <p:cNvPr id="26" name="Freihandform: Form 25">
              <a:extLst>
                <a:ext uri="{FF2B5EF4-FFF2-40B4-BE49-F238E27FC236}">
                  <a16:creationId xmlns:a16="http://schemas.microsoft.com/office/drawing/2014/main" id="{9ED901D5-BFA6-429C-BBEF-FF46FC43B6B5}"/>
                </a:ext>
              </a:extLst>
            </p:cNvPr>
            <p:cNvSpPr/>
            <p:nvPr/>
          </p:nvSpPr>
          <p:spPr>
            <a:xfrm>
              <a:off x="10473990" y="2384884"/>
              <a:ext cx="1718009" cy="1718009"/>
            </a:xfrm>
            <a:custGeom>
              <a:avLst/>
              <a:gdLst>
                <a:gd name="connsiteX0" fmla="*/ 859005 w 1718009"/>
                <a:gd name="connsiteY0" fmla="*/ 859005 h 1718009"/>
                <a:gd name="connsiteX1" fmla="*/ 1718009 w 1718009"/>
                <a:gd name="connsiteY1" fmla="*/ 1718009 h 1718009"/>
                <a:gd name="connsiteX2" fmla="*/ 859005 w 1718009"/>
                <a:gd name="connsiteY2" fmla="*/ 1718009 h 1718009"/>
                <a:gd name="connsiteX3" fmla="*/ 0 w 1718009"/>
                <a:gd name="connsiteY3" fmla="*/ 859005 h 1718009"/>
                <a:gd name="connsiteX4" fmla="*/ 0 w 1718009"/>
                <a:gd name="connsiteY4" fmla="*/ 0 h 1718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8009" h="1718009">
                  <a:moveTo>
                    <a:pt x="859005" y="859005"/>
                  </a:moveTo>
                  <a:lnTo>
                    <a:pt x="1718009" y="1718009"/>
                  </a:lnTo>
                  <a:lnTo>
                    <a:pt x="859005" y="1718009"/>
                  </a:lnTo>
                  <a:lnTo>
                    <a:pt x="0" y="859005"/>
                  </a:lnTo>
                  <a:lnTo>
                    <a:pt x="0" y="0"/>
                  </a:lnTo>
                  <a:close/>
                </a:path>
              </a:pathLst>
            </a:custGeom>
            <a:solidFill>
              <a:srgbClr val="FFFFFF"/>
            </a:solidFill>
            <a:ln w="8572" cap="flat">
              <a:noFill/>
              <a:prstDash val="solid"/>
              <a:miter/>
            </a:ln>
          </p:spPr>
          <p:txBody>
            <a:bodyPr rtlCol="0" anchor="ctr"/>
            <a:lstStyle/>
            <a:p>
              <a:endParaRPr lang="de-DE"/>
            </a:p>
          </p:txBody>
        </p:sp>
      </p:grpSp>
      <p:sp>
        <p:nvSpPr>
          <p:cNvPr id="3" name="Date Placeholder 2">
            <a:extLst>
              <a:ext uri="{FF2B5EF4-FFF2-40B4-BE49-F238E27FC236}">
                <a16:creationId xmlns:a16="http://schemas.microsoft.com/office/drawing/2014/main" id="{CC7E09BA-4FEF-48FD-B8AD-8B50BF94E738}"/>
              </a:ext>
            </a:extLst>
          </p:cNvPr>
          <p:cNvSpPr>
            <a:spLocks noGrp="1"/>
          </p:cNvSpPr>
          <p:nvPr>
            <p:ph type="dt" sz="half" idx="11"/>
          </p:nvPr>
        </p:nvSpPr>
        <p:spPr/>
        <p:txBody>
          <a:bodyPr/>
          <a:lstStyle>
            <a:lvl1pPr>
              <a:defRPr>
                <a:solidFill>
                  <a:schemeClr val="bg1"/>
                </a:solidFill>
              </a:defRPr>
            </a:lvl1pPr>
          </a:lstStyle>
          <a:p>
            <a:fld id="{712A3BE7-7538-4ED6-A67C-2644D387AE0C}" type="datetime3">
              <a:rPr lang="en-US" noProof="0" smtClean="0"/>
              <a:t>12 March 2025</a:t>
            </a:fld>
            <a:endParaRPr lang="en-US" noProof="0"/>
          </a:p>
        </p:txBody>
      </p:sp>
      <p:sp>
        <p:nvSpPr>
          <p:cNvPr id="6" name="Slide Number Placeholder 5">
            <a:extLst>
              <a:ext uri="{FF2B5EF4-FFF2-40B4-BE49-F238E27FC236}">
                <a16:creationId xmlns:a16="http://schemas.microsoft.com/office/drawing/2014/main" id="{9B47D739-476D-4DE4-8BF7-5CCF6A910F43}"/>
              </a:ext>
            </a:extLst>
          </p:cNvPr>
          <p:cNvSpPr>
            <a:spLocks noGrp="1"/>
          </p:cNvSpPr>
          <p:nvPr>
            <p:ph type="sldNum" sz="quarter" idx="12"/>
          </p:nvPr>
        </p:nvSpPr>
        <p:spPr/>
        <p:txBody>
          <a:bodyPr/>
          <a:lstStyle>
            <a:lvl1pPr>
              <a:defRPr>
                <a:solidFill>
                  <a:schemeClr val="bg1"/>
                </a:solidFill>
              </a:defRPr>
            </a:lvl1pPr>
          </a:lstStyle>
          <a:p>
            <a:fld id="{62CB3E74-FC4B-418A-B5F6-72ED80208EB2}" type="slidenum">
              <a:rPr lang="en-US" noProof="0" smtClean="0"/>
              <a:pPr/>
              <a:t>‹#›</a:t>
            </a:fld>
            <a:endParaRPr lang="en-US" noProof="0"/>
          </a:p>
        </p:txBody>
      </p:sp>
    </p:spTree>
    <p:extLst>
      <p:ext uri="{BB962C8B-B14F-4D97-AF65-F5344CB8AC3E}">
        <p14:creationId xmlns:p14="http://schemas.microsoft.com/office/powerpoint/2010/main" val="1618345248"/>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apitel (grün)">
    <p:bg>
      <p:bgPr>
        <a:solidFill>
          <a:srgbClr val="00CE7D"/>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FFA6D0-AB8A-4F44-9727-A1CE86F10CC6}"/>
              </a:ext>
            </a:extLst>
          </p:cNvPr>
          <p:cNvSpPr>
            <a:spLocks noGrp="1"/>
          </p:cNvSpPr>
          <p:nvPr>
            <p:ph type="title"/>
          </p:nvPr>
        </p:nvSpPr>
        <p:spPr bwMode="gray">
          <a:xfrm>
            <a:off x="1566774" y="1923421"/>
            <a:ext cx="5256213" cy="1569887"/>
          </a:xfrm>
        </p:spPr>
        <p:txBody>
          <a:bodyPr/>
          <a:lstStyle>
            <a:lvl1pPr>
              <a:lnSpc>
                <a:spcPct val="100000"/>
              </a:lnSpc>
              <a:defRPr sz="3800" b="1">
                <a:solidFill>
                  <a:schemeClr val="tx1"/>
                </a:solidFill>
              </a:defRPr>
            </a:lvl1pPr>
          </a:lstStyle>
          <a:p>
            <a:r>
              <a:rPr lang="en-US" noProof="0"/>
              <a:t>Click to edit Master title style</a:t>
            </a:r>
          </a:p>
        </p:txBody>
      </p:sp>
      <p:sp>
        <p:nvSpPr>
          <p:cNvPr id="11" name="Textplatzhalter 10">
            <a:extLst>
              <a:ext uri="{FF2B5EF4-FFF2-40B4-BE49-F238E27FC236}">
                <a16:creationId xmlns:a16="http://schemas.microsoft.com/office/drawing/2014/main" id="{C70D1A87-3AA5-49BF-9682-78DA305E8664}"/>
              </a:ext>
            </a:extLst>
          </p:cNvPr>
          <p:cNvSpPr>
            <a:spLocks noGrp="1"/>
          </p:cNvSpPr>
          <p:nvPr>
            <p:ph type="body" sz="quarter" idx="10" hasCustomPrompt="1"/>
          </p:nvPr>
        </p:nvSpPr>
        <p:spPr bwMode="gray">
          <a:xfrm>
            <a:off x="587375" y="1736812"/>
            <a:ext cx="971550" cy="1756496"/>
          </a:xfrm>
        </p:spPr>
        <p:txBody>
          <a:bodyPr/>
          <a:lstStyle>
            <a:lvl1pPr marL="0" indent="0">
              <a:lnSpc>
                <a:spcPct val="100000"/>
              </a:lnSpc>
              <a:buNone/>
              <a:defRPr sz="10400" b="1">
                <a:solidFill>
                  <a:schemeClr val="bg1"/>
                </a:solidFill>
              </a:defRPr>
            </a:lvl1pPr>
          </a:lstStyle>
          <a:p>
            <a:pPr lvl="0"/>
            <a:r>
              <a:rPr lang="en-US" noProof="0"/>
              <a:t>0</a:t>
            </a:r>
          </a:p>
        </p:txBody>
      </p:sp>
      <p:pic>
        <p:nvPicPr>
          <p:cNvPr id="15" name="Grafik 14">
            <a:extLst>
              <a:ext uri="{FF2B5EF4-FFF2-40B4-BE49-F238E27FC236}">
                <a16:creationId xmlns:a16="http://schemas.microsoft.com/office/drawing/2014/main" id="{441C4611-834B-4041-91F3-915A77DC6DE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801165" y="-487273"/>
            <a:ext cx="815757" cy="1625346"/>
          </a:xfrm>
          <a:prstGeom prst="rect">
            <a:avLst/>
          </a:prstGeom>
        </p:spPr>
      </p:pic>
      <p:pic>
        <p:nvPicPr>
          <p:cNvPr id="9" name="Grafik 8">
            <a:extLst>
              <a:ext uri="{FF2B5EF4-FFF2-40B4-BE49-F238E27FC236}">
                <a16:creationId xmlns:a16="http://schemas.microsoft.com/office/drawing/2014/main" id="{7EDF4B65-EABB-4FE0-B71C-17F94088B99E}"/>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01200" y="6376596"/>
            <a:ext cx="576063" cy="126555"/>
          </a:xfrm>
          <a:prstGeom prst="rect">
            <a:avLst/>
          </a:prstGeom>
        </p:spPr>
      </p:pic>
      <p:grpSp>
        <p:nvGrpSpPr>
          <p:cNvPr id="13" name="Gruppieren 12">
            <a:extLst>
              <a:ext uri="{FF2B5EF4-FFF2-40B4-BE49-F238E27FC236}">
                <a16:creationId xmlns:a16="http://schemas.microsoft.com/office/drawing/2014/main" id="{2C2E47A4-CAB6-46B8-BE0C-44B1499FF68C}"/>
              </a:ext>
            </a:extLst>
          </p:cNvPr>
          <p:cNvGrpSpPr/>
          <p:nvPr userDrawn="1"/>
        </p:nvGrpSpPr>
        <p:grpSpPr>
          <a:xfrm>
            <a:off x="9167664" y="2060848"/>
            <a:ext cx="3024336" cy="1512168"/>
            <a:chOff x="9167664" y="2060848"/>
            <a:chExt cx="3024336" cy="1512168"/>
          </a:xfrm>
        </p:grpSpPr>
        <p:sp>
          <p:nvSpPr>
            <p:cNvPr id="6" name="Freihandform: Form 5">
              <a:extLst>
                <a:ext uri="{FF2B5EF4-FFF2-40B4-BE49-F238E27FC236}">
                  <a16:creationId xmlns:a16="http://schemas.microsoft.com/office/drawing/2014/main" id="{16D54DAA-8AB7-4859-BE73-CA410CA89430}"/>
                </a:ext>
              </a:extLst>
            </p:cNvPr>
            <p:cNvSpPr/>
            <p:nvPr/>
          </p:nvSpPr>
          <p:spPr>
            <a:xfrm>
              <a:off x="11435916" y="2060848"/>
              <a:ext cx="756084" cy="756084"/>
            </a:xfrm>
            <a:custGeom>
              <a:avLst/>
              <a:gdLst>
                <a:gd name="connsiteX0" fmla="*/ 756084 w 756084"/>
                <a:gd name="connsiteY0" fmla="*/ 0 h 756084"/>
                <a:gd name="connsiteX1" fmla="*/ 756084 w 756084"/>
                <a:gd name="connsiteY1" fmla="*/ 756084 h 756084"/>
                <a:gd name="connsiteX2" fmla="*/ 0 w 756084"/>
                <a:gd name="connsiteY2" fmla="*/ 0 h 756084"/>
              </a:gdLst>
              <a:ahLst/>
              <a:cxnLst>
                <a:cxn ang="0">
                  <a:pos x="connsiteX0" y="connsiteY0"/>
                </a:cxn>
                <a:cxn ang="0">
                  <a:pos x="connsiteX1" y="connsiteY1"/>
                </a:cxn>
                <a:cxn ang="0">
                  <a:pos x="connsiteX2" y="connsiteY2"/>
                </a:cxn>
              </a:cxnLst>
              <a:rect l="l" t="t" r="r" b="b"/>
              <a:pathLst>
                <a:path w="756084" h="756084">
                  <a:moveTo>
                    <a:pt x="756084" y="0"/>
                  </a:moveTo>
                  <a:lnTo>
                    <a:pt x="756084" y="756084"/>
                  </a:lnTo>
                  <a:lnTo>
                    <a:pt x="0" y="0"/>
                  </a:lnTo>
                  <a:close/>
                </a:path>
              </a:pathLst>
            </a:custGeom>
            <a:solidFill>
              <a:srgbClr val="201751"/>
            </a:solidFill>
            <a:ln w="7549" cap="flat">
              <a:noFill/>
              <a:prstDash val="solid"/>
              <a:miter/>
            </a:ln>
          </p:spPr>
          <p:txBody>
            <a:bodyPr rtlCol="0" anchor="ctr"/>
            <a:lstStyle/>
            <a:p>
              <a:endParaRPr lang="de-DE"/>
            </a:p>
          </p:txBody>
        </p:sp>
        <p:sp>
          <p:nvSpPr>
            <p:cNvPr id="7" name="Freihandform: Form 6">
              <a:extLst>
                <a:ext uri="{FF2B5EF4-FFF2-40B4-BE49-F238E27FC236}">
                  <a16:creationId xmlns:a16="http://schemas.microsoft.com/office/drawing/2014/main" id="{BF8DF8B8-D3D5-4E11-A199-7C77DE2D3D27}"/>
                </a:ext>
              </a:extLst>
            </p:cNvPr>
            <p:cNvSpPr/>
            <p:nvPr/>
          </p:nvSpPr>
          <p:spPr>
            <a:xfrm>
              <a:off x="10679832" y="2060848"/>
              <a:ext cx="1512168" cy="1512168"/>
            </a:xfrm>
            <a:custGeom>
              <a:avLst/>
              <a:gdLst>
                <a:gd name="connsiteX0" fmla="*/ 0 w 1512168"/>
                <a:gd name="connsiteY0" fmla="*/ 0 h 1512168"/>
                <a:gd name="connsiteX1" fmla="*/ 0 w 1512168"/>
                <a:gd name="connsiteY1" fmla="*/ 756084 h 1512168"/>
                <a:gd name="connsiteX2" fmla="*/ 756084 w 1512168"/>
                <a:gd name="connsiteY2" fmla="*/ 1512168 h 1512168"/>
                <a:gd name="connsiteX3" fmla="*/ 1512168 w 1512168"/>
                <a:gd name="connsiteY3" fmla="*/ 1512168 h 1512168"/>
              </a:gdLst>
              <a:ahLst/>
              <a:cxnLst>
                <a:cxn ang="0">
                  <a:pos x="connsiteX0" y="connsiteY0"/>
                </a:cxn>
                <a:cxn ang="0">
                  <a:pos x="connsiteX1" y="connsiteY1"/>
                </a:cxn>
                <a:cxn ang="0">
                  <a:pos x="connsiteX2" y="connsiteY2"/>
                </a:cxn>
                <a:cxn ang="0">
                  <a:pos x="connsiteX3" y="connsiteY3"/>
                </a:cxn>
              </a:cxnLst>
              <a:rect l="l" t="t" r="r" b="b"/>
              <a:pathLst>
                <a:path w="1512168" h="1512168">
                  <a:moveTo>
                    <a:pt x="0" y="0"/>
                  </a:moveTo>
                  <a:lnTo>
                    <a:pt x="0" y="756084"/>
                  </a:lnTo>
                  <a:lnTo>
                    <a:pt x="756084" y="1512168"/>
                  </a:lnTo>
                  <a:lnTo>
                    <a:pt x="1512168" y="1512168"/>
                  </a:lnTo>
                  <a:close/>
                </a:path>
              </a:pathLst>
            </a:custGeom>
            <a:solidFill>
              <a:srgbClr val="FFFFFF"/>
            </a:solidFill>
            <a:ln w="7549" cap="flat">
              <a:noFill/>
              <a:prstDash val="solid"/>
              <a:miter/>
            </a:ln>
          </p:spPr>
          <p:txBody>
            <a:bodyPr rtlCol="0" anchor="ctr"/>
            <a:lstStyle/>
            <a:p>
              <a:endParaRPr lang="de-DE"/>
            </a:p>
          </p:txBody>
        </p:sp>
        <p:sp>
          <p:nvSpPr>
            <p:cNvPr id="12" name="Freihandform: Form 11">
              <a:extLst>
                <a:ext uri="{FF2B5EF4-FFF2-40B4-BE49-F238E27FC236}">
                  <a16:creationId xmlns:a16="http://schemas.microsoft.com/office/drawing/2014/main" id="{56CB23BD-376E-494C-B9BD-49C693E7B475}"/>
                </a:ext>
              </a:extLst>
            </p:cNvPr>
            <p:cNvSpPr/>
            <p:nvPr/>
          </p:nvSpPr>
          <p:spPr>
            <a:xfrm>
              <a:off x="9167664" y="2060848"/>
              <a:ext cx="1512168" cy="756084"/>
            </a:xfrm>
            <a:custGeom>
              <a:avLst/>
              <a:gdLst>
                <a:gd name="connsiteX0" fmla="*/ 1134126 w 1512168"/>
                <a:gd name="connsiteY0" fmla="*/ 0 h 756084"/>
                <a:gd name="connsiteX1" fmla="*/ 1134126 w 1512168"/>
                <a:gd name="connsiteY1" fmla="*/ 0 h 756084"/>
                <a:gd name="connsiteX2" fmla="*/ 378042 w 1512168"/>
                <a:gd name="connsiteY2" fmla="*/ 0 h 756084"/>
                <a:gd name="connsiteX3" fmla="*/ 0 w 1512168"/>
                <a:gd name="connsiteY3" fmla="*/ 378042 h 756084"/>
                <a:gd name="connsiteX4" fmla="*/ 378042 w 1512168"/>
                <a:gd name="connsiteY4" fmla="*/ 756084 h 756084"/>
                <a:gd name="connsiteX5" fmla="*/ 756084 w 1512168"/>
                <a:gd name="connsiteY5" fmla="*/ 756084 h 756084"/>
                <a:gd name="connsiteX6" fmla="*/ 756084 w 1512168"/>
                <a:gd name="connsiteY6" fmla="*/ 756084 h 756084"/>
                <a:gd name="connsiteX7" fmla="*/ 1512168 w 1512168"/>
                <a:gd name="connsiteY7" fmla="*/ 756084 h 756084"/>
                <a:gd name="connsiteX8" fmla="*/ 1512168 w 1512168"/>
                <a:gd name="connsiteY8" fmla="*/ 0 h 756084"/>
                <a:gd name="connsiteX9" fmla="*/ 1134126 w 1512168"/>
                <a:gd name="connsiteY9" fmla="*/ 0 h 756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12168" h="756084">
                  <a:moveTo>
                    <a:pt x="1134126" y="0"/>
                  </a:moveTo>
                  <a:lnTo>
                    <a:pt x="1134126" y="0"/>
                  </a:lnTo>
                  <a:lnTo>
                    <a:pt x="378042" y="0"/>
                  </a:lnTo>
                  <a:cubicBezTo>
                    <a:pt x="169287" y="0"/>
                    <a:pt x="0" y="169287"/>
                    <a:pt x="0" y="378042"/>
                  </a:cubicBezTo>
                  <a:cubicBezTo>
                    <a:pt x="0" y="586797"/>
                    <a:pt x="169287" y="756084"/>
                    <a:pt x="378042" y="756084"/>
                  </a:cubicBezTo>
                  <a:lnTo>
                    <a:pt x="756084" y="756084"/>
                  </a:lnTo>
                  <a:lnTo>
                    <a:pt x="756084" y="756084"/>
                  </a:lnTo>
                  <a:lnTo>
                    <a:pt x="1512168" y="756084"/>
                  </a:lnTo>
                  <a:lnTo>
                    <a:pt x="1512168" y="0"/>
                  </a:lnTo>
                  <a:lnTo>
                    <a:pt x="1134126" y="0"/>
                  </a:lnTo>
                  <a:close/>
                </a:path>
              </a:pathLst>
            </a:custGeom>
            <a:solidFill>
              <a:srgbClr val="201751"/>
            </a:solidFill>
            <a:ln w="7549" cap="flat">
              <a:noFill/>
              <a:prstDash val="solid"/>
              <a:miter/>
            </a:ln>
          </p:spPr>
          <p:txBody>
            <a:bodyPr rtlCol="0" anchor="ctr"/>
            <a:lstStyle/>
            <a:p>
              <a:endParaRPr lang="de-DE"/>
            </a:p>
          </p:txBody>
        </p:sp>
      </p:grpSp>
      <p:sp>
        <p:nvSpPr>
          <p:cNvPr id="3" name="Date Placeholder 2">
            <a:extLst>
              <a:ext uri="{FF2B5EF4-FFF2-40B4-BE49-F238E27FC236}">
                <a16:creationId xmlns:a16="http://schemas.microsoft.com/office/drawing/2014/main" id="{243169E7-0F2E-4C33-A691-6D5C2B1A4DAE}"/>
              </a:ext>
            </a:extLst>
          </p:cNvPr>
          <p:cNvSpPr>
            <a:spLocks noGrp="1"/>
          </p:cNvSpPr>
          <p:nvPr>
            <p:ph type="dt" sz="half" idx="11"/>
          </p:nvPr>
        </p:nvSpPr>
        <p:spPr/>
        <p:txBody>
          <a:bodyPr/>
          <a:lstStyle/>
          <a:p>
            <a:fld id="{8755C120-EF72-4B47-B9DD-D088A9F2C1DE}" type="datetime3">
              <a:rPr lang="en-US" noProof="0" smtClean="0"/>
              <a:t>12 March 2025</a:t>
            </a:fld>
            <a:endParaRPr lang="en-US" noProof="0"/>
          </a:p>
        </p:txBody>
      </p:sp>
      <p:sp>
        <p:nvSpPr>
          <p:cNvPr id="8" name="Slide Number Placeholder 7">
            <a:extLst>
              <a:ext uri="{FF2B5EF4-FFF2-40B4-BE49-F238E27FC236}">
                <a16:creationId xmlns:a16="http://schemas.microsoft.com/office/drawing/2014/main" id="{168C6C73-E854-4564-8150-B96B40A316D6}"/>
              </a:ext>
            </a:extLst>
          </p:cNvPr>
          <p:cNvSpPr>
            <a:spLocks noGrp="1"/>
          </p:cNvSpPr>
          <p:nvPr>
            <p:ph type="sldNum" sz="quarter" idx="12"/>
          </p:nvPr>
        </p:nvSpPr>
        <p:spPr/>
        <p:txBody>
          <a:bodyPr/>
          <a:lstStyle/>
          <a:p>
            <a:fld id="{62CB3E74-FC4B-418A-B5F6-72ED80208EB2}" type="slidenum">
              <a:rPr lang="en-US" noProof="0" smtClean="0"/>
              <a:pPr/>
              <a:t>‹#›</a:t>
            </a:fld>
            <a:endParaRPr lang="en-US" noProof="0"/>
          </a:p>
        </p:txBody>
      </p:sp>
    </p:spTree>
    <p:extLst>
      <p:ext uri="{BB962C8B-B14F-4D97-AF65-F5344CB8AC3E}">
        <p14:creationId xmlns:p14="http://schemas.microsoft.com/office/powerpoint/2010/main" val="2594202442"/>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apitel (hellgrau)">
    <p:bg>
      <p:bgPr>
        <a:solidFill>
          <a:srgbClr val="F3F3F3"/>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FFA6D0-AB8A-4F44-9727-A1CE86F10CC6}"/>
              </a:ext>
            </a:extLst>
          </p:cNvPr>
          <p:cNvSpPr>
            <a:spLocks noGrp="1"/>
          </p:cNvSpPr>
          <p:nvPr>
            <p:ph type="title"/>
          </p:nvPr>
        </p:nvSpPr>
        <p:spPr bwMode="gray">
          <a:xfrm>
            <a:off x="1566774" y="1923421"/>
            <a:ext cx="5256213" cy="1569887"/>
          </a:xfrm>
        </p:spPr>
        <p:txBody>
          <a:bodyPr/>
          <a:lstStyle>
            <a:lvl1pPr>
              <a:lnSpc>
                <a:spcPct val="100000"/>
              </a:lnSpc>
              <a:defRPr sz="3800" b="1">
                <a:solidFill>
                  <a:schemeClr val="tx1"/>
                </a:solidFill>
              </a:defRPr>
            </a:lvl1pPr>
          </a:lstStyle>
          <a:p>
            <a:r>
              <a:rPr lang="en-US" noProof="0" dirty="0"/>
              <a:t>Click to edit Master title style</a:t>
            </a:r>
          </a:p>
        </p:txBody>
      </p:sp>
      <p:sp>
        <p:nvSpPr>
          <p:cNvPr id="11" name="Textplatzhalter 10">
            <a:extLst>
              <a:ext uri="{FF2B5EF4-FFF2-40B4-BE49-F238E27FC236}">
                <a16:creationId xmlns:a16="http://schemas.microsoft.com/office/drawing/2014/main" id="{C70D1A87-3AA5-49BF-9682-78DA305E8664}"/>
              </a:ext>
            </a:extLst>
          </p:cNvPr>
          <p:cNvSpPr>
            <a:spLocks noGrp="1"/>
          </p:cNvSpPr>
          <p:nvPr>
            <p:ph type="body" sz="quarter" idx="10" hasCustomPrompt="1"/>
          </p:nvPr>
        </p:nvSpPr>
        <p:spPr bwMode="gray">
          <a:xfrm>
            <a:off x="587375" y="1736812"/>
            <a:ext cx="971550" cy="1756496"/>
          </a:xfrm>
        </p:spPr>
        <p:txBody>
          <a:bodyPr/>
          <a:lstStyle>
            <a:lvl1pPr marL="0" indent="0">
              <a:lnSpc>
                <a:spcPct val="100000"/>
              </a:lnSpc>
              <a:buNone/>
              <a:defRPr sz="10400" b="1">
                <a:solidFill>
                  <a:schemeClr val="tx2"/>
                </a:solidFill>
              </a:defRPr>
            </a:lvl1pPr>
          </a:lstStyle>
          <a:p>
            <a:pPr lvl="0"/>
            <a:r>
              <a:rPr lang="en-US" noProof="0"/>
              <a:t>0</a:t>
            </a:r>
          </a:p>
        </p:txBody>
      </p:sp>
      <p:pic>
        <p:nvPicPr>
          <p:cNvPr id="9" name="Grafik 8">
            <a:extLst>
              <a:ext uri="{FF2B5EF4-FFF2-40B4-BE49-F238E27FC236}">
                <a16:creationId xmlns:a16="http://schemas.microsoft.com/office/drawing/2014/main" id="{7EDF4B65-EABB-4FE0-B71C-17F94088B99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01200" y="6376596"/>
            <a:ext cx="576063" cy="126555"/>
          </a:xfrm>
          <a:prstGeom prst="rect">
            <a:avLst/>
          </a:prstGeom>
        </p:spPr>
      </p:pic>
      <p:grpSp>
        <p:nvGrpSpPr>
          <p:cNvPr id="16" name="Gruppieren 15">
            <a:extLst>
              <a:ext uri="{FF2B5EF4-FFF2-40B4-BE49-F238E27FC236}">
                <a16:creationId xmlns:a16="http://schemas.microsoft.com/office/drawing/2014/main" id="{71E2CAEB-5D4E-47C0-9BF0-585D66D109D8}"/>
              </a:ext>
            </a:extLst>
          </p:cNvPr>
          <p:cNvGrpSpPr/>
          <p:nvPr userDrawn="1"/>
        </p:nvGrpSpPr>
        <p:grpSpPr>
          <a:xfrm>
            <a:off x="10476600" y="2060848"/>
            <a:ext cx="1715400" cy="3430800"/>
            <a:chOff x="10476600" y="2060848"/>
            <a:chExt cx="1715400" cy="3430800"/>
          </a:xfrm>
        </p:grpSpPr>
        <p:sp>
          <p:nvSpPr>
            <p:cNvPr id="6" name="Freihandform: Form 5">
              <a:extLst>
                <a:ext uri="{FF2B5EF4-FFF2-40B4-BE49-F238E27FC236}">
                  <a16:creationId xmlns:a16="http://schemas.microsoft.com/office/drawing/2014/main" id="{A36AA7D8-79F9-48F8-8D50-76B559AE5B2B}"/>
                </a:ext>
              </a:extLst>
            </p:cNvPr>
            <p:cNvSpPr/>
            <p:nvPr/>
          </p:nvSpPr>
          <p:spPr>
            <a:xfrm>
              <a:off x="10476600" y="3776248"/>
              <a:ext cx="857700" cy="857700"/>
            </a:xfrm>
            <a:custGeom>
              <a:avLst/>
              <a:gdLst>
                <a:gd name="connsiteX0" fmla="*/ 0 w 857700"/>
                <a:gd name="connsiteY0" fmla="*/ 0 h 857700"/>
                <a:gd name="connsiteX1" fmla="*/ 857700 w 857700"/>
                <a:gd name="connsiteY1" fmla="*/ 0 h 857700"/>
                <a:gd name="connsiteX2" fmla="*/ 857700 w 857700"/>
                <a:gd name="connsiteY2" fmla="*/ 857700 h 857700"/>
                <a:gd name="connsiteX3" fmla="*/ 0 w 857700"/>
                <a:gd name="connsiteY3" fmla="*/ 857700 h 857700"/>
              </a:gdLst>
              <a:ahLst/>
              <a:cxnLst>
                <a:cxn ang="0">
                  <a:pos x="connsiteX0" y="connsiteY0"/>
                </a:cxn>
                <a:cxn ang="0">
                  <a:pos x="connsiteX1" y="connsiteY1"/>
                </a:cxn>
                <a:cxn ang="0">
                  <a:pos x="connsiteX2" y="connsiteY2"/>
                </a:cxn>
                <a:cxn ang="0">
                  <a:pos x="connsiteX3" y="connsiteY3"/>
                </a:cxn>
              </a:cxnLst>
              <a:rect l="l" t="t" r="r" b="b"/>
              <a:pathLst>
                <a:path w="857700" h="857700">
                  <a:moveTo>
                    <a:pt x="0" y="0"/>
                  </a:moveTo>
                  <a:lnTo>
                    <a:pt x="857700" y="0"/>
                  </a:lnTo>
                  <a:lnTo>
                    <a:pt x="857700" y="857700"/>
                  </a:lnTo>
                  <a:lnTo>
                    <a:pt x="0" y="857700"/>
                  </a:lnTo>
                  <a:close/>
                </a:path>
              </a:pathLst>
            </a:custGeom>
            <a:solidFill>
              <a:srgbClr val="00CE7D"/>
            </a:solidFill>
            <a:ln w="8572" cap="flat">
              <a:noFill/>
              <a:prstDash val="solid"/>
              <a:miter/>
            </a:ln>
          </p:spPr>
          <p:txBody>
            <a:bodyPr rtlCol="0" anchor="ctr"/>
            <a:lstStyle/>
            <a:p>
              <a:endParaRPr lang="de-DE"/>
            </a:p>
          </p:txBody>
        </p:sp>
        <p:sp>
          <p:nvSpPr>
            <p:cNvPr id="7" name="Freihandform: Form 6">
              <a:extLst>
                <a:ext uri="{FF2B5EF4-FFF2-40B4-BE49-F238E27FC236}">
                  <a16:creationId xmlns:a16="http://schemas.microsoft.com/office/drawing/2014/main" id="{36C21FC3-1FD1-447D-8444-AD56837E0D3B}"/>
                </a:ext>
              </a:extLst>
            </p:cNvPr>
            <p:cNvSpPr/>
            <p:nvPr/>
          </p:nvSpPr>
          <p:spPr>
            <a:xfrm>
              <a:off x="11334300" y="4633948"/>
              <a:ext cx="857700" cy="857700"/>
            </a:xfrm>
            <a:custGeom>
              <a:avLst/>
              <a:gdLst>
                <a:gd name="connsiteX0" fmla="*/ 0 w 857700"/>
                <a:gd name="connsiteY0" fmla="*/ 0 h 857700"/>
                <a:gd name="connsiteX1" fmla="*/ 857700 w 857700"/>
                <a:gd name="connsiteY1" fmla="*/ 0 h 857700"/>
                <a:gd name="connsiteX2" fmla="*/ 857700 w 857700"/>
                <a:gd name="connsiteY2" fmla="*/ 857700 h 857700"/>
                <a:gd name="connsiteX3" fmla="*/ 0 w 857700"/>
                <a:gd name="connsiteY3" fmla="*/ 857700 h 857700"/>
              </a:gdLst>
              <a:ahLst/>
              <a:cxnLst>
                <a:cxn ang="0">
                  <a:pos x="connsiteX0" y="connsiteY0"/>
                </a:cxn>
                <a:cxn ang="0">
                  <a:pos x="connsiteX1" y="connsiteY1"/>
                </a:cxn>
                <a:cxn ang="0">
                  <a:pos x="connsiteX2" y="connsiteY2"/>
                </a:cxn>
                <a:cxn ang="0">
                  <a:pos x="connsiteX3" y="connsiteY3"/>
                </a:cxn>
              </a:cxnLst>
              <a:rect l="l" t="t" r="r" b="b"/>
              <a:pathLst>
                <a:path w="857700" h="857700">
                  <a:moveTo>
                    <a:pt x="0" y="0"/>
                  </a:moveTo>
                  <a:lnTo>
                    <a:pt x="857700" y="0"/>
                  </a:lnTo>
                  <a:lnTo>
                    <a:pt x="857700" y="857700"/>
                  </a:lnTo>
                  <a:lnTo>
                    <a:pt x="0" y="857700"/>
                  </a:lnTo>
                  <a:close/>
                </a:path>
              </a:pathLst>
            </a:custGeom>
            <a:solidFill>
              <a:srgbClr val="00CE7D"/>
            </a:solidFill>
            <a:ln w="8572" cap="flat">
              <a:noFill/>
              <a:prstDash val="solid"/>
              <a:miter/>
            </a:ln>
          </p:spPr>
          <p:txBody>
            <a:bodyPr rtlCol="0" anchor="ctr"/>
            <a:lstStyle/>
            <a:p>
              <a:endParaRPr lang="de-DE"/>
            </a:p>
          </p:txBody>
        </p:sp>
        <p:sp>
          <p:nvSpPr>
            <p:cNvPr id="8" name="Freihandform: Form 7">
              <a:extLst>
                <a:ext uri="{FF2B5EF4-FFF2-40B4-BE49-F238E27FC236}">
                  <a16:creationId xmlns:a16="http://schemas.microsoft.com/office/drawing/2014/main" id="{53FA56F5-25C4-42FE-8D43-E3DC69FCAA4F}"/>
                </a:ext>
              </a:extLst>
            </p:cNvPr>
            <p:cNvSpPr/>
            <p:nvPr/>
          </p:nvSpPr>
          <p:spPr>
            <a:xfrm>
              <a:off x="10476600" y="2060848"/>
              <a:ext cx="1715400" cy="1715400"/>
            </a:xfrm>
            <a:custGeom>
              <a:avLst/>
              <a:gdLst>
                <a:gd name="connsiteX0" fmla="*/ 857700 w 1715400"/>
                <a:gd name="connsiteY0" fmla="*/ 857700 h 1715400"/>
                <a:gd name="connsiteX1" fmla="*/ 1715400 w 1715400"/>
                <a:gd name="connsiteY1" fmla="*/ 1715400 h 1715400"/>
                <a:gd name="connsiteX2" fmla="*/ 857700 w 1715400"/>
                <a:gd name="connsiteY2" fmla="*/ 1715400 h 1715400"/>
                <a:gd name="connsiteX3" fmla="*/ 0 w 1715400"/>
                <a:gd name="connsiteY3" fmla="*/ 857700 h 1715400"/>
                <a:gd name="connsiteX4" fmla="*/ 0 w 1715400"/>
                <a:gd name="connsiteY4" fmla="*/ 0 h 1715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5400" h="1715400">
                  <a:moveTo>
                    <a:pt x="857700" y="857700"/>
                  </a:moveTo>
                  <a:lnTo>
                    <a:pt x="1715400" y="1715400"/>
                  </a:lnTo>
                  <a:lnTo>
                    <a:pt x="857700" y="1715400"/>
                  </a:lnTo>
                  <a:lnTo>
                    <a:pt x="0" y="857700"/>
                  </a:lnTo>
                  <a:lnTo>
                    <a:pt x="0" y="0"/>
                  </a:lnTo>
                  <a:close/>
                </a:path>
              </a:pathLst>
            </a:custGeom>
            <a:solidFill>
              <a:srgbClr val="201751"/>
            </a:solidFill>
            <a:ln w="8572" cap="flat">
              <a:noFill/>
              <a:prstDash val="solid"/>
              <a:miter/>
            </a:ln>
          </p:spPr>
          <p:txBody>
            <a:bodyPr rtlCol="0" anchor="ctr"/>
            <a:lstStyle/>
            <a:p>
              <a:endParaRPr lang="de-DE"/>
            </a:p>
          </p:txBody>
        </p:sp>
      </p:grpSp>
      <p:pic>
        <p:nvPicPr>
          <p:cNvPr id="17" name="Grafik 16">
            <a:extLst>
              <a:ext uri="{FF2B5EF4-FFF2-40B4-BE49-F238E27FC236}">
                <a16:creationId xmlns:a16="http://schemas.microsoft.com/office/drawing/2014/main" id="{FBD0C543-6099-4F52-ACA4-B4C8A841E24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800993" y="-487273"/>
            <a:ext cx="816102" cy="1625346"/>
          </a:xfrm>
          <a:prstGeom prst="rect">
            <a:avLst/>
          </a:prstGeom>
        </p:spPr>
      </p:pic>
      <p:sp>
        <p:nvSpPr>
          <p:cNvPr id="3" name="Date Placeholder 2">
            <a:extLst>
              <a:ext uri="{FF2B5EF4-FFF2-40B4-BE49-F238E27FC236}">
                <a16:creationId xmlns:a16="http://schemas.microsoft.com/office/drawing/2014/main" id="{AD19CB23-D378-4548-9D52-5D434F268FAC}"/>
              </a:ext>
            </a:extLst>
          </p:cNvPr>
          <p:cNvSpPr>
            <a:spLocks noGrp="1"/>
          </p:cNvSpPr>
          <p:nvPr>
            <p:ph type="dt" sz="half" idx="11"/>
          </p:nvPr>
        </p:nvSpPr>
        <p:spPr/>
        <p:txBody>
          <a:bodyPr/>
          <a:lstStyle/>
          <a:p>
            <a:fld id="{60E23543-5D68-4551-B7C0-EBDE71FB9C1A}" type="datetime3">
              <a:rPr lang="en-US" noProof="0" smtClean="0"/>
              <a:t>12 March 2025</a:t>
            </a:fld>
            <a:endParaRPr lang="en-US" noProof="0"/>
          </a:p>
        </p:txBody>
      </p:sp>
      <p:sp>
        <p:nvSpPr>
          <p:cNvPr id="10" name="Slide Number Placeholder 9">
            <a:extLst>
              <a:ext uri="{FF2B5EF4-FFF2-40B4-BE49-F238E27FC236}">
                <a16:creationId xmlns:a16="http://schemas.microsoft.com/office/drawing/2014/main" id="{96F70DAE-5C8B-4EE1-910D-AE01F863E1C2}"/>
              </a:ext>
            </a:extLst>
          </p:cNvPr>
          <p:cNvSpPr>
            <a:spLocks noGrp="1"/>
          </p:cNvSpPr>
          <p:nvPr>
            <p:ph type="sldNum" sz="quarter" idx="12"/>
          </p:nvPr>
        </p:nvSpPr>
        <p:spPr/>
        <p:txBody>
          <a:bodyPr/>
          <a:lstStyle/>
          <a:p>
            <a:fld id="{62CB3E74-FC4B-418A-B5F6-72ED80208EB2}" type="slidenum">
              <a:rPr lang="en-US" noProof="0" smtClean="0"/>
              <a:pPr/>
              <a:t>‹#›</a:t>
            </a:fld>
            <a:endParaRPr lang="en-US" noProof="0"/>
          </a:p>
        </p:txBody>
      </p:sp>
    </p:spTree>
    <p:extLst>
      <p:ext uri="{BB962C8B-B14F-4D97-AF65-F5344CB8AC3E}">
        <p14:creationId xmlns:p14="http://schemas.microsoft.com/office/powerpoint/2010/main" val="1214077407"/>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apitel einfach (blau)">
    <p:bg>
      <p:bgPr>
        <a:solidFill>
          <a:srgbClr val="20175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FFA6D0-AB8A-4F44-9727-A1CE86F10CC6}"/>
              </a:ext>
            </a:extLst>
          </p:cNvPr>
          <p:cNvSpPr>
            <a:spLocks noGrp="1"/>
          </p:cNvSpPr>
          <p:nvPr>
            <p:ph type="title"/>
          </p:nvPr>
        </p:nvSpPr>
        <p:spPr bwMode="gray">
          <a:xfrm>
            <a:off x="1566774" y="1923421"/>
            <a:ext cx="5256213" cy="1569887"/>
          </a:xfrm>
        </p:spPr>
        <p:txBody>
          <a:bodyPr/>
          <a:lstStyle>
            <a:lvl1pPr>
              <a:lnSpc>
                <a:spcPct val="100000"/>
              </a:lnSpc>
              <a:defRPr sz="3800" b="1">
                <a:solidFill>
                  <a:schemeClr val="bg1"/>
                </a:solidFill>
              </a:defRPr>
            </a:lvl1pPr>
          </a:lstStyle>
          <a:p>
            <a:r>
              <a:rPr lang="en-US" noProof="0"/>
              <a:t>Click to edit Master title style</a:t>
            </a:r>
          </a:p>
        </p:txBody>
      </p:sp>
      <p:sp>
        <p:nvSpPr>
          <p:cNvPr id="11" name="Textplatzhalter 10">
            <a:extLst>
              <a:ext uri="{FF2B5EF4-FFF2-40B4-BE49-F238E27FC236}">
                <a16:creationId xmlns:a16="http://schemas.microsoft.com/office/drawing/2014/main" id="{C70D1A87-3AA5-49BF-9682-78DA305E8664}"/>
              </a:ext>
            </a:extLst>
          </p:cNvPr>
          <p:cNvSpPr>
            <a:spLocks noGrp="1"/>
          </p:cNvSpPr>
          <p:nvPr>
            <p:ph type="body" sz="quarter" idx="10" hasCustomPrompt="1"/>
          </p:nvPr>
        </p:nvSpPr>
        <p:spPr bwMode="gray">
          <a:xfrm>
            <a:off x="587375" y="1736812"/>
            <a:ext cx="971550" cy="1756496"/>
          </a:xfrm>
        </p:spPr>
        <p:txBody>
          <a:bodyPr/>
          <a:lstStyle>
            <a:lvl1pPr marL="0" indent="0">
              <a:lnSpc>
                <a:spcPct val="100000"/>
              </a:lnSpc>
              <a:buNone/>
              <a:defRPr sz="10400" b="1">
                <a:solidFill>
                  <a:schemeClr val="tx2"/>
                </a:solidFill>
              </a:defRPr>
            </a:lvl1pPr>
          </a:lstStyle>
          <a:p>
            <a:pPr lvl="0"/>
            <a:r>
              <a:rPr lang="en-US" noProof="0"/>
              <a:t>0</a:t>
            </a:r>
          </a:p>
        </p:txBody>
      </p:sp>
      <p:pic>
        <p:nvPicPr>
          <p:cNvPr id="15" name="Grafik 14">
            <a:extLst>
              <a:ext uri="{FF2B5EF4-FFF2-40B4-BE49-F238E27FC236}">
                <a16:creationId xmlns:a16="http://schemas.microsoft.com/office/drawing/2014/main" id="{441C4611-834B-4041-91F3-915A77DC6DE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800993" y="-487273"/>
            <a:ext cx="816102" cy="1625346"/>
          </a:xfrm>
          <a:prstGeom prst="rect">
            <a:avLst/>
          </a:prstGeom>
        </p:spPr>
      </p:pic>
      <p:pic>
        <p:nvPicPr>
          <p:cNvPr id="16" name="Grafik 15">
            <a:extLst>
              <a:ext uri="{FF2B5EF4-FFF2-40B4-BE49-F238E27FC236}">
                <a16:creationId xmlns:a16="http://schemas.microsoft.com/office/drawing/2014/main" id="{84EF5AA7-A7AA-4571-AB53-31BB9B697DB5}"/>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601200" y="6376858"/>
            <a:ext cx="576063" cy="126030"/>
          </a:xfrm>
          <a:prstGeom prst="rect">
            <a:avLst/>
          </a:prstGeom>
        </p:spPr>
      </p:pic>
      <p:sp>
        <p:nvSpPr>
          <p:cNvPr id="3" name="Date Placeholder 2">
            <a:extLst>
              <a:ext uri="{FF2B5EF4-FFF2-40B4-BE49-F238E27FC236}">
                <a16:creationId xmlns:a16="http://schemas.microsoft.com/office/drawing/2014/main" id="{391C7DEA-28CE-412D-8B12-D1E97D2E8094}"/>
              </a:ext>
            </a:extLst>
          </p:cNvPr>
          <p:cNvSpPr>
            <a:spLocks noGrp="1"/>
          </p:cNvSpPr>
          <p:nvPr>
            <p:ph type="dt" sz="half" idx="11"/>
          </p:nvPr>
        </p:nvSpPr>
        <p:spPr/>
        <p:txBody>
          <a:bodyPr/>
          <a:lstStyle>
            <a:lvl1pPr>
              <a:defRPr>
                <a:solidFill>
                  <a:schemeClr val="bg1"/>
                </a:solidFill>
              </a:defRPr>
            </a:lvl1pPr>
          </a:lstStyle>
          <a:p>
            <a:fld id="{44BDEC0B-5070-4FB0-8A74-B4130D280D3A}" type="datetime3">
              <a:rPr lang="en-US" noProof="0" smtClean="0"/>
              <a:t>12 March 2025</a:t>
            </a:fld>
            <a:endParaRPr lang="en-US" noProof="0"/>
          </a:p>
        </p:txBody>
      </p:sp>
      <p:sp>
        <p:nvSpPr>
          <p:cNvPr id="6" name="Slide Number Placeholder 5">
            <a:extLst>
              <a:ext uri="{FF2B5EF4-FFF2-40B4-BE49-F238E27FC236}">
                <a16:creationId xmlns:a16="http://schemas.microsoft.com/office/drawing/2014/main" id="{D2422B42-5B9A-4469-9CF2-A0FF52614933}"/>
              </a:ext>
            </a:extLst>
          </p:cNvPr>
          <p:cNvSpPr>
            <a:spLocks noGrp="1"/>
          </p:cNvSpPr>
          <p:nvPr>
            <p:ph type="sldNum" sz="quarter" idx="12"/>
          </p:nvPr>
        </p:nvSpPr>
        <p:spPr/>
        <p:txBody>
          <a:bodyPr/>
          <a:lstStyle>
            <a:lvl1pPr>
              <a:defRPr>
                <a:solidFill>
                  <a:schemeClr val="bg1"/>
                </a:solidFill>
              </a:defRPr>
            </a:lvl1pPr>
          </a:lstStyle>
          <a:p>
            <a:fld id="{62CB3E74-FC4B-418A-B5F6-72ED80208EB2}" type="slidenum">
              <a:rPr lang="en-US" noProof="0" smtClean="0"/>
              <a:pPr/>
              <a:t>‹#›</a:t>
            </a:fld>
            <a:endParaRPr lang="en-US" noProof="0"/>
          </a:p>
        </p:txBody>
      </p:sp>
    </p:spTree>
    <p:extLst>
      <p:ext uri="{BB962C8B-B14F-4D97-AF65-F5344CB8AC3E}">
        <p14:creationId xmlns:p14="http://schemas.microsoft.com/office/powerpoint/2010/main" val="2627222730"/>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Kapitel einfach (grün)">
    <p:bg>
      <p:bgPr>
        <a:solidFill>
          <a:srgbClr val="00CE7D"/>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FFA6D0-AB8A-4F44-9727-A1CE86F10CC6}"/>
              </a:ext>
            </a:extLst>
          </p:cNvPr>
          <p:cNvSpPr>
            <a:spLocks noGrp="1"/>
          </p:cNvSpPr>
          <p:nvPr>
            <p:ph type="title"/>
          </p:nvPr>
        </p:nvSpPr>
        <p:spPr bwMode="gray">
          <a:xfrm>
            <a:off x="1566774" y="1923421"/>
            <a:ext cx="5256213" cy="1569887"/>
          </a:xfrm>
        </p:spPr>
        <p:txBody>
          <a:bodyPr/>
          <a:lstStyle>
            <a:lvl1pPr>
              <a:lnSpc>
                <a:spcPct val="100000"/>
              </a:lnSpc>
              <a:defRPr sz="3800" b="1">
                <a:solidFill>
                  <a:schemeClr val="tx1"/>
                </a:solidFill>
              </a:defRPr>
            </a:lvl1pPr>
          </a:lstStyle>
          <a:p>
            <a:r>
              <a:rPr lang="en-US" noProof="0"/>
              <a:t>Click to edit Master title style</a:t>
            </a:r>
          </a:p>
        </p:txBody>
      </p:sp>
      <p:sp>
        <p:nvSpPr>
          <p:cNvPr id="11" name="Textplatzhalter 10">
            <a:extLst>
              <a:ext uri="{FF2B5EF4-FFF2-40B4-BE49-F238E27FC236}">
                <a16:creationId xmlns:a16="http://schemas.microsoft.com/office/drawing/2014/main" id="{C70D1A87-3AA5-49BF-9682-78DA305E8664}"/>
              </a:ext>
            </a:extLst>
          </p:cNvPr>
          <p:cNvSpPr>
            <a:spLocks noGrp="1"/>
          </p:cNvSpPr>
          <p:nvPr>
            <p:ph type="body" sz="quarter" idx="10" hasCustomPrompt="1"/>
          </p:nvPr>
        </p:nvSpPr>
        <p:spPr bwMode="gray">
          <a:xfrm>
            <a:off x="587375" y="1736812"/>
            <a:ext cx="971550" cy="1756496"/>
          </a:xfrm>
        </p:spPr>
        <p:txBody>
          <a:bodyPr/>
          <a:lstStyle>
            <a:lvl1pPr marL="0" indent="0">
              <a:lnSpc>
                <a:spcPct val="100000"/>
              </a:lnSpc>
              <a:buNone/>
              <a:defRPr sz="10400" b="1">
                <a:solidFill>
                  <a:schemeClr val="bg1"/>
                </a:solidFill>
              </a:defRPr>
            </a:lvl1pPr>
          </a:lstStyle>
          <a:p>
            <a:pPr lvl="0"/>
            <a:r>
              <a:rPr lang="en-US" noProof="0"/>
              <a:t>0</a:t>
            </a:r>
          </a:p>
        </p:txBody>
      </p:sp>
      <p:pic>
        <p:nvPicPr>
          <p:cNvPr id="15" name="Grafik 14">
            <a:extLst>
              <a:ext uri="{FF2B5EF4-FFF2-40B4-BE49-F238E27FC236}">
                <a16:creationId xmlns:a16="http://schemas.microsoft.com/office/drawing/2014/main" id="{441C4611-834B-4041-91F3-915A77DC6DE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801165" y="-487273"/>
            <a:ext cx="815757" cy="1625346"/>
          </a:xfrm>
          <a:prstGeom prst="rect">
            <a:avLst/>
          </a:prstGeom>
        </p:spPr>
      </p:pic>
      <p:pic>
        <p:nvPicPr>
          <p:cNvPr id="9" name="Grafik 8">
            <a:extLst>
              <a:ext uri="{FF2B5EF4-FFF2-40B4-BE49-F238E27FC236}">
                <a16:creationId xmlns:a16="http://schemas.microsoft.com/office/drawing/2014/main" id="{7EDF4B65-EABB-4FE0-B71C-17F94088B99E}"/>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01200" y="6376596"/>
            <a:ext cx="576063" cy="126555"/>
          </a:xfrm>
          <a:prstGeom prst="rect">
            <a:avLst/>
          </a:prstGeom>
        </p:spPr>
      </p:pic>
      <p:sp>
        <p:nvSpPr>
          <p:cNvPr id="3" name="Date Placeholder 2">
            <a:extLst>
              <a:ext uri="{FF2B5EF4-FFF2-40B4-BE49-F238E27FC236}">
                <a16:creationId xmlns:a16="http://schemas.microsoft.com/office/drawing/2014/main" id="{4A4738C0-2432-4731-9591-76C52F565581}"/>
              </a:ext>
            </a:extLst>
          </p:cNvPr>
          <p:cNvSpPr>
            <a:spLocks noGrp="1"/>
          </p:cNvSpPr>
          <p:nvPr>
            <p:ph type="dt" sz="half" idx="11"/>
          </p:nvPr>
        </p:nvSpPr>
        <p:spPr/>
        <p:txBody>
          <a:bodyPr/>
          <a:lstStyle/>
          <a:p>
            <a:fld id="{48C1F022-BE67-42B4-8255-DAFA2FA97668}" type="datetime3">
              <a:rPr lang="en-US" noProof="0" smtClean="0"/>
              <a:t>12 March 2025</a:t>
            </a:fld>
            <a:endParaRPr lang="en-US" noProof="0"/>
          </a:p>
        </p:txBody>
      </p:sp>
      <p:sp>
        <p:nvSpPr>
          <p:cNvPr id="6" name="Slide Number Placeholder 5">
            <a:extLst>
              <a:ext uri="{FF2B5EF4-FFF2-40B4-BE49-F238E27FC236}">
                <a16:creationId xmlns:a16="http://schemas.microsoft.com/office/drawing/2014/main" id="{24826A39-7D18-4E76-9378-6BD419286025}"/>
              </a:ext>
            </a:extLst>
          </p:cNvPr>
          <p:cNvSpPr>
            <a:spLocks noGrp="1"/>
          </p:cNvSpPr>
          <p:nvPr>
            <p:ph type="sldNum" sz="quarter" idx="12"/>
          </p:nvPr>
        </p:nvSpPr>
        <p:spPr/>
        <p:txBody>
          <a:bodyPr/>
          <a:lstStyle/>
          <a:p>
            <a:fld id="{62CB3E74-FC4B-418A-B5F6-72ED80208EB2}" type="slidenum">
              <a:rPr lang="en-US" noProof="0" smtClean="0"/>
              <a:pPr/>
              <a:t>‹#›</a:t>
            </a:fld>
            <a:endParaRPr lang="en-US" noProof="0"/>
          </a:p>
        </p:txBody>
      </p:sp>
    </p:spTree>
    <p:extLst>
      <p:ext uri="{BB962C8B-B14F-4D97-AF65-F5344CB8AC3E}">
        <p14:creationId xmlns:p14="http://schemas.microsoft.com/office/powerpoint/2010/main" val="2061030403"/>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Kapitel einfach (hellgrau)">
    <p:bg>
      <p:bgPr>
        <a:solidFill>
          <a:srgbClr val="F3F3F3"/>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FFA6D0-AB8A-4F44-9727-A1CE86F10CC6}"/>
              </a:ext>
            </a:extLst>
          </p:cNvPr>
          <p:cNvSpPr>
            <a:spLocks noGrp="1"/>
          </p:cNvSpPr>
          <p:nvPr>
            <p:ph type="title"/>
          </p:nvPr>
        </p:nvSpPr>
        <p:spPr bwMode="gray">
          <a:xfrm>
            <a:off x="1566774" y="1923421"/>
            <a:ext cx="5256213" cy="1569887"/>
          </a:xfrm>
        </p:spPr>
        <p:txBody>
          <a:bodyPr/>
          <a:lstStyle>
            <a:lvl1pPr>
              <a:lnSpc>
                <a:spcPct val="100000"/>
              </a:lnSpc>
              <a:defRPr sz="3800" b="1">
                <a:solidFill>
                  <a:schemeClr val="tx1"/>
                </a:solidFill>
              </a:defRPr>
            </a:lvl1pPr>
          </a:lstStyle>
          <a:p>
            <a:r>
              <a:rPr lang="en-US" noProof="0"/>
              <a:t>Click to edit Master title style</a:t>
            </a:r>
          </a:p>
        </p:txBody>
      </p:sp>
      <p:sp>
        <p:nvSpPr>
          <p:cNvPr id="11" name="Textplatzhalter 10">
            <a:extLst>
              <a:ext uri="{FF2B5EF4-FFF2-40B4-BE49-F238E27FC236}">
                <a16:creationId xmlns:a16="http://schemas.microsoft.com/office/drawing/2014/main" id="{C70D1A87-3AA5-49BF-9682-78DA305E8664}"/>
              </a:ext>
            </a:extLst>
          </p:cNvPr>
          <p:cNvSpPr>
            <a:spLocks noGrp="1"/>
          </p:cNvSpPr>
          <p:nvPr>
            <p:ph type="body" sz="quarter" idx="10" hasCustomPrompt="1"/>
          </p:nvPr>
        </p:nvSpPr>
        <p:spPr bwMode="gray">
          <a:xfrm>
            <a:off x="587375" y="1736812"/>
            <a:ext cx="971550" cy="1756496"/>
          </a:xfrm>
        </p:spPr>
        <p:txBody>
          <a:bodyPr/>
          <a:lstStyle>
            <a:lvl1pPr marL="0" indent="0">
              <a:lnSpc>
                <a:spcPct val="100000"/>
              </a:lnSpc>
              <a:buNone/>
              <a:defRPr sz="10400" b="1">
                <a:solidFill>
                  <a:schemeClr val="tx2"/>
                </a:solidFill>
              </a:defRPr>
            </a:lvl1pPr>
          </a:lstStyle>
          <a:p>
            <a:pPr lvl="0"/>
            <a:r>
              <a:rPr lang="en-US" noProof="0"/>
              <a:t>0</a:t>
            </a:r>
          </a:p>
        </p:txBody>
      </p:sp>
      <p:pic>
        <p:nvPicPr>
          <p:cNvPr id="9" name="Grafik 8">
            <a:extLst>
              <a:ext uri="{FF2B5EF4-FFF2-40B4-BE49-F238E27FC236}">
                <a16:creationId xmlns:a16="http://schemas.microsoft.com/office/drawing/2014/main" id="{7EDF4B65-EABB-4FE0-B71C-17F94088B99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01200" y="6376596"/>
            <a:ext cx="576063" cy="126555"/>
          </a:xfrm>
          <a:prstGeom prst="rect">
            <a:avLst/>
          </a:prstGeom>
        </p:spPr>
      </p:pic>
      <p:pic>
        <p:nvPicPr>
          <p:cNvPr id="12" name="Grafik 11">
            <a:extLst>
              <a:ext uri="{FF2B5EF4-FFF2-40B4-BE49-F238E27FC236}">
                <a16:creationId xmlns:a16="http://schemas.microsoft.com/office/drawing/2014/main" id="{28304B8F-32D2-4A56-BFBB-2874A30463DE}"/>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800993" y="-487273"/>
            <a:ext cx="816102" cy="1625346"/>
          </a:xfrm>
          <a:prstGeom prst="rect">
            <a:avLst/>
          </a:prstGeom>
        </p:spPr>
      </p:pic>
      <p:sp>
        <p:nvSpPr>
          <p:cNvPr id="3" name="Date Placeholder 2">
            <a:extLst>
              <a:ext uri="{FF2B5EF4-FFF2-40B4-BE49-F238E27FC236}">
                <a16:creationId xmlns:a16="http://schemas.microsoft.com/office/drawing/2014/main" id="{1876BF7B-94F9-4284-8960-1B3CF28A1218}"/>
              </a:ext>
            </a:extLst>
          </p:cNvPr>
          <p:cNvSpPr>
            <a:spLocks noGrp="1"/>
          </p:cNvSpPr>
          <p:nvPr>
            <p:ph type="dt" sz="half" idx="11"/>
          </p:nvPr>
        </p:nvSpPr>
        <p:spPr/>
        <p:txBody>
          <a:bodyPr/>
          <a:lstStyle/>
          <a:p>
            <a:fld id="{07E58D60-F49B-4096-8B33-AD7E0E48D1CC}" type="datetime3">
              <a:rPr lang="en-US" noProof="0" smtClean="0"/>
              <a:t>12 March 2025</a:t>
            </a:fld>
            <a:endParaRPr lang="en-US" noProof="0"/>
          </a:p>
        </p:txBody>
      </p:sp>
      <p:sp>
        <p:nvSpPr>
          <p:cNvPr id="6" name="Slide Number Placeholder 5">
            <a:extLst>
              <a:ext uri="{FF2B5EF4-FFF2-40B4-BE49-F238E27FC236}">
                <a16:creationId xmlns:a16="http://schemas.microsoft.com/office/drawing/2014/main" id="{871D2B69-DA6B-4F90-8CDA-828B06517B0C}"/>
              </a:ext>
            </a:extLst>
          </p:cNvPr>
          <p:cNvSpPr>
            <a:spLocks noGrp="1"/>
          </p:cNvSpPr>
          <p:nvPr>
            <p:ph type="sldNum" sz="quarter" idx="12"/>
          </p:nvPr>
        </p:nvSpPr>
        <p:spPr/>
        <p:txBody>
          <a:bodyPr/>
          <a:lstStyle/>
          <a:p>
            <a:fld id="{62CB3E74-FC4B-418A-B5F6-72ED80208EB2}" type="slidenum">
              <a:rPr lang="en-US" noProof="0" smtClean="0"/>
              <a:pPr/>
              <a:t>‹#›</a:t>
            </a:fld>
            <a:endParaRPr lang="en-US" noProof="0"/>
          </a:p>
        </p:txBody>
      </p:sp>
    </p:spTree>
    <p:extLst>
      <p:ext uri="{BB962C8B-B14F-4D97-AF65-F5344CB8AC3E}">
        <p14:creationId xmlns:p14="http://schemas.microsoft.com/office/powerpoint/2010/main" val="3164411925"/>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Kapitel (Bild)">
    <p:bg>
      <p:bgPr>
        <a:solidFill>
          <a:srgbClr val="F3F3F3"/>
        </a:solidFill>
        <a:effectLst/>
      </p:bgPr>
    </p:bg>
    <p:spTree>
      <p:nvGrpSpPr>
        <p:cNvPr id="1" name=""/>
        <p:cNvGrpSpPr/>
        <p:nvPr/>
      </p:nvGrpSpPr>
      <p:grpSpPr>
        <a:xfrm>
          <a:off x="0" y="0"/>
          <a:ext cx="0" cy="0"/>
          <a:chOff x="0" y="0"/>
          <a:chExt cx="0" cy="0"/>
        </a:xfrm>
      </p:grpSpPr>
      <p:sp>
        <p:nvSpPr>
          <p:cNvPr id="13" name="Bildplatzhalter 5">
            <a:extLst>
              <a:ext uri="{FF2B5EF4-FFF2-40B4-BE49-F238E27FC236}">
                <a16:creationId xmlns:a16="http://schemas.microsoft.com/office/drawing/2014/main" id="{BCEA0176-E50C-4AB0-9E4D-5D46E48581F0}"/>
              </a:ext>
            </a:extLst>
          </p:cNvPr>
          <p:cNvSpPr>
            <a:spLocks noGrp="1"/>
          </p:cNvSpPr>
          <p:nvPr>
            <p:ph type="pic" sz="quarter" idx="15"/>
          </p:nvPr>
        </p:nvSpPr>
        <p:spPr>
          <a:xfrm>
            <a:off x="3175" y="0"/>
            <a:ext cx="12188825" cy="6858000"/>
          </a:xfrm>
          <a:solidFill>
            <a:srgbClr val="7A7A7A"/>
          </a:solidFill>
        </p:spPr>
        <p:txBody>
          <a:bodyPr anchor="ctr"/>
          <a:lstStyle>
            <a:lvl1pPr algn="ctr">
              <a:defRPr sz="1400">
                <a:solidFill>
                  <a:schemeClr val="bg1"/>
                </a:solidFill>
              </a:defRPr>
            </a:lvl1pPr>
          </a:lstStyle>
          <a:p>
            <a:endParaRPr lang="en-GB" noProof="0"/>
          </a:p>
        </p:txBody>
      </p:sp>
      <p:sp>
        <p:nvSpPr>
          <p:cNvPr id="2" name="Titel 1">
            <a:extLst>
              <a:ext uri="{FF2B5EF4-FFF2-40B4-BE49-F238E27FC236}">
                <a16:creationId xmlns:a16="http://schemas.microsoft.com/office/drawing/2014/main" id="{0DFFA6D0-AB8A-4F44-9727-A1CE86F10CC6}"/>
              </a:ext>
            </a:extLst>
          </p:cNvPr>
          <p:cNvSpPr>
            <a:spLocks noGrp="1"/>
          </p:cNvSpPr>
          <p:nvPr>
            <p:ph type="title"/>
          </p:nvPr>
        </p:nvSpPr>
        <p:spPr bwMode="gray">
          <a:xfrm>
            <a:off x="1566774" y="1923421"/>
            <a:ext cx="5256213" cy="1325559"/>
          </a:xfrm>
        </p:spPr>
        <p:txBody>
          <a:bodyPr/>
          <a:lstStyle>
            <a:lvl1pPr>
              <a:lnSpc>
                <a:spcPct val="100000"/>
              </a:lnSpc>
              <a:defRPr sz="3800" b="1">
                <a:solidFill>
                  <a:schemeClr val="bg1"/>
                </a:solidFill>
              </a:defRPr>
            </a:lvl1pPr>
          </a:lstStyle>
          <a:p>
            <a:r>
              <a:rPr lang="en-GB" noProof="0"/>
              <a:t>Click to edit Master title style</a:t>
            </a:r>
          </a:p>
        </p:txBody>
      </p:sp>
      <p:sp>
        <p:nvSpPr>
          <p:cNvPr id="11" name="Textplatzhalter 10">
            <a:extLst>
              <a:ext uri="{FF2B5EF4-FFF2-40B4-BE49-F238E27FC236}">
                <a16:creationId xmlns:a16="http://schemas.microsoft.com/office/drawing/2014/main" id="{C70D1A87-3AA5-49BF-9682-78DA305E8664}"/>
              </a:ext>
            </a:extLst>
          </p:cNvPr>
          <p:cNvSpPr>
            <a:spLocks noGrp="1"/>
          </p:cNvSpPr>
          <p:nvPr>
            <p:ph type="body" sz="quarter" idx="10" hasCustomPrompt="1"/>
          </p:nvPr>
        </p:nvSpPr>
        <p:spPr bwMode="gray">
          <a:xfrm>
            <a:off x="587375" y="1736812"/>
            <a:ext cx="971550" cy="1512168"/>
          </a:xfrm>
        </p:spPr>
        <p:txBody>
          <a:bodyPr/>
          <a:lstStyle>
            <a:lvl1pPr marL="0" indent="0">
              <a:lnSpc>
                <a:spcPct val="100000"/>
              </a:lnSpc>
              <a:buNone/>
              <a:defRPr sz="10400" b="1">
                <a:solidFill>
                  <a:schemeClr val="tx2"/>
                </a:solidFill>
              </a:defRPr>
            </a:lvl1pPr>
          </a:lstStyle>
          <a:p>
            <a:pPr lvl="0"/>
            <a:r>
              <a:rPr lang="en-GB" noProof="0"/>
              <a:t>0</a:t>
            </a:r>
          </a:p>
        </p:txBody>
      </p:sp>
      <p:sp>
        <p:nvSpPr>
          <p:cNvPr id="4" name="Datumsplatzhalter 3">
            <a:extLst>
              <a:ext uri="{FF2B5EF4-FFF2-40B4-BE49-F238E27FC236}">
                <a16:creationId xmlns:a16="http://schemas.microsoft.com/office/drawing/2014/main" id="{80340F58-28D3-41A4-93C0-B550F7BAFC48}"/>
              </a:ext>
            </a:extLst>
          </p:cNvPr>
          <p:cNvSpPr>
            <a:spLocks noGrp="1"/>
          </p:cNvSpPr>
          <p:nvPr>
            <p:ph type="dt" sz="half" idx="11"/>
          </p:nvPr>
        </p:nvSpPr>
        <p:spPr/>
        <p:txBody>
          <a:bodyPr/>
          <a:lstStyle>
            <a:lvl1pPr>
              <a:defRPr>
                <a:solidFill>
                  <a:schemeClr val="bg1"/>
                </a:solidFill>
              </a:defRPr>
            </a:lvl1pPr>
          </a:lstStyle>
          <a:p>
            <a:fld id="{7EC688DB-117D-4D9E-AD57-C7BA0BE89790}" type="datetime3">
              <a:rPr lang="en-US" noProof="0" smtClean="0"/>
              <a:t>12 March 2025</a:t>
            </a:fld>
            <a:endParaRPr lang="en-GB" noProof="0"/>
          </a:p>
        </p:txBody>
      </p:sp>
      <p:sp>
        <p:nvSpPr>
          <p:cNvPr id="5" name="Foliennummernplatzhalter 4">
            <a:extLst>
              <a:ext uri="{FF2B5EF4-FFF2-40B4-BE49-F238E27FC236}">
                <a16:creationId xmlns:a16="http://schemas.microsoft.com/office/drawing/2014/main" id="{17D8599A-CBD4-4BCE-90EB-575D8BF042DE}"/>
              </a:ext>
            </a:extLst>
          </p:cNvPr>
          <p:cNvSpPr>
            <a:spLocks noGrp="1"/>
          </p:cNvSpPr>
          <p:nvPr>
            <p:ph type="sldNum" sz="quarter" idx="12"/>
          </p:nvPr>
        </p:nvSpPr>
        <p:spPr/>
        <p:txBody>
          <a:bodyPr/>
          <a:lstStyle>
            <a:lvl1pPr>
              <a:defRPr>
                <a:solidFill>
                  <a:schemeClr val="bg1"/>
                </a:solidFill>
              </a:defRPr>
            </a:lvl1pPr>
          </a:lstStyle>
          <a:p>
            <a:fld id="{62CB3E74-FC4B-418A-B5F6-72ED80208EB2}" type="slidenum">
              <a:rPr lang="en-GB" noProof="0" smtClean="0"/>
              <a:pPr/>
              <a:t>‹#›</a:t>
            </a:fld>
            <a:endParaRPr lang="en-GB" noProof="0"/>
          </a:p>
        </p:txBody>
      </p:sp>
      <p:sp>
        <p:nvSpPr>
          <p:cNvPr id="10" name="Onlinebild-Platzhalter 12">
            <a:extLst>
              <a:ext uri="{FF2B5EF4-FFF2-40B4-BE49-F238E27FC236}">
                <a16:creationId xmlns:a16="http://schemas.microsoft.com/office/drawing/2014/main" id="{8DE525E5-41F3-4230-B9C6-F61EE9820C0E}"/>
              </a:ext>
            </a:extLst>
          </p:cNvPr>
          <p:cNvSpPr>
            <a:spLocks noGrp="1"/>
          </p:cNvSpPr>
          <p:nvPr>
            <p:ph type="clipArt" sz="quarter" idx="14" hasCustomPrompt="1"/>
          </p:nvPr>
        </p:nvSpPr>
        <p:spPr>
          <a:xfrm>
            <a:off x="10800993" y="-487273"/>
            <a:ext cx="816332" cy="1625511"/>
          </a:xfrm>
          <a:blipFill>
            <a:blip r:embed="rId2" cstate="screen">
              <a:extLst>
                <a:ext uri="{28A0092B-C50C-407E-A947-70E740481C1C}">
                  <a14:useLocalDpi xmlns:a14="http://schemas.microsoft.com/office/drawing/2010/main"/>
                </a:ext>
              </a:extLst>
            </a:blip>
            <a:stretch>
              <a:fillRect/>
            </a:stretch>
          </a:blipFill>
        </p:spPr>
        <p:txBody>
          <a:bodyPr/>
          <a:lstStyle/>
          <a:p>
            <a:r>
              <a:rPr lang="en-GB" noProof="0"/>
              <a:t> </a:t>
            </a:r>
          </a:p>
        </p:txBody>
      </p:sp>
      <p:sp>
        <p:nvSpPr>
          <p:cNvPr id="15" name="Onlinebild-Platzhalter 13">
            <a:extLst>
              <a:ext uri="{FF2B5EF4-FFF2-40B4-BE49-F238E27FC236}">
                <a16:creationId xmlns:a16="http://schemas.microsoft.com/office/drawing/2014/main" id="{DF4D06C3-CA03-4029-B8E9-B5341708E749}"/>
              </a:ext>
            </a:extLst>
          </p:cNvPr>
          <p:cNvSpPr>
            <a:spLocks noGrp="1"/>
          </p:cNvSpPr>
          <p:nvPr>
            <p:ph type="clipArt" sz="quarter" idx="16" hasCustomPrompt="1"/>
          </p:nvPr>
        </p:nvSpPr>
        <p:spPr>
          <a:xfrm>
            <a:off x="601200" y="6376595"/>
            <a:ext cx="576063" cy="126555"/>
          </a:xfrm>
          <a:blipFill>
            <a:blip r:embed="rId3" cstate="screen">
              <a:extLst>
                <a:ext uri="{28A0092B-C50C-407E-A947-70E740481C1C}">
                  <a14:useLocalDpi xmlns:a14="http://schemas.microsoft.com/office/drawing/2010/main"/>
                </a:ext>
              </a:extLst>
            </a:blip>
            <a:stretch>
              <a:fillRect/>
            </a:stretch>
          </a:blipFill>
        </p:spPr>
        <p:txBody>
          <a:bodyPr/>
          <a:lstStyle>
            <a:lvl1pPr>
              <a:defRPr sz="500"/>
            </a:lvl1pPr>
          </a:lstStyle>
          <a:p>
            <a:r>
              <a:rPr lang="en-GB" noProof="0"/>
              <a:t> </a:t>
            </a:r>
          </a:p>
        </p:txBody>
      </p:sp>
    </p:spTree>
    <p:extLst>
      <p:ext uri="{BB962C8B-B14F-4D97-AF65-F5344CB8AC3E}">
        <p14:creationId xmlns:p14="http://schemas.microsoft.com/office/powerpoint/2010/main" val="1371021630"/>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renner (Bild)">
    <p:spTree>
      <p:nvGrpSpPr>
        <p:cNvPr id="1" name=""/>
        <p:cNvGrpSpPr/>
        <p:nvPr/>
      </p:nvGrpSpPr>
      <p:grpSpPr>
        <a:xfrm>
          <a:off x="0" y="0"/>
          <a:ext cx="0" cy="0"/>
          <a:chOff x="0" y="0"/>
          <a:chExt cx="0" cy="0"/>
        </a:xfrm>
      </p:grpSpPr>
      <p:sp>
        <p:nvSpPr>
          <p:cNvPr id="10" name="Bildplatzhalter 9">
            <a:extLst>
              <a:ext uri="{FF2B5EF4-FFF2-40B4-BE49-F238E27FC236}">
                <a16:creationId xmlns:a16="http://schemas.microsoft.com/office/drawing/2014/main" id="{40D36231-6BF7-424C-94BD-F68C6DE3A0A0}"/>
              </a:ext>
            </a:extLst>
          </p:cNvPr>
          <p:cNvSpPr>
            <a:spLocks noGrp="1"/>
          </p:cNvSpPr>
          <p:nvPr>
            <p:ph type="pic" sz="quarter" idx="11"/>
          </p:nvPr>
        </p:nvSpPr>
        <p:spPr bwMode="gray">
          <a:xfrm>
            <a:off x="0" y="0"/>
            <a:ext cx="12192000" cy="6858000"/>
          </a:xfrm>
          <a:prstGeom prst="rect">
            <a:avLst/>
          </a:prstGeom>
          <a:solidFill>
            <a:srgbClr val="7A7A7A"/>
          </a:solidFill>
        </p:spPr>
        <p:txBody>
          <a:bodyPr wrap="square" anchor="ctr">
            <a:noAutofit/>
          </a:bodyPr>
          <a:lstStyle>
            <a:lvl1pPr marL="0" indent="0" algn="ctr">
              <a:buNone/>
              <a:defRPr sz="1000">
                <a:solidFill>
                  <a:schemeClr val="tx1"/>
                </a:solidFill>
              </a:defRPr>
            </a:lvl1pPr>
          </a:lstStyle>
          <a:p>
            <a:r>
              <a:rPr lang="en-US" noProof="0"/>
              <a:t>Click icon to add picture</a:t>
            </a:r>
          </a:p>
        </p:txBody>
      </p:sp>
      <p:sp>
        <p:nvSpPr>
          <p:cNvPr id="8" name="Textplatzhalter 7">
            <a:extLst>
              <a:ext uri="{FF2B5EF4-FFF2-40B4-BE49-F238E27FC236}">
                <a16:creationId xmlns:a16="http://schemas.microsoft.com/office/drawing/2014/main" id="{50780820-289F-4789-9D44-E16EE5CFF39D}"/>
              </a:ext>
            </a:extLst>
          </p:cNvPr>
          <p:cNvSpPr>
            <a:spLocks noGrp="1"/>
          </p:cNvSpPr>
          <p:nvPr>
            <p:ph type="body" sz="quarter" idx="12" hasCustomPrompt="1"/>
          </p:nvPr>
        </p:nvSpPr>
        <p:spPr>
          <a:xfrm>
            <a:off x="587375" y="836712"/>
            <a:ext cx="7272338" cy="2304951"/>
          </a:xfrm>
        </p:spPr>
        <p:txBody>
          <a:bodyPr/>
          <a:lstStyle>
            <a:lvl1pPr>
              <a:lnSpc>
                <a:spcPct val="100000"/>
              </a:lnSpc>
              <a:spcAft>
                <a:spcPts val="2000"/>
              </a:spcAft>
              <a:defRPr sz="4400" b="1">
                <a:solidFill>
                  <a:schemeClr val="bg1"/>
                </a:solidFill>
              </a:defRPr>
            </a:lvl1pPr>
            <a:lvl2pPr marL="0" indent="0">
              <a:lnSpc>
                <a:spcPct val="100000"/>
              </a:lnSpc>
              <a:spcAft>
                <a:spcPts val="0"/>
              </a:spcAft>
              <a:buNone/>
              <a:defRPr>
                <a:solidFill>
                  <a:schemeClr val="bg1"/>
                </a:solidFill>
              </a:defRPr>
            </a:lvl2pPr>
          </a:lstStyle>
          <a:p>
            <a:pPr lvl="0"/>
            <a:r>
              <a:rPr lang="en-US" noProof="0"/>
              <a:t>“Insert Quote (max. 44 pt, min 28 pt, source level 2)”</a:t>
            </a:r>
          </a:p>
          <a:p>
            <a:pPr lvl="1"/>
            <a:r>
              <a:rPr lang="en-US" noProof="0"/>
              <a:t>Source</a:t>
            </a:r>
          </a:p>
        </p:txBody>
      </p:sp>
      <p:sp>
        <p:nvSpPr>
          <p:cNvPr id="11" name="Onlinebild-Platzhalter 13">
            <a:extLst>
              <a:ext uri="{FF2B5EF4-FFF2-40B4-BE49-F238E27FC236}">
                <a16:creationId xmlns:a16="http://schemas.microsoft.com/office/drawing/2014/main" id="{C7B4EDC6-DFF3-4F74-A1BC-8ECEEEE65C05}"/>
              </a:ext>
            </a:extLst>
          </p:cNvPr>
          <p:cNvSpPr>
            <a:spLocks noGrp="1"/>
          </p:cNvSpPr>
          <p:nvPr>
            <p:ph type="clipArt" sz="quarter" idx="16" hasCustomPrompt="1"/>
          </p:nvPr>
        </p:nvSpPr>
        <p:spPr>
          <a:xfrm>
            <a:off x="601200" y="6376595"/>
            <a:ext cx="576063" cy="126555"/>
          </a:xfrm>
          <a:blipFill>
            <a:blip r:embed="rId2" cstate="screen">
              <a:extLst>
                <a:ext uri="{28A0092B-C50C-407E-A947-70E740481C1C}">
                  <a14:useLocalDpi xmlns:a14="http://schemas.microsoft.com/office/drawing/2010/main"/>
                </a:ext>
              </a:extLst>
            </a:blip>
            <a:stretch>
              <a:fillRect/>
            </a:stretch>
          </a:blipFill>
        </p:spPr>
        <p:txBody>
          <a:bodyPr/>
          <a:lstStyle>
            <a:lvl1pPr>
              <a:defRPr sz="500"/>
            </a:lvl1pPr>
          </a:lstStyle>
          <a:p>
            <a:r>
              <a:rPr lang="en-US" noProof="0"/>
              <a:t> </a:t>
            </a:r>
          </a:p>
        </p:txBody>
      </p:sp>
      <p:sp>
        <p:nvSpPr>
          <p:cNvPr id="2" name="Date Placeholder 1">
            <a:extLst>
              <a:ext uri="{FF2B5EF4-FFF2-40B4-BE49-F238E27FC236}">
                <a16:creationId xmlns:a16="http://schemas.microsoft.com/office/drawing/2014/main" id="{8C172601-F2D8-4756-9014-EE2AA98B1EF3}"/>
              </a:ext>
            </a:extLst>
          </p:cNvPr>
          <p:cNvSpPr>
            <a:spLocks noGrp="1"/>
          </p:cNvSpPr>
          <p:nvPr>
            <p:ph type="dt" sz="half" idx="17"/>
          </p:nvPr>
        </p:nvSpPr>
        <p:spPr/>
        <p:txBody>
          <a:bodyPr/>
          <a:lstStyle>
            <a:lvl1pPr>
              <a:defRPr>
                <a:solidFill>
                  <a:schemeClr val="bg1"/>
                </a:solidFill>
              </a:defRPr>
            </a:lvl1pPr>
          </a:lstStyle>
          <a:p>
            <a:fld id="{CF4D7822-092B-423E-B626-F14BA52D0737}" type="datetime3">
              <a:rPr lang="en-US" noProof="0" smtClean="0"/>
              <a:t>12 March 2025</a:t>
            </a:fld>
            <a:endParaRPr lang="en-US" noProof="0"/>
          </a:p>
        </p:txBody>
      </p:sp>
      <p:sp>
        <p:nvSpPr>
          <p:cNvPr id="3" name="Slide Number Placeholder 2">
            <a:extLst>
              <a:ext uri="{FF2B5EF4-FFF2-40B4-BE49-F238E27FC236}">
                <a16:creationId xmlns:a16="http://schemas.microsoft.com/office/drawing/2014/main" id="{485843BC-3D7B-43A3-B54D-54DC4DCCD76F}"/>
              </a:ext>
            </a:extLst>
          </p:cNvPr>
          <p:cNvSpPr>
            <a:spLocks noGrp="1"/>
          </p:cNvSpPr>
          <p:nvPr>
            <p:ph type="sldNum" sz="quarter" idx="18"/>
          </p:nvPr>
        </p:nvSpPr>
        <p:spPr/>
        <p:txBody>
          <a:bodyPr/>
          <a:lstStyle>
            <a:lvl1pPr>
              <a:defRPr>
                <a:solidFill>
                  <a:schemeClr val="bg1"/>
                </a:solidFill>
              </a:defRPr>
            </a:lvl1pPr>
          </a:lstStyle>
          <a:p>
            <a:fld id="{62CB3E74-FC4B-418A-B5F6-72ED80208EB2}" type="slidenum">
              <a:rPr lang="en-US" noProof="0" smtClean="0"/>
              <a:pPr/>
              <a:t>‹#›</a:t>
            </a:fld>
            <a:endParaRPr lang="en-US" noProof="0"/>
          </a:p>
        </p:txBody>
      </p:sp>
    </p:spTree>
    <p:extLst>
      <p:ext uri="{BB962C8B-B14F-4D97-AF65-F5344CB8AC3E}">
        <p14:creationId xmlns:p14="http://schemas.microsoft.com/office/powerpoint/2010/main" val="4128654883"/>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renner (Text)">
    <p:spTree>
      <p:nvGrpSpPr>
        <p:cNvPr id="1" name=""/>
        <p:cNvGrpSpPr/>
        <p:nvPr/>
      </p:nvGrpSpPr>
      <p:grpSpPr>
        <a:xfrm>
          <a:off x="0" y="0"/>
          <a:ext cx="0" cy="0"/>
          <a:chOff x="0" y="0"/>
          <a:chExt cx="0" cy="0"/>
        </a:xfrm>
      </p:grpSpPr>
      <p:sp>
        <p:nvSpPr>
          <p:cNvPr id="8" name="Textplatzhalter 7">
            <a:extLst>
              <a:ext uri="{FF2B5EF4-FFF2-40B4-BE49-F238E27FC236}">
                <a16:creationId xmlns:a16="http://schemas.microsoft.com/office/drawing/2014/main" id="{50780820-289F-4789-9D44-E16EE5CFF39D}"/>
              </a:ext>
            </a:extLst>
          </p:cNvPr>
          <p:cNvSpPr>
            <a:spLocks noGrp="1"/>
          </p:cNvSpPr>
          <p:nvPr>
            <p:ph type="body" sz="quarter" idx="12" hasCustomPrompt="1"/>
          </p:nvPr>
        </p:nvSpPr>
        <p:spPr>
          <a:xfrm>
            <a:off x="587375" y="981075"/>
            <a:ext cx="7272338" cy="2160588"/>
          </a:xfrm>
        </p:spPr>
        <p:txBody>
          <a:bodyPr/>
          <a:lstStyle>
            <a:lvl1pPr>
              <a:defRPr sz="4400" b="1">
                <a:solidFill>
                  <a:schemeClr val="tx1"/>
                </a:solidFill>
              </a:defRPr>
            </a:lvl1pPr>
          </a:lstStyle>
          <a:p>
            <a:pPr lvl="0"/>
            <a:r>
              <a:rPr lang="en-US" noProof="0"/>
              <a:t>“Insert Quote (max. 44 pt, min 28 pt)”</a:t>
            </a:r>
          </a:p>
        </p:txBody>
      </p:sp>
      <p:sp>
        <p:nvSpPr>
          <p:cNvPr id="4" name="Date Placeholder 3">
            <a:extLst>
              <a:ext uri="{FF2B5EF4-FFF2-40B4-BE49-F238E27FC236}">
                <a16:creationId xmlns:a16="http://schemas.microsoft.com/office/drawing/2014/main" id="{0EB1BFA5-F1DE-439D-8292-1985FFB11ECB}"/>
              </a:ext>
            </a:extLst>
          </p:cNvPr>
          <p:cNvSpPr>
            <a:spLocks noGrp="1"/>
          </p:cNvSpPr>
          <p:nvPr>
            <p:ph type="dt" sz="half" idx="13"/>
          </p:nvPr>
        </p:nvSpPr>
        <p:spPr/>
        <p:txBody>
          <a:bodyPr/>
          <a:lstStyle/>
          <a:p>
            <a:fld id="{76568F23-EE56-4FE6-BCFC-833502C46027}" type="datetime3">
              <a:rPr lang="en-US" noProof="0" smtClean="0"/>
              <a:t>12 March 2025</a:t>
            </a:fld>
            <a:endParaRPr lang="en-US" noProof="0"/>
          </a:p>
        </p:txBody>
      </p:sp>
      <p:sp>
        <p:nvSpPr>
          <p:cNvPr id="5" name="Slide Number Placeholder 4">
            <a:extLst>
              <a:ext uri="{FF2B5EF4-FFF2-40B4-BE49-F238E27FC236}">
                <a16:creationId xmlns:a16="http://schemas.microsoft.com/office/drawing/2014/main" id="{0001AB10-363B-4F98-9D35-518F027490A0}"/>
              </a:ext>
            </a:extLst>
          </p:cNvPr>
          <p:cNvSpPr>
            <a:spLocks noGrp="1"/>
          </p:cNvSpPr>
          <p:nvPr>
            <p:ph type="sldNum" sz="quarter" idx="14"/>
          </p:nvPr>
        </p:nvSpPr>
        <p:spPr/>
        <p:txBody>
          <a:bodyPr/>
          <a:lstStyle/>
          <a:p>
            <a:fld id="{62CB3E74-FC4B-418A-B5F6-72ED80208EB2}" type="slidenum">
              <a:rPr lang="en-US" noProof="0" smtClean="0"/>
              <a:pPr/>
              <a:t>‹#›</a:t>
            </a:fld>
            <a:endParaRPr lang="en-US" noProof="0"/>
          </a:p>
        </p:txBody>
      </p:sp>
    </p:spTree>
    <p:extLst>
      <p:ext uri="{BB962C8B-B14F-4D97-AF65-F5344CB8AC3E}">
        <p14:creationId xmlns:p14="http://schemas.microsoft.com/office/powerpoint/2010/main" val="931179092"/>
      </p:ext>
    </p:extLst>
  </p:cSld>
  <p:clrMapOvr>
    <a:masterClrMapping/>
  </p:clrMapOvr>
  <p:extLst>
    <p:ext uri="{DCECCB84-F9BA-43D5-87BE-67443E8EF086}">
      <p15:sldGuideLst xmlns:p15="http://schemas.microsoft.com/office/powerpoint/2012/main">
        <p15:guide id="1" orient="horz" pos="61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20C82C-C608-4908-8693-7A25B3D09F6A}"/>
              </a:ext>
            </a:extLst>
          </p:cNvPr>
          <p:cNvSpPr>
            <a:spLocks noGrp="1"/>
          </p:cNvSpPr>
          <p:nvPr>
            <p:ph type="title" hasCustomPrompt="1"/>
          </p:nvPr>
        </p:nvSpPr>
        <p:spPr bwMode="gray"/>
        <p:txBody>
          <a:bodyPr/>
          <a:lstStyle>
            <a:lvl1pPr>
              <a:defRPr/>
            </a:lvl1pPr>
          </a:lstStyle>
          <a:p>
            <a:r>
              <a:rPr lang="en-US" noProof="0"/>
              <a:t>Insert Slide Title</a:t>
            </a:r>
          </a:p>
        </p:txBody>
      </p:sp>
      <p:sp>
        <p:nvSpPr>
          <p:cNvPr id="3" name="Inhaltsplatzhalter 2">
            <a:extLst>
              <a:ext uri="{FF2B5EF4-FFF2-40B4-BE49-F238E27FC236}">
                <a16:creationId xmlns:a16="http://schemas.microsoft.com/office/drawing/2014/main" id="{292FDBA4-6CA2-4F8A-9360-55639C5C5F60}"/>
              </a:ext>
            </a:extLst>
          </p:cNvPr>
          <p:cNvSpPr>
            <a:spLocks noGrp="1"/>
          </p:cNvSpPr>
          <p:nvPr>
            <p:ph idx="1" hasCustomPrompt="1"/>
          </p:nvPr>
        </p:nvSpPr>
        <p:spPr bwMode="gray">
          <a:xfrm>
            <a:off x="587376" y="1700213"/>
            <a:ext cx="11017250" cy="44291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Date Placeholder 5">
            <a:extLst>
              <a:ext uri="{FF2B5EF4-FFF2-40B4-BE49-F238E27FC236}">
                <a16:creationId xmlns:a16="http://schemas.microsoft.com/office/drawing/2014/main" id="{93FF9AC7-EBBE-4495-9469-91BA126FC731}"/>
              </a:ext>
            </a:extLst>
          </p:cNvPr>
          <p:cNvSpPr>
            <a:spLocks noGrp="1"/>
          </p:cNvSpPr>
          <p:nvPr>
            <p:ph type="dt" sz="half" idx="10"/>
          </p:nvPr>
        </p:nvSpPr>
        <p:spPr/>
        <p:txBody>
          <a:bodyPr/>
          <a:lstStyle/>
          <a:p>
            <a:fld id="{A9A0D247-8106-49ED-BD76-3CEF61A41586}" type="datetime3">
              <a:rPr lang="en-US" noProof="0" smtClean="0"/>
              <a:t>12 March 2025</a:t>
            </a:fld>
            <a:endParaRPr lang="en-US" noProof="0"/>
          </a:p>
        </p:txBody>
      </p:sp>
      <p:sp>
        <p:nvSpPr>
          <p:cNvPr id="7" name="Slide Number Placeholder 6">
            <a:extLst>
              <a:ext uri="{FF2B5EF4-FFF2-40B4-BE49-F238E27FC236}">
                <a16:creationId xmlns:a16="http://schemas.microsoft.com/office/drawing/2014/main" id="{82BC12CC-1E69-4455-A765-9ECE97FA3A7C}"/>
              </a:ext>
            </a:extLst>
          </p:cNvPr>
          <p:cNvSpPr>
            <a:spLocks noGrp="1"/>
          </p:cNvSpPr>
          <p:nvPr>
            <p:ph type="sldNum" sz="quarter" idx="11"/>
          </p:nvPr>
        </p:nvSpPr>
        <p:spPr/>
        <p:txBody>
          <a:bodyPr/>
          <a:lstStyle/>
          <a:p>
            <a:fld id="{62CB3E74-FC4B-418A-B5F6-72ED80208EB2}" type="slidenum">
              <a:rPr lang="en-US" noProof="0" smtClean="0"/>
              <a:pPr/>
              <a:t>‹#›</a:t>
            </a:fld>
            <a:endParaRPr lang="en-US" noProof="0"/>
          </a:p>
        </p:txBody>
      </p:sp>
    </p:spTree>
    <p:extLst>
      <p:ext uri="{BB962C8B-B14F-4D97-AF65-F5344CB8AC3E}">
        <p14:creationId xmlns:p14="http://schemas.microsoft.com/office/powerpoint/2010/main" val="2937786444"/>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elfolie (blau)">
    <p:bg>
      <p:bgPr>
        <a:solidFill>
          <a:srgbClr val="201751"/>
        </a:solidFill>
        <a:effectLst/>
      </p:bgPr>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07AFDB3B-9688-4A95-84F0-C3A055D4AD96}"/>
              </a:ext>
            </a:extLst>
          </p:cNvPr>
          <p:cNvGraphicFramePr>
            <a:graphicFrameLocks noChangeAspect="1"/>
          </p:cNvGraphicFramePr>
          <p:nvPr userDrawn="1">
            <p:custDataLst>
              <p:tags r:id="rId1"/>
            </p:custDataLst>
            <p:extLst>
              <p:ext uri="{D42A27DB-BD31-4B8C-83A1-F6EECF244321}">
                <p14:modId xmlns:p14="http://schemas.microsoft.com/office/powerpoint/2010/main" val="12952843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286" imgH="286" progId="TCLayout.ActiveDocument.1">
                  <p:embed/>
                </p:oleObj>
              </mc:Choice>
              <mc:Fallback>
                <p:oleObj name="think-cell Slide" r:id="rId4" imgW="286" imgH="286" progId="TCLayout.ActiveDocument.1">
                  <p:embed/>
                  <p:pic>
                    <p:nvPicPr>
                      <p:cNvPr id="7" name="Object 6" hidden="1">
                        <a:extLst>
                          <a:ext uri="{FF2B5EF4-FFF2-40B4-BE49-F238E27FC236}">
                            <a16:creationId xmlns:a16="http://schemas.microsoft.com/office/drawing/2014/main" id="{07AFDB3B-9688-4A95-84F0-C3A055D4AD9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89A97FA5-C40C-4B40-BB3A-2C1E018019C4}"/>
              </a:ext>
            </a:extLst>
          </p:cNvPr>
          <p:cNvSpPr/>
          <p:nvPr userDrawn="1">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3000" b="1" i="0" baseline="0" dirty="0" err="1">
              <a:latin typeface="Arial" panose="020B0604020202020204" pitchFamily="34" charset="0"/>
              <a:ea typeface="+mj-ea"/>
              <a:cs typeface="+mj-cs"/>
              <a:sym typeface="Arial" panose="020B0604020202020204" pitchFamily="34" charset="0"/>
            </a:endParaRPr>
          </a:p>
        </p:txBody>
      </p:sp>
      <p:sp>
        <p:nvSpPr>
          <p:cNvPr id="2" name="Titel 1">
            <a:extLst>
              <a:ext uri="{FF2B5EF4-FFF2-40B4-BE49-F238E27FC236}">
                <a16:creationId xmlns:a16="http://schemas.microsoft.com/office/drawing/2014/main" id="{35778EC7-7C11-4F09-ACA3-5CF18AB6BE79}"/>
              </a:ext>
            </a:extLst>
          </p:cNvPr>
          <p:cNvSpPr>
            <a:spLocks noGrp="1"/>
          </p:cNvSpPr>
          <p:nvPr>
            <p:ph type="ctrTitle" hasCustomPrompt="1"/>
          </p:nvPr>
        </p:nvSpPr>
        <p:spPr bwMode="gray">
          <a:xfrm>
            <a:off x="586817" y="2096852"/>
            <a:ext cx="7272896" cy="1512168"/>
          </a:xfrm>
        </p:spPr>
        <p:txBody>
          <a:bodyPr anchor="t" anchorCtr="0"/>
          <a:lstStyle>
            <a:lvl1pPr algn="l">
              <a:lnSpc>
                <a:spcPct val="100000"/>
              </a:lnSpc>
              <a:spcBef>
                <a:spcPts val="0"/>
              </a:spcBef>
              <a:defRPr sz="4300" b="1">
                <a:solidFill>
                  <a:schemeClr val="bg1"/>
                </a:solidFill>
              </a:defRPr>
            </a:lvl1pPr>
          </a:lstStyle>
          <a:p>
            <a:r>
              <a:rPr lang="en-US" noProof="0"/>
              <a:t>Presentation </a:t>
            </a:r>
            <a:br>
              <a:rPr lang="en-US" noProof="0"/>
            </a:br>
            <a:r>
              <a:rPr lang="en-US" noProof="0"/>
              <a:t>Title</a:t>
            </a:r>
          </a:p>
        </p:txBody>
      </p:sp>
      <p:sp>
        <p:nvSpPr>
          <p:cNvPr id="3" name="Untertitel 2">
            <a:extLst>
              <a:ext uri="{FF2B5EF4-FFF2-40B4-BE49-F238E27FC236}">
                <a16:creationId xmlns:a16="http://schemas.microsoft.com/office/drawing/2014/main" id="{6D5279DB-2657-4704-B49C-55604FFB15E4}"/>
              </a:ext>
            </a:extLst>
          </p:cNvPr>
          <p:cNvSpPr>
            <a:spLocks noGrp="1"/>
          </p:cNvSpPr>
          <p:nvPr>
            <p:ph type="subTitle" idx="1" hasCustomPrompt="1"/>
          </p:nvPr>
        </p:nvSpPr>
        <p:spPr bwMode="gray">
          <a:xfrm>
            <a:off x="586817" y="3854256"/>
            <a:ext cx="5401233" cy="720080"/>
          </a:xfrm>
        </p:spPr>
        <p:txBody>
          <a:bodyPr anchor="t" anchorCtr="0"/>
          <a:lstStyle>
            <a:lvl1pPr marL="0" indent="0" algn="l">
              <a:lnSpc>
                <a:spcPct val="100000"/>
              </a:lnSpc>
              <a:spcBef>
                <a:spcPts val="0"/>
              </a:spcBef>
              <a:buNone/>
              <a:defRPr sz="2400">
                <a:solidFill>
                  <a:schemeClr val="bg1"/>
                </a:solidFill>
                <a:latin typeface="+mn-lt"/>
                <a:cs typeface="Abadi MT Condensed Extra Bold"/>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Subtitle</a:t>
            </a:r>
          </a:p>
        </p:txBody>
      </p:sp>
      <p:pic>
        <p:nvPicPr>
          <p:cNvPr id="14" name="Grafik 13">
            <a:extLst>
              <a:ext uri="{FF2B5EF4-FFF2-40B4-BE49-F238E27FC236}">
                <a16:creationId xmlns:a16="http://schemas.microsoft.com/office/drawing/2014/main" id="{B69EFF50-DC8F-4D45-B659-61221D419A3B}"/>
              </a:ext>
            </a:extLst>
          </p:cNvPr>
          <p:cNvPicPr>
            <a:picLocks noChangeAspect="1"/>
          </p:cNvPicPr>
          <p:nvPr userDrawn="1"/>
        </p:nvPicPr>
        <p:blipFill>
          <a:blip r:embed="rId6" cstate="screen">
            <a:extLst>
              <a:ext uri="{28A0092B-C50C-407E-A947-70E740481C1C}">
                <a14:useLocalDpi xmlns:a14="http://schemas.microsoft.com/office/drawing/2010/main"/>
              </a:ext>
            </a:extLst>
          </a:blip>
          <a:srcRect/>
          <a:stretch/>
        </p:blipFill>
        <p:spPr>
          <a:xfrm>
            <a:off x="10800993" y="-487273"/>
            <a:ext cx="816102" cy="1625346"/>
          </a:xfrm>
          <a:prstGeom prst="rect">
            <a:avLst/>
          </a:prstGeom>
        </p:spPr>
      </p:pic>
      <p:sp>
        <p:nvSpPr>
          <p:cNvPr id="25" name="Datumsplatzhalter 24">
            <a:extLst>
              <a:ext uri="{FF2B5EF4-FFF2-40B4-BE49-F238E27FC236}">
                <a16:creationId xmlns:a16="http://schemas.microsoft.com/office/drawing/2014/main" id="{40F3132C-509C-4287-966A-1251244CAE23}"/>
              </a:ext>
            </a:extLst>
          </p:cNvPr>
          <p:cNvSpPr>
            <a:spLocks noGrp="1"/>
          </p:cNvSpPr>
          <p:nvPr>
            <p:ph type="dt" sz="half" idx="10"/>
          </p:nvPr>
        </p:nvSpPr>
        <p:spPr>
          <a:xfrm>
            <a:off x="586817" y="4689140"/>
            <a:ext cx="3529571" cy="288032"/>
          </a:xfrm>
        </p:spPr>
        <p:txBody>
          <a:bodyPr anchor="t"/>
          <a:lstStyle>
            <a:lvl1pPr algn="l">
              <a:lnSpc>
                <a:spcPct val="110000"/>
              </a:lnSpc>
              <a:defRPr sz="1400">
                <a:solidFill>
                  <a:schemeClr val="bg1"/>
                </a:solidFill>
              </a:defRPr>
            </a:lvl1pPr>
          </a:lstStyle>
          <a:p>
            <a:fld id="{881B7BF1-5422-461D-9E1F-E1927046B8AB}" type="datetime3">
              <a:rPr lang="en-US" noProof="0" smtClean="0"/>
              <a:t>12 March 2025</a:t>
            </a:fld>
            <a:endParaRPr lang="en-US" noProof="0"/>
          </a:p>
        </p:txBody>
      </p:sp>
      <p:pic>
        <p:nvPicPr>
          <p:cNvPr id="38" name="Grafik 37">
            <a:extLst>
              <a:ext uri="{FF2B5EF4-FFF2-40B4-BE49-F238E27FC236}">
                <a16:creationId xmlns:a16="http://schemas.microsoft.com/office/drawing/2014/main" id="{7E81EE69-1B45-4EBF-B7F2-9648BE3DB9D8}"/>
              </a:ext>
            </a:extLst>
          </p:cNvPr>
          <p:cNvPicPr>
            <a:picLocks noChangeAspect="1"/>
          </p:cNvPicPr>
          <p:nvPr userDrawn="1"/>
        </p:nvPicPr>
        <p:blipFill>
          <a:blip r:embed="rId7" cstate="screen">
            <a:extLst>
              <a:ext uri="{28A0092B-C50C-407E-A947-70E740481C1C}">
                <a14:useLocalDpi xmlns:a14="http://schemas.microsoft.com/office/drawing/2010/main"/>
              </a:ext>
            </a:extLst>
          </a:blip>
          <a:srcRect/>
          <a:stretch/>
        </p:blipFill>
        <p:spPr>
          <a:xfrm>
            <a:off x="604973" y="476936"/>
            <a:ext cx="3630623" cy="329870"/>
          </a:xfrm>
          <a:prstGeom prst="rect">
            <a:avLst/>
          </a:prstGeom>
        </p:spPr>
      </p:pic>
      <p:grpSp>
        <p:nvGrpSpPr>
          <p:cNvPr id="16" name="Gruppieren 15">
            <a:extLst>
              <a:ext uri="{FF2B5EF4-FFF2-40B4-BE49-F238E27FC236}">
                <a16:creationId xmlns:a16="http://schemas.microsoft.com/office/drawing/2014/main" id="{06956DC9-6DE9-4396-89B0-F5352960F2C8}"/>
              </a:ext>
            </a:extLst>
          </p:cNvPr>
          <p:cNvGrpSpPr>
            <a:grpSpLocks noChangeAspect="1"/>
          </p:cNvGrpSpPr>
          <p:nvPr userDrawn="1"/>
        </p:nvGrpSpPr>
        <p:grpSpPr>
          <a:xfrm flipV="1">
            <a:off x="8799025" y="2737959"/>
            <a:ext cx="3392975" cy="4120041"/>
            <a:chOff x="5807968" y="2191091"/>
            <a:chExt cx="2667000" cy="3238500"/>
          </a:xfrm>
        </p:grpSpPr>
        <p:sp>
          <p:nvSpPr>
            <p:cNvPr id="17" name="Freihandform: Form 16">
              <a:extLst>
                <a:ext uri="{FF2B5EF4-FFF2-40B4-BE49-F238E27FC236}">
                  <a16:creationId xmlns:a16="http://schemas.microsoft.com/office/drawing/2014/main" id="{D7A29E38-C4B8-431B-9150-1E48EFD043DC}"/>
                </a:ext>
              </a:extLst>
            </p:cNvPr>
            <p:cNvSpPr/>
            <p:nvPr/>
          </p:nvSpPr>
          <p:spPr>
            <a:xfrm>
              <a:off x="6760468" y="2572091"/>
              <a:ext cx="952500" cy="952500"/>
            </a:xfrm>
            <a:custGeom>
              <a:avLst/>
              <a:gdLst>
                <a:gd name="connsiteX0" fmla="*/ 0 w 952500"/>
                <a:gd name="connsiteY0" fmla="*/ 0 h 952500"/>
                <a:gd name="connsiteX1" fmla="*/ 952500 w 952500"/>
                <a:gd name="connsiteY1" fmla="*/ 0 h 952500"/>
                <a:gd name="connsiteX2" fmla="*/ 952500 w 952500"/>
                <a:gd name="connsiteY2" fmla="*/ 952500 h 952500"/>
                <a:gd name="connsiteX3" fmla="*/ 0 w 952500"/>
                <a:gd name="connsiteY3" fmla="*/ 952500 h 952500"/>
              </a:gdLst>
              <a:ahLst/>
              <a:cxnLst>
                <a:cxn ang="0">
                  <a:pos x="connsiteX0" y="connsiteY0"/>
                </a:cxn>
                <a:cxn ang="0">
                  <a:pos x="connsiteX1" y="connsiteY1"/>
                </a:cxn>
                <a:cxn ang="0">
                  <a:pos x="connsiteX2" y="connsiteY2"/>
                </a:cxn>
                <a:cxn ang="0">
                  <a:pos x="connsiteX3" y="connsiteY3"/>
                </a:cxn>
              </a:cxnLst>
              <a:rect l="l" t="t" r="r" b="b"/>
              <a:pathLst>
                <a:path w="952500" h="952500">
                  <a:moveTo>
                    <a:pt x="0" y="0"/>
                  </a:moveTo>
                  <a:lnTo>
                    <a:pt x="952500" y="0"/>
                  </a:lnTo>
                  <a:lnTo>
                    <a:pt x="952500" y="952500"/>
                  </a:lnTo>
                  <a:lnTo>
                    <a:pt x="0" y="952500"/>
                  </a:lnTo>
                  <a:close/>
                </a:path>
              </a:pathLst>
            </a:custGeom>
            <a:solidFill>
              <a:srgbClr val="00CE7D"/>
            </a:solidFill>
            <a:ln w="9525" cap="flat">
              <a:noFill/>
              <a:prstDash val="solid"/>
              <a:miter/>
            </a:ln>
          </p:spPr>
          <p:txBody>
            <a:bodyPr rtlCol="0" anchor="ctr"/>
            <a:lstStyle/>
            <a:p>
              <a:endParaRPr lang="de-DE"/>
            </a:p>
          </p:txBody>
        </p:sp>
        <p:sp>
          <p:nvSpPr>
            <p:cNvPr id="18" name="Freihandform: Form 17">
              <a:extLst>
                <a:ext uri="{FF2B5EF4-FFF2-40B4-BE49-F238E27FC236}">
                  <a16:creationId xmlns:a16="http://schemas.microsoft.com/office/drawing/2014/main" id="{93DB171A-DE9B-42E3-8B9B-F2C31B64BB3B}"/>
                </a:ext>
              </a:extLst>
            </p:cNvPr>
            <p:cNvSpPr/>
            <p:nvPr/>
          </p:nvSpPr>
          <p:spPr>
            <a:xfrm>
              <a:off x="5807968" y="2191091"/>
              <a:ext cx="952500" cy="381000"/>
            </a:xfrm>
            <a:custGeom>
              <a:avLst/>
              <a:gdLst>
                <a:gd name="connsiteX0" fmla="*/ 0 w 952500"/>
                <a:gd name="connsiteY0" fmla="*/ 0 h 381000"/>
                <a:gd name="connsiteX1" fmla="*/ 952500 w 952500"/>
                <a:gd name="connsiteY1" fmla="*/ 0 h 381000"/>
                <a:gd name="connsiteX2" fmla="*/ 952500 w 952500"/>
                <a:gd name="connsiteY2" fmla="*/ 381000 h 381000"/>
                <a:gd name="connsiteX3" fmla="*/ 0 w 952500"/>
                <a:gd name="connsiteY3" fmla="*/ 381000 h 381000"/>
              </a:gdLst>
              <a:ahLst/>
              <a:cxnLst>
                <a:cxn ang="0">
                  <a:pos x="connsiteX0" y="connsiteY0"/>
                </a:cxn>
                <a:cxn ang="0">
                  <a:pos x="connsiteX1" y="connsiteY1"/>
                </a:cxn>
                <a:cxn ang="0">
                  <a:pos x="connsiteX2" y="connsiteY2"/>
                </a:cxn>
                <a:cxn ang="0">
                  <a:pos x="connsiteX3" y="connsiteY3"/>
                </a:cxn>
              </a:cxnLst>
              <a:rect l="l" t="t" r="r" b="b"/>
              <a:pathLst>
                <a:path w="952500" h="381000">
                  <a:moveTo>
                    <a:pt x="0" y="0"/>
                  </a:moveTo>
                  <a:lnTo>
                    <a:pt x="952500" y="0"/>
                  </a:lnTo>
                  <a:lnTo>
                    <a:pt x="952500" y="381000"/>
                  </a:lnTo>
                  <a:lnTo>
                    <a:pt x="0" y="381000"/>
                  </a:lnTo>
                  <a:close/>
                </a:path>
              </a:pathLst>
            </a:custGeom>
            <a:solidFill>
              <a:srgbClr val="00CE7D"/>
            </a:solidFill>
            <a:ln w="9525" cap="flat">
              <a:noFill/>
              <a:prstDash val="solid"/>
              <a:miter/>
            </a:ln>
          </p:spPr>
          <p:txBody>
            <a:bodyPr rtlCol="0" anchor="ctr"/>
            <a:lstStyle/>
            <a:p>
              <a:endParaRPr lang="de-DE"/>
            </a:p>
          </p:txBody>
        </p:sp>
        <p:sp>
          <p:nvSpPr>
            <p:cNvPr id="19" name="Freihandform: Form 18">
              <a:extLst>
                <a:ext uri="{FF2B5EF4-FFF2-40B4-BE49-F238E27FC236}">
                  <a16:creationId xmlns:a16="http://schemas.microsoft.com/office/drawing/2014/main" id="{9E7C7148-B187-412B-BE3E-00C968F6C1F5}"/>
                </a:ext>
              </a:extLst>
            </p:cNvPr>
            <p:cNvSpPr/>
            <p:nvPr/>
          </p:nvSpPr>
          <p:spPr>
            <a:xfrm>
              <a:off x="5807968" y="3524591"/>
              <a:ext cx="952500" cy="1905000"/>
            </a:xfrm>
            <a:custGeom>
              <a:avLst/>
              <a:gdLst>
                <a:gd name="connsiteX0" fmla="*/ 0 w 952500"/>
                <a:gd name="connsiteY0" fmla="*/ 0 h 1905000"/>
                <a:gd name="connsiteX1" fmla="*/ 952500 w 952500"/>
                <a:gd name="connsiteY1" fmla="*/ 0 h 1905000"/>
                <a:gd name="connsiteX2" fmla="*/ 952500 w 952500"/>
                <a:gd name="connsiteY2" fmla="*/ 1905000 h 1905000"/>
                <a:gd name="connsiteX3" fmla="*/ 0 w 952500"/>
                <a:gd name="connsiteY3" fmla="*/ 1905000 h 1905000"/>
              </a:gdLst>
              <a:ahLst/>
              <a:cxnLst>
                <a:cxn ang="0">
                  <a:pos x="connsiteX0" y="connsiteY0"/>
                </a:cxn>
                <a:cxn ang="0">
                  <a:pos x="connsiteX1" y="connsiteY1"/>
                </a:cxn>
                <a:cxn ang="0">
                  <a:pos x="connsiteX2" y="connsiteY2"/>
                </a:cxn>
                <a:cxn ang="0">
                  <a:pos x="connsiteX3" y="connsiteY3"/>
                </a:cxn>
              </a:cxnLst>
              <a:rect l="l" t="t" r="r" b="b"/>
              <a:pathLst>
                <a:path w="952500" h="1905000">
                  <a:moveTo>
                    <a:pt x="0" y="0"/>
                  </a:moveTo>
                  <a:lnTo>
                    <a:pt x="952500" y="0"/>
                  </a:lnTo>
                  <a:lnTo>
                    <a:pt x="952500" y="1905000"/>
                  </a:lnTo>
                  <a:lnTo>
                    <a:pt x="0" y="1905000"/>
                  </a:lnTo>
                  <a:close/>
                </a:path>
              </a:pathLst>
            </a:custGeom>
            <a:gradFill>
              <a:gsLst>
                <a:gs pos="20000">
                  <a:srgbClr val="00CE7D"/>
                </a:gs>
                <a:gs pos="80000">
                  <a:srgbClr val="201751"/>
                </a:gs>
              </a:gsLst>
              <a:lin ang="5400000" scaled="1"/>
            </a:gradFill>
            <a:ln w="9525" cap="flat">
              <a:noFill/>
              <a:prstDash val="solid"/>
              <a:miter/>
            </a:ln>
          </p:spPr>
          <p:txBody>
            <a:bodyPr rtlCol="0" anchor="ctr"/>
            <a:lstStyle/>
            <a:p>
              <a:endParaRPr lang="de-DE"/>
            </a:p>
          </p:txBody>
        </p:sp>
        <p:sp>
          <p:nvSpPr>
            <p:cNvPr id="20" name="Freihandform: Form 19">
              <a:extLst>
                <a:ext uri="{FF2B5EF4-FFF2-40B4-BE49-F238E27FC236}">
                  <a16:creationId xmlns:a16="http://schemas.microsoft.com/office/drawing/2014/main" id="{BE9CB61C-B448-43DF-B262-10BB8930606D}"/>
                </a:ext>
              </a:extLst>
            </p:cNvPr>
            <p:cNvSpPr/>
            <p:nvPr/>
          </p:nvSpPr>
          <p:spPr>
            <a:xfrm>
              <a:off x="7712968" y="2191091"/>
              <a:ext cx="762000" cy="1333500"/>
            </a:xfrm>
            <a:custGeom>
              <a:avLst/>
              <a:gdLst>
                <a:gd name="connsiteX0" fmla="*/ 762000 w 762000"/>
                <a:gd name="connsiteY0" fmla="*/ 0 h 1333500"/>
                <a:gd name="connsiteX1" fmla="*/ 0 w 762000"/>
                <a:gd name="connsiteY1" fmla="*/ 0 h 1333500"/>
                <a:gd name="connsiteX2" fmla="*/ 0 w 762000"/>
                <a:gd name="connsiteY2" fmla="*/ 1333500 h 1333500"/>
                <a:gd name="connsiteX3" fmla="*/ 762000 w 762000"/>
                <a:gd name="connsiteY3" fmla="*/ 952595 h 1333500"/>
                <a:gd name="connsiteX4" fmla="*/ 762000 w 762000"/>
                <a:gd name="connsiteY4" fmla="*/ 0 h 133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0" h="1333500">
                  <a:moveTo>
                    <a:pt x="762000" y="0"/>
                  </a:moveTo>
                  <a:lnTo>
                    <a:pt x="0" y="0"/>
                  </a:lnTo>
                  <a:lnTo>
                    <a:pt x="0" y="1333500"/>
                  </a:lnTo>
                  <a:cubicBezTo>
                    <a:pt x="311563" y="1333500"/>
                    <a:pt x="588264" y="1183862"/>
                    <a:pt x="762000" y="952595"/>
                  </a:cubicBezTo>
                  <a:lnTo>
                    <a:pt x="762000" y="0"/>
                  </a:lnTo>
                  <a:close/>
                </a:path>
              </a:pathLst>
            </a:custGeom>
            <a:solidFill>
              <a:srgbClr val="FFFFFF"/>
            </a:solidFill>
            <a:ln w="9525" cap="flat">
              <a:noFill/>
              <a:prstDash val="solid"/>
              <a:miter/>
            </a:ln>
          </p:spPr>
          <p:txBody>
            <a:bodyPr rtlCol="0" anchor="ctr"/>
            <a:lstStyle/>
            <a:p>
              <a:endParaRPr lang="de-DE"/>
            </a:p>
          </p:txBody>
        </p:sp>
        <p:sp>
          <p:nvSpPr>
            <p:cNvPr id="21" name="Freihandform: Form 20">
              <a:extLst>
                <a:ext uri="{FF2B5EF4-FFF2-40B4-BE49-F238E27FC236}">
                  <a16:creationId xmlns:a16="http://schemas.microsoft.com/office/drawing/2014/main" id="{6A55E9B2-921C-4329-B985-554A9C3767F2}"/>
                </a:ext>
              </a:extLst>
            </p:cNvPr>
            <p:cNvSpPr/>
            <p:nvPr/>
          </p:nvSpPr>
          <p:spPr>
            <a:xfrm>
              <a:off x="7712968" y="4667591"/>
              <a:ext cx="762000" cy="762000"/>
            </a:xfrm>
            <a:custGeom>
              <a:avLst/>
              <a:gdLst>
                <a:gd name="connsiteX0" fmla="*/ 0 w 762000"/>
                <a:gd name="connsiteY0" fmla="*/ 762000 h 762000"/>
                <a:gd name="connsiteX1" fmla="*/ 762000 w 762000"/>
                <a:gd name="connsiteY1" fmla="*/ 762000 h 762000"/>
                <a:gd name="connsiteX2" fmla="*/ 762000 w 762000"/>
                <a:gd name="connsiteY2" fmla="*/ 0 h 762000"/>
              </a:gdLst>
              <a:ahLst/>
              <a:cxnLst>
                <a:cxn ang="0">
                  <a:pos x="connsiteX0" y="connsiteY0"/>
                </a:cxn>
                <a:cxn ang="0">
                  <a:pos x="connsiteX1" y="connsiteY1"/>
                </a:cxn>
                <a:cxn ang="0">
                  <a:pos x="connsiteX2" y="connsiteY2"/>
                </a:cxn>
              </a:cxnLst>
              <a:rect l="l" t="t" r="r" b="b"/>
              <a:pathLst>
                <a:path w="762000" h="762000">
                  <a:moveTo>
                    <a:pt x="0" y="762000"/>
                  </a:moveTo>
                  <a:lnTo>
                    <a:pt x="762000" y="762000"/>
                  </a:lnTo>
                  <a:lnTo>
                    <a:pt x="762000" y="0"/>
                  </a:lnTo>
                  <a:close/>
                </a:path>
              </a:pathLst>
            </a:custGeom>
            <a:solidFill>
              <a:srgbClr val="FFFFFF"/>
            </a:solidFill>
            <a:ln w="9525" cap="flat">
              <a:noFill/>
              <a:prstDash val="solid"/>
              <a:miter/>
            </a:ln>
          </p:spPr>
          <p:txBody>
            <a:bodyPr rtlCol="0" anchor="ctr"/>
            <a:lstStyle/>
            <a:p>
              <a:endParaRPr lang="de-DE"/>
            </a:p>
          </p:txBody>
        </p:sp>
        <p:sp>
          <p:nvSpPr>
            <p:cNvPr id="22" name="Freihandform: Form 21">
              <a:extLst>
                <a:ext uri="{FF2B5EF4-FFF2-40B4-BE49-F238E27FC236}">
                  <a16:creationId xmlns:a16="http://schemas.microsoft.com/office/drawing/2014/main" id="{F7D47231-D549-4315-B04C-12DC4848D802}"/>
                </a:ext>
              </a:extLst>
            </p:cNvPr>
            <p:cNvSpPr/>
            <p:nvPr/>
          </p:nvSpPr>
          <p:spPr>
            <a:xfrm>
              <a:off x="6760468" y="3524591"/>
              <a:ext cx="1714500" cy="1905000"/>
            </a:xfrm>
            <a:custGeom>
              <a:avLst/>
              <a:gdLst>
                <a:gd name="connsiteX0" fmla="*/ 1714500 w 1714500"/>
                <a:gd name="connsiteY0" fmla="*/ 0 h 1905000"/>
                <a:gd name="connsiteX1" fmla="*/ 952500 w 1714500"/>
                <a:gd name="connsiteY1" fmla="*/ 0 h 1905000"/>
                <a:gd name="connsiteX2" fmla="*/ 0 w 1714500"/>
                <a:gd name="connsiteY2" fmla="*/ 952500 h 1905000"/>
                <a:gd name="connsiteX3" fmla="*/ 0 w 1714500"/>
                <a:gd name="connsiteY3" fmla="*/ 1905000 h 1905000"/>
                <a:gd name="connsiteX4" fmla="*/ 1714500 w 1714500"/>
                <a:gd name="connsiteY4" fmla="*/ 190500 h 190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00" h="1905000">
                  <a:moveTo>
                    <a:pt x="1714500" y="0"/>
                  </a:moveTo>
                  <a:lnTo>
                    <a:pt x="952500" y="0"/>
                  </a:lnTo>
                  <a:lnTo>
                    <a:pt x="0" y="952500"/>
                  </a:lnTo>
                  <a:lnTo>
                    <a:pt x="0" y="1905000"/>
                  </a:lnTo>
                  <a:lnTo>
                    <a:pt x="1714500" y="190500"/>
                  </a:lnTo>
                  <a:close/>
                </a:path>
              </a:pathLst>
            </a:custGeom>
            <a:gradFill>
              <a:gsLst>
                <a:gs pos="20000">
                  <a:srgbClr val="201751"/>
                </a:gs>
                <a:gs pos="80000">
                  <a:srgbClr val="00CE7D"/>
                </a:gs>
              </a:gsLst>
              <a:lin ang="5400000" scaled="1"/>
            </a:gradFill>
            <a:ln w="9525" cap="flat">
              <a:noFill/>
              <a:prstDash val="solid"/>
              <a:miter/>
            </a:ln>
          </p:spPr>
          <p:txBody>
            <a:bodyPr rtlCol="0" anchor="ctr"/>
            <a:lstStyle/>
            <a:p>
              <a:endParaRPr lang="de-DE"/>
            </a:p>
          </p:txBody>
        </p:sp>
      </p:grpSp>
    </p:spTree>
    <p:extLst>
      <p:ext uri="{BB962C8B-B14F-4D97-AF65-F5344CB8AC3E}">
        <p14:creationId xmlns:p14="http://schemas.microsoft.com/office/powerpoint/2010/main" val="65482860"/>
      </p:ext>
    </p:extLst>
  </p:cSld>
  <p:clrMapOvr>
    <a:masterClrMapping/>
  </p:clrMapOvr>
  <p:extLst>
    <p:ext uri="{DCECCB84-F9BA-43D5-87BE-67443E8EF086}">
      <p15:sldGuideLst xmlns:p15="http://schemas.microsoft.com/office/powerpoint/2012/main">
        <p15:guide id="1" orient="horz" pos="300">
          <p15:clr>
            <a:srgbClr val="FBAE40"/>
          </p15:clr>
        </p15:guide>
        <p15:guide id="2" orient="horz" pos="50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el und 2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20C82C-C608-4908-8693-7A25B3D09F6A}"/>
              </a:ext>
            </a:extLst>
          </p:cNvPr>
          <p:cNvSpPr>
            <a:spLocks noGrp="1"/>
          </p:cNvSpPr>
          <p:nvPr>
            <p:ph type="title"/>
          </p:nvPr>
        </p:nvSpPr>
        <p:spPr bwMode="gray"/>
        <p:txBody>
          <a:bodyPr/>
          <a:lstStyle/>
          <a:p>
            <a:r>
              <a:rPr lang="en-US" noProof="0"/>
              <a:t>Click to edit Master title style</a:t>
            </a:r>
          </a:p>
        </p:txBody>
      </p:sp>
      <p:sp>
        <p:nvSpPr>
          <p:cNvPr id="9" name="Inhaltsplatzhalter 8">
            <a:extLst>
              <a:ext uri="{FF2B5EF4-FFF2-40B4-BE49-F238E27FC236}">
                <a16:creationId xmlns:a16="http://schemas.microsoft.com/office/drawing/2014/main" id="{9498EFB6-F28B-4075-959C-D80C299D8C5E}"/>
              </a:ext>
            </a:extLst>
          </p:cNvPr>
          <p:cNvSpPr>
            <a:spLocks noGrp="1"/>
          </p:cNvSpPr>
          <p:nvPr>
            <p:ph sz="quarter" idx="16" hasCustomPrompt="1"/>
          </p:nvPr>
        </p:nvSpPr>
        <p:spPr>
          <a:xfrm>
            <a:off x="587375" y="1700213"/>
            <a:ext cx="5400675" cy="44291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Inhaltsplatzhalter 10">
            <a:extLst>
              <a:ext uri="{FF2B5EF4-FFF2-40B4-BE49-F238E27FC236}">
                <a16:creationId xmlns:a16="http://schemas.microsoft.com/office/drawing/2014/main" id="{ED1B5D5A-F9B8-4256-8DD8-396956155A1B}"/>
              </a:ext>
            </a:extLst>
          </p:cNvPr>
          <p:cNvSpPr>
            <a:spLocks noGrp="1"/>
          </p:cNvSpPr>
          <p:nvPr>
            <p:ph sz="quarter" idx="17" hasCustomPrompt="1"/>
          </p:nvPr>
        </p:nvSpPr>
        <p:spPr>
          <a:xfrm>
            <a:off x="6203950" y="1700213"/>
            <a:ext cx="5400675" cy="44291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Date Placeholder 2">
            <a:extLst>
              <a:ext uri="{FF2B5EF4-FFF2-40B4-BE49-F238E27FC236}">
                <a16:creationId xmlns:a16="http://schemas.microsoft.com/office/drawing/2014/main" id="{0B1A8501-2127-4A03-A204-7BE81284643B}"/>
              </a:ext>
            </a:extLst>
          </p:cNvPr>
          <p:cNvSpPr>
            <a:spLocks noGrp="1"/>
          </p:cNvSpPr>
          <p:nvPr>
            <p:ph type="dt" sz="half" idx="18"/>
          </p:nvPr>
        </p:nvSpPr>
        <p:spPr/>
        <p:txBody>
          <a:bodyPr/>
          <a:lstStyle/>
          <a:p>
            <a:fld id="{BA98C31B-793D-40F5-B015-C41BAF7E185F}" type="datetime3">
              <a:rPr lang="en-US" noProof="0" smtClean="0"/>
              <a:t>12 March 2025</a:t>
            </a:fld>
            <a:endParaRPr lang="en-US" noProof="0"/>
          </a:p>
        </p:txBody>
      </p:sp>
      <p:sp>
        <p:nvSpPr>
          <p:cNvPr id="6" name="Slide Number Placeholder 5">
            <a:extLst>
              <a:ext uri="{FF2B5EF4-FFF2-40B4-BE49-F238E27FC236}">
                <a16:creationId xmlns:a16="http://schemas.microsoft.com/office/drawing/2014/main" id="{E1294DA3-4BD3-4274-9371-47EB990F8D81}"/>
              </a:ext>
            </a:extLst>
          </p:cNvPr>
          <p:cNvSpPr>
            <a:spLocks noGrp="1"/>
          </p:cNvSpPr>
          <p:nvPr>
            <p:ph type="sldNum" sz="quarter" idx="19"/>
          </p:nvPr>
        </p:nvSpPr>
        <p:spPr/>
        <p:txBody>
          <a:bodyPr/>
          <a:lstStyle/>
          <a:p>
            <a:fld id="{62CB3E74-FC4B-418A-B5F6-72ED80208EB2}" type="slidenum">
              <a:rPr lang="en-US" noProof="0" smtClean="0"/>
              <a:pPr/>
              <a:t>‹#›</a:t>
            </a:fld>
            <a:endParaRPr lang="en-US" noProof="0"/>
          </a:p>
        </p:txBody>
      </p:sp>
    </p:spTree>
    <p:extLst>
      <p:ext uri="{BB962C8B-B14F-4D97-AF65-F5344CB8AC3E}">
        <p14:creationId xmlns:p14="http://schemas.microsoft.com/office/powerpoint/2010/main" val="1699556452"/>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el und 3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20C82C-C608-4908-8693-7A25B3D09F6A}"/>
              </a:ext>
            </a:extLst>
          </p:cNvPr>
          <p:cNvSpPr>
            <a:spLocks noGrp="1"/>
          </p:cNvSpPr>
          <p:nvPr>
            <p:ph type="title"/>
          </p:nvPr>
        </p:nvSpPr>
        <p:spPr bwMode="gray"/>
        <p:txBody>
          <a:bodyPr/>
          <a:lstStyle/>
          <a:p>
            <a:r>
              <a:rPr lang="en-US" noProof="0"/>
              <a:t>Click to edit Master title style</a:t>
            </a:r>
          </a:p>
        </p:txBody>
      </p:sp>
      <p:sp>
        <p:nvSpPr>
          <p:cNvPr id="9" name="Inhaltsplatzhalter 8">
            <a:extLst>
              <a:ext uri="{FF2B5EF4-FFF2-40B4-BE49-F238E27FC236}">
                <a16:creationId xmlns:a16="http://schemas.microsoft.com/office/drawing/2014/main" id="{69D571FC-BA96-4CAF-A727-A635D4576025}"/>
              </a:ext>
            </a:extLst>
          </p:cNvPr>
          <p:cNvSpPr>
            <a:spLocks noGrp="1"/>
          </p:cNvSpPr>
          <p:nvPr>
            <p:ph sz="quarter" idx="17" hasCustomPrompt="1"/>
          </p:nvPr>
        </p:nvSpPr>
        <p:spPr>
          <a:xfrm>
            <a:off x="587375" y="1700213"/>
            <a:ext cx="3529013" cy="4429125"/>
          </a:xfrm>
        </p:spPr>
        <p:txBody>
          <a:bodyPr/>
          <a:lstStyle>
            <a:lvl1pPr>
              <a:defRPr sz="1600"/>
            </a:lvl1pPr>
            <a:lvl2pPr marL="180000" indent="-180000">
              <a:defRPr sz="1600"/>
            </a:lvl2pPr>
            <a:lvl3pPr>
              <a:defRPr sz="1600"/>
            </a:lvl3pPr>
            <a:lvl4pPr>
              <a:defRPr sz="1600"/>
            </a:lvl4pPr>
            <a:lvl5pPr>
              <a:defRPr sz="1600"/>
            </a:lvl5pPr>
            <a:lvl6pPr>
              <a:defRPr sz="1200"/>
            </a:lvl6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Inhaltsplatzhalter 8">
            <a:extLst>
              <a:ext uri="{FF2B5EF4-FFF2-40B4-BE49-F238E27FC236}">
                <a16:creationId xmlns:a16="http://schemas.microsoft.com/office/drawing/2014/main" id="{E05B939F-D767-408F-A43E-2B6FD79A4DDA}"/>
              </a:ext>
            </a:extLst>
          </p:cNvPr>
          <p:cNvSpPr>
            <a:spLocks noGrp="1"/>
          </p:cNvSpPr>
          <p:nvPr>
            <p:ph sz="quarter" idx="18" hasCustomPrompt="1"/>
          </p:nvPr>
        </p:nvSpPr>
        <p:spPr>
          <a:xfrm>
            <a:off x="4332288" y="1700213"/>
            <a:ext cx="3529013" cy="4429125"/>
          </a:xfrm>
        </p:spPr>
        <p:txBody>
          <a:bodyPr/>
          <a:lstStyle>
            <a:lvl1pPr>
              <a:defRPr sz="1600"/>
            </a:lvl1pPr>
            <a:lvl2pPr marL="180000" indent="-180000">
              <a:defRPr sz="1600"/>
            </a:lvl2pPr>
            <a:lvl3pPr>
              <a:defRPr sz="1600"/>
            </a:lvl3pPr>
            <a:lvl4pPr>
              <a:defRPr sz="1600"/>
            </a:lvl4pPr>
            <a:lvl5pPr>
              <a:defRPr sz="1600"/>
            </a:lvl5pPr>
            <a:lvl6pPr>
              <a:defRPr sz="1200"/>
            </a:lvl6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Inhaltsplatzhalter 8">
            <a:extLst>
              <a:ext uri="{FF2B5EF4-FFF2-40B4-BE49-F238E27FC236}">
                <a16:creationId xmlns:a16="http://schemas.microsoft.com/office/drawing/2014/main" id="{BA6ACEF6-A2C9-4708-BF76-02325C9F1C52}"/>
              </a:ext>
            </a:extLst>
          </p:cNvPr>
          <p:cNvSpPr>
            <a:spLocks noGrp="1"/>
          </p:cNvSpPr>
          <p:nvPr>
            <p:ph sz="quarter" idx="19" hasCustomPrompt="1"/>
          </p:nvPr>
        </p:nvSpPr>
        <p:spPr>
          <a:xfrm>
            <a:off x="8075613" y="1700213"/>
            <a:ext cx="3529013" cy="4429125"/>
          </a:xfrm>
        </p:spPr>
        <p:txBody>
          <a:bodyPr/>
          <a:lstStyle>
            <a:lvl1pPr>
              <a:defRPr sz="1600"/>
            </a:lvl1pPr>
            <a:lvl2pPr marL="180000" indent="-180000">
              <a:defRPr sz="1600"/>
            </a:lvl2pPr>
            <a:lvl3pPr>
              <a:defRPr sz="1600"/>
            </a:lvl3pPr>
            <a:lvl4pPr>
              <a:defRPr sz="1600"/>
            </a:lvl4pPr>
            <a:lvl5pPr>
              <a:defRPr sz="1600"/>
            </a:lvl5pPr>
            <a:lvl6pPr>
              <a:defRPr sz="1200"/>
            </a:lvl6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Date Placeholder 2">
            <a:extLst>
              <a:ext uri="{FF2B5EF4-FFF2-40B4-BE49-F238E27FC236}">
                <a16:creationId xmlns:a16="http://schemas.microsoft.com/office/drawing/2014/main" id="{8D5D0483-414C-4F51-843F-44544332E387}"/>
              </a:ext>
            </a:extLst>
          </p:cNvPr>
          <p:cNvSpPr>
            <a:spLocks noGrp="1"/>
          </p:cNvSpPr>
          <p:nvPr>
            <p:ph type="dt" sz="half" idx="20"/>
          </p:nvPr>
        </p:nvSpPr>
        <p:spPr/>
        <p:txBody>
          <a:bodyPr/>
          <a:lstStyle/>
          <a:p>
            <a:fld id="{4DBEE8C2-E27A-443E-BFF3-9C8509FC91AE}" type="datetime3">
              <a:rPr lang="en-US" noProof="0" smtClean="0"/>
              <a:t>12 March 2025</a:t>
            </a:fld>
            <a:endParaRPr lang="en-US" noProof="0"/>
          </a:p>
        </p:txBody>
      </p:sp>
      <p:sp>
        <p:nvSpPr>
          <p:cNvPr id="6" name="Slide Number Placeholder 5">
            <a:extLst>
              <a:ext uri="{FF2B5EF4-FFF2-40B4-BE49-F238E27FC236}">
                <a16:creationId xmlns:a16="http://schemas.microsoft.com/office/drawing/2014/main" id="{AF1929E3-53FE-4AD5-9603-46F552CACE1D}"/>
              </a:ext>
            </a:extLst>
          </p:cNvPr>
          <p:cNvSpPr>
            <a:spLocks noGrp="1"/>
          </p:cNvSpPr>
          <p:nvPr>
            <p:ph type="sldNum" sz="quarter" idx="21"/>
          </p:nvPr>
        </p:nvSpPr>
        <p:spPr/>
        <p:txBody>
          <a:bodyPr/>
          <a:lstStyle/>
          <a:p>
            <a:fld id="{62CB3E74-FC4B-418A-B5F6-72ED80208EB2}" type="slidenum">
              <a:rPr lang="en-US" noProof="0" smtClean="0"/>
              <a:pPr/>
              <a:t>‹#›</a:t>
            </a:fld>
            <a:endParaRPr lang="en-US" noProof="0"/>
          </a:p>
        </p:txBody>
      </p:sp>
    </p:spTree>
    <p:extLst>
      <p:ext uri="{BB962C8B-B14F-4D97-AF65-F5344CB8AC3E}">
        <p14:creationId xmlns:p14="http://schemas.microsoft.com/office/powerpoint/2010/main" val="3375372079"/>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el, Inhalt und Bi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20C82C-C608-4908-8693-7A25B3D09F6A}"/>
              </a:ext>
            </a:extLst>
          </p:cNvPr>
          <p:cNvSpPr>
            <a:spLocks noGrp="1"/>
          </p:cNvSpPr>
          <p:nvPr>
            <p:ph type="title"/>
          </p:nvPr>
        </p:nvSpPr>
        <p:spPr bwMode="gray">
          <a:xfrm>
            <a:off x="587376" y="368301"/>
            <a:ext cx="5400674" cy="466899"/>
          </a:xfrm>
        </p:spPr>
        <p:txBody>
          <a:bodyPr/>
          <a:lstStyle/>
          <a:p>
            <a:r>
              <a:rPr lang="en-US"/>
              <a:t>Click </a:t>
            </a:r>
            <a:r>
              <a:rPr lang="en-US" noProof="0"/>
              <a:t>to</a:t>
            </a:r>
            <a:r>
              <a:rPr lang="en-US"/>
              <a:t> </a:t>
            </a:r>
            <a:r>
              <a:rPr lang="en-US" dirty="0"/>
              <a:t>edit Master </a:t>
            </a:r>
            <a:r>
              <a:rPr lang="en-US"/>
              <a:t>title style</a:t>
            </a:r>
            <a:endParaRPr lang="en-US" dirty="0"/>
          </a:p>
        </p:txBody>
      </p:sp>
      <p:sp>
        <p:nvSpPr>
          <p:cNvPr id="3" name="Inhaltsplatzhalter 2">
            <a:extLst>
              <a:ext uri="{FF2B5EF4-FFF2-40B4-BE49-F238E27FC236}">
                <a16:creationId xmlns:a16="http://schemas.microsoft.com/office/drawing/2014/main" id="{292FDBA4-6CA2-4F8A-9360-55639C5C5F60}"/>
              </a:ext>
            </a:extLst>
          </p:cNvPr>
          <p:cNvSpPr>
            <a:spLocks noGrp="1"/>
          </p:cNvSpPr>
          <p:nvPr>
            <p:ph idx="1" hasCustomPrompt="1"/>
          </p:nvPr>
        </p:nvSpPr>
        <p:spPr bwMode="gray">
          <a:xfrm>
            <a:off x="587377" y="1700213"/>
            <a:ext cx="5400673" cy="442912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Bildplatzhalter 6">
            <a:extLst>
              <a:ext uri="{FF2B5EF4-FFF2-40B4-BE49-F238E27FC236}">
                <a16:creationId xmlns:a16="http://schemas.microsoft.com/office/drawing/2014/main" id="{00D65DE6-22B8-49FA-AE8B-AB79B8531731}"/>
              </a:ext>
            </a:extLst>
          </p:cNvPr>
          <p:cNvSpPr>
            <a:spLocks noGrp="1"/>
          </p:cNvSpPr>
          <p:nvPr>
            <p:ph type="pic" sz="quarter" idx="11"/>
          </p:nvPr>
        </p:nvSpPr>
        <p:spPr bwMode="gray">
          <a:xfrm>
            <a:off x="6203950" y="0"/>
            <a:ext cx="5988050" cy="6129339"/>
          </a:xfrm>
          <a:prstGeom prst="rect">
            <a:avLst/>
          </a:prstGeom>
          <a:solidFill>
            <a:schemeClr val="accent6"/>
          </a:solidFill>
        </p:spPr>
        <p:txBody>
          <a:bodyPr wrap="square" anchor="ctr">
            <a:noAutofit/>
          </a:bodyPr>
          <a:lstStyle>
            <a:lvl1pPr marL="0" indent="0" algn="ctr">
              <a:buNone/>
              <a:defRPr sz="1400">
                <a:solidFill>
                  <a:schemeClr val="bg1"/>
                </a:solidFill>
              </a:defRPr>
            </a:lvl1pPr>
          </a:lstStyle>
          <a:p>
            <a:r>
              <a:rPr lang="en-US" noProof="0"/>
              <a:t>Click icon to add picture</a:t>
            </a:r>
            <a:endParaRPr lang="en-US" noProof="0" dirty="0"/>
          </a:p>
        </p:txBody>
      </p:sp>
      <p:sp>
        <p:nvSpPr>
          <p:cNvPr id="6" name="Date Placeholder 5">
            <a:extLst>
              <a:ext uri="{FF2B5EF4-FFF2-40B4-BE49-F238E27FC236}">
                <a16:creationId xmlns:a16="http://schemas.microsoft.com/office/drawing/2014/main" id="{6672B7DE-4CE2-48D8-9E83-B1655F427CE5}"/>
              </a:ext>
            </a:extLst>
          </p:cNvPr>
          <p:cNvSpPr>
            <a:spLocks noGrp="1"/>
          </p:cNvSpPr>
          <p:nvPr>
            <p:ph type="dt" sz="half" idx="12"/>
          </p:nvPr>
        </p:nvSpPr>
        <p:spPr/>
        <p:txBody>
          <a:bodyPr/>
          <a:lstStyle/>
          <a:p>
            <a:fld id="{C95928E4-03DA-4799-AB48-C0ABBB1FF87E}" type="datetime3">
              <a:rPr lang="en-US" smtClean="0"/>
              <a:t>12 March 2025</a:t>
            </a:fld>
            <a:endParaRPr lang="en-US" dirty="0"/>
          </a:p>
        </p:txBody>
      </p:sp>
      <p:sp>
        <p:nvSpPr>
          <p:cNvPr id="8" name="Slide Number Placeholder 7">
            <a:extLst>
              <a:ext uri="{FF2B5EF4-FFF2-40B4-BE49-F238E27FC236}">
                <a16:creationId xmlns:a16="http://schemas.microsoft.com/office/drawing/2014/main" id="{4706D15E-D4F6-4294-A987-444ED4989563}"/>
              </a:ext>
            </a:extLst>
          </p:cNvPr>
          <p:cNvSpPr>
            <a:spLocks noGrp="1"/>
          </p:cNvSpPr>
          <p:nvPr>
            <p:ph type="sldNum" sz="quarter" idx="13"/>
          </p:nvPr>
        </p:nvSpPr>
        <p:spPr/>
        <p:txBody>
          <a:bodyPr/>
          <a:lstStyle/>
          <a:p>
            <a:fld id="{62CB3E74-FC4B-418A-B5F6-72ED80208EB2}" type="slidenum">
              <a:rPr lang="en-US" noProof="0" smtClean="0"/>
              <a:pPr/>
              <a:t>‹#›</a:t>
            </a:fld>
            <a:endParaRPr lang="en-US" noProof="0" dirty="0"/>
          </a:p>
        </p:txBody>
      </p:sp>
    </p:spTree>
    <p:extLst>
      <p:ext uri="{BB962C8B-B14F-4D97-AF65-F5344CB8AC3E}">
        <p14:creationId xmlns:p14="http://schemas.microsoft.com/office/powerpoint/2010/main" val="8900667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FFA6D0-AB8A-4F44-9727-A1CE86F10CC6}"/>
              </a:ext>
            </a:extLst>
          </p:cNvPr>
          <p:cNvSpPr>
            <a:spLocks noGrp="1"/>
          </p:cNvSpPr>
          <p:nvPr>
            <p:ph type="title"/>
          </p:nvPr>
        </p:nvSpPr>
        <p:spPr bwMode="gray"/>
        <p:txBody>
          <a:bodyPr/>
          <a:lstStyle/>
          <a:p>
            <a:r>
              <a:rPr lang="en-US" noProof="0"/>
              <a:t>Click to edit Master title style</a:t>
            </a:r>
          </a:p>
        </p:txBody>
      </p:sp>
      <p:sp>
        <p:nvSpPr>
          <p:cNvPr id="3" name="Date Placeholder 2">
            <a:extLst>
              <a:ext uri="{FF2B5EF4-FFF2-40B4-BE49-F238E27FC236}">
                <a16:creationId xmlns:a16="http://schemas.microsoft.com/office/drawing/2014/main" id="{521B5917-CBB4-4162-8067-EF80AC06BE52}"/>
              </a:ext>
            </a:extLst>
          </p:cNvPr>
          <p:cNvSpPr>
            <a:spLocks noGrp="1"/>
          </p:cNvSpPr>
          <p:nvPr>
            <p:ph type="dt" sz="half" idx="10"/>
          </p:nvPr>
        </p:nvSpPr>
        <p:spPr/>
        <p:txBody>
          <a:bodyPr/>
          <a:lstStyle/>
          <a:p>
            <a:fld id="{36A480C6-9A9A-4F38-8409-97AB8F835432}" type="datetime3">
              <a:rPr lang="en-US" noProof="0" smtClean="0"/>
              <a:t>12 March 2025</a:t>
            </a:fld>
            <a:endParaRPr lang="en-US" noProof="0"/>
          </a:p>
        </p:txBody>
      </p:sp>
      <p:sp>
        <p:nvSpPr>
          <p:cNvPr id="4" name="Slide Number Placeholder 3">
            <a:extLst>
              <a:ext uri="{FF2B5EF4-FFF2-40B4-BE49-F238E27FC236}">
                <a16:creationId xmlns:a16="http://schemas.microsoft.com/office/drawing/2014/main" id="{BA3E2A66-7F5E-4326-9BBB-FB60EEAEAB72}"/>
              </a:ext>
            </a:extLst>
          </p:cNvPr>
          <p:cNvSpPr>
            <a:spLocks noGrp="1"/>
          </p:cNvSpPr>
          <p:nvPr>
            <p:ph type="sldNum" sz="quarter" idx="11"/>
          </p:nvPr>
        </p:nvSpPr>
        <p:spPr/>
        <p:txBody>
          <a:bodyPr/>
          <a:lstStyle/>
          <a:p>
            <a:fld id="{62CB3E74-FC4B-418A-B5F6-72ED80208EB2}" type="slidenum">
              <a:rPr lang="en-US" noProof="0" smtClean="0"/>
              <a:pPr/>
              <a:t>‹#›</a:t>
            </a:fld>
            <a:endParaRPr lang="en-US" noProof="0"/>
          </a:p>
        </p:txBody>
      </p:sp>
    </p:spTree>
    <p:extLst>
      <p:ext uri="{BB962C8B-B14F-4D97-AF65-F5344CB8AC3E}">
        <p14:creationId xmlns:p14="http://schemas.microsoft.com/office/powerpoint/2010/main" val="15241923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A540A6E-44B3-452A-8635-81299E742E92}"/>
              </a:ext>
            </a:extLst>
          </p:cNvPr>
          <p:cNvSpPr>
            <a:spLocks noGrp="1"/>
          </p:cNvSpPr>
          <p:nvPr>
            <p:ph type="dt" sz="half" idx="10"/>
          </p:nvPr>
        </p:nvSpPr>
        <p:spPr/>
        <p:txBody>
          <a:bodyPr/>
          <a:lstStyle/>
          <a:p>
            <a:fld id="{6C136201-5B7C-46B0-8408-1F09E7937261}" type="datetime3">
              <a:rPr lang="en-US" noProof="0" smtClean="0"/>
              <a:t>12 March 2025</a:t>
            </a:fld>
            <a:endParaRPr lang="en-US" noProof="0"/>
          </a:p>
        </p:txBody>
      </p:sp>
      <p:sp>
        <p:nvSpPr>
          <p:cNvPr id="5" name="Slide Number Placeholder 4">
            <a:extLst>
              <a:ext uri="{FF2B5EF4-FFF2-40B4-BE49-F238E27FC236}">
                <a16:creationId xmlns:a16="http://schemas.microsoft.com/office/drawing/2014/main" id="{3C49F892-46C7-44B5-8A70-4419895B07C9}"/>
              </a:ext>
            </a:extLst>
          </p:cNvPr>
          <p:cNvSpPr>
            <a:spLocks noGrp="1"/>
          </p:cNvSpPr>
          <p:nvPr>
            <p:ph type="sldNum" sz="quarter" idx="11"/>
          </p:nvPr>
        </p:nvSpPr>
        <p:spPr/>
        <p:txBody>
          <a:bodyPr/>
          <a:lstStyle/>
          <a:p>
            <a:fld id="{62CB3E74-FC4B-418A-B5F6-72ED80208EB2}" type="slidenum">
              <a:rPr lang="en-US" noProof="0" smtClean="0"/>
              <a:pPr/>
              <a:t>‹#›</a:t>
            </a:fld>
            <a:endParaRPr lang="en-US" noProof="0"/>
          </a:p>
        </p:txBody>
      </p:sp>
    </p:spTree>
    <p:extLst>
      <p:ext uri="{BB962C8B-B14F-4D97-AF65-F5344CB8AC3E}">
        <p14:creationId xmlns:p14="http://schemas.microsoft.com/office/powerpoint/2010/main" val="23535642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Kontakte (große Bilder)">
    <p:spTree>
      <p:nvGrpSpPr>
        <p:cNvPr id="1" name=""/>
        <p:cNvGrpSpPr/>
        <p:nvPr/>
      </p:nvGrpSpPr>
      <p:grpSpPr>
        <a:xfrm>
          <a:off x="0" y="0"/>
          <a:ext cx="0" cy="0"/>
          <a:chOff x="0" y="0"/>
          <a:chExt cx="0" cy="0"/>
        </a:xfrm>
      </p:grpSpPr>
      <p:sp>
        <p:nvSpPr>
          <p:cNvPr id="5" name="Bildplatzhalter 4">
            <a:extLst>
              <a:ext uri="{FF2B5EF4-FFF2-40B4-BE49-F238E27FC236}">
                <a16:creationId xmlns:a16="http://schemas.microsoft.com/office/drawing/2014/main" id="{E29C4A31-57DD-4A63-A985-356DA24CCEFA}"/>
              </a:ext>
            </a:extLst>
          </p:cNvPr>
          <p:cNvSpPr>
            <a:spLocks noGrp="1"/>
          </p:cNvSpPr>
          <p:nvPr>
            <p:ph type="pic" sz="quarter" idx="13"/>
          </p:nvPr>
        </p:nvSpPr>
        <p:spPr>
          <a:xfrm>
            <a:off x="0" y="0"/>
            <a:ext cx="5627688" cy="6129338"/>
          </a:xfrm>
          <a:solidFill>
            <a:srgbClr val="7A7A7A"/>
          </a:solidFill>
        </p:spPr>
        <p:txBody>
          <a:bodyPr anchor="ctr"/>
          <a:lstStyle>
            <a:lvl1pPr algn="ctr">
              <a:defRPr sz="1400">
                <a:solidFill>
                  <a:schemeClr val="bg1"/>
                </a:solidFill>
              </a:defRPr>
            </a:lvl1pPr>
          </a:lstStyle>
          <a:p>
            <a:endParaRPr lang="en-US" noProof="0"/>
          </a:p>
        </p:txBody>
      </p:sp>
      <p:sp>
        <p:nvSpPr>
          <p:cNvPr id="30" name="Bildplatzhalter 4">
            <a:extLst>
              <a:ext uri="{FF2B5EF4-FFF2-40B4-BE49-F238E27FC236}">
                <a16:creationId xmlns:a16="http://schemas.microsoft.com/office/drawing/2014/main" id="{1D6410BD-4A55-4357-845E-282A5C95EF8A}"/>
              </a:ext>
            </a:extLst>
          </p:cNvPr>
          <p:cNvSpPr>
            <a:spLocks noGrp="1"/>
          </p:cNvSpPr>
          <p:nvPr>
            <p:ph type="pic" sz="quarter" idx="15"/>
          </p:nvPr>
        </p:nvSpPr>
        <p:spPr>
          <a:xfrm>
            <a:off x="5627688" y="0"/>
            <a:ext cx="5976937" cy="6129338"/>
          </a:xfrm>
          <a:solidFill>
            <a:srgbClr val="7A7A7A"/>
          </a:solidFill>
        </p:spPr>
        <p:txBody>
          <a:bodyPr anchor="ctr"/>
          <a:lstStyle>
            <a:lvl1pPr algn="ctr">
              <a:defRPr sz="1400">
                <a:solidFill>
                  <a:schemeClr val="bg1"/>
                </a:solidFill>
              </a:defRPr>
            </a:lvl1pPr>
          </a:lstStyle>
          <a:p>
            <a:endParaRPr lang="en-US" noProof="0"/>
          </a:p>
        </p:txBody>
      </p:sp>
      <p:sp>
        <p:nvSpPr>
          <p:cNvPr id="2" name="Titel 1">
            <a:extLst>
              <a:ext uri="{FF2B5EF4-FFF2-40B4-BE49-F238E27FC236}">
                <a16:creationId xmlns:a16="http://schemas.microsoft.com/office/drawing/2014/main" id="{0DFFA6D0-AB8A-4F44-9727-A1CE86F10CC6}"/>
              </a:ext>
            </a:extLst>
          </p:cNvPr>
          <p:cNvSpPr>
            <a:spLocks noGrp="1"/>
          </p:cNvSpPr>
          <p:nvPr>
            <p:ph type="title"/>
          </p:nvPr>
        </p:nvSpPr>
        <p:spPr bwMode="gray"/>
        <p:txBody>
          <a:bodyPr/>
          <a:lstStyle>
            <a:lvl1pPr>
              <a:defRPr>
                <a:solidFill>
                  <a:schemeClr val="bg1"/>
                </a:solidFill>
              </a:defRPr>
            </a:lvl1pPr>
          </a:lstStyle>
          <a:p>
            <a:r>
              <a:rPr lang="en-US" noProof="0"/>
              <a:t>Click to edit Master title style</a:t>
            </a:r>
          </a:p>
        </p:txBody>
      </p:sp>
      <p:sp>
        <p:nvSpPr>
          <p:cNvPr id="4" name="Textplatzhalter 3">
            <a:extLst>
              <a:ext uri="{FF2B5EF4-FFF2-40B4-BE49-F238E27FC236}">
                <a16:creationId xmlns:a16="http://schemas.microsoft.com/office/drawing/2014/main" id="{48FD4666-616B-4A5C-8DA3-25B2D5366EC0}"/>
              </a:ext>
            </a:extLst>
          </p:cNvPr>
          <p:cNvSpPr>
            <a:spLocks noGrp="1"/>
          </p:cNvSpPr>
          <p:nvPr>
            <p:ph type="body" sz="quarter" idx="12" hasCustomPrompt="1"/>
          </p:nvPr>
        </p:nvSpPr>
        <p:spPr>
          <a:xfrm>
            <a:off x="587375" y="1484313"/>
            <a:ext cx="2664000" cy="2160587"/>
          </a:xfrm>
        </p:spPr>
        <p:txBody>
          <a:bodyPr/>
          <a:lstStyle>
            <a:lvl1pPr marL="0" indent="0">
              <a:spcAft>
                <a:spcPts val="0"/>
              </a:spcAft>
              <a:buFont typeface="Arial" panose="020B0604020202020204" pitchFamily="34" charset="0"/>
              <a:buNone/>
              <a:tabLst>
                <a:tab pos="449263" algn="l"/>
              </a:tabLst>
              <a:defRPr sz="1400">
                <a:solidFill>
                  <a:schemeClr val="bg1"/>
                </a:solidFill>
              </a:defRPr>
            </a:lvl1pPr>
            <a:lvl2pPr marL="0" indent="0">
              <a:spcAft>
                <a:spcPts val="0"/>
              </a:spcAft>
              <a:buNone/>
              <a:tabLst>
                <a:tab pos="449263" algn="l"/>
              </a:tabLst>
              <a:defRPr sz="1400" b="1">
                <a:solidFill>
                  <a:schemeClr val="bg1"/>
                </a:solidFill>
              </a:defRPr>
            </a:lvl2pPr>
            <a:lvl3pPr marL="0" indent="0">
              <a:spcAft>
                <a:spcPts val="0"/>
              </a:spcAft>
              <a:buNone/>
              <a:tabLst>
                <a:tab pos="449263" algn="l"/>
              </a:tabLst>
              <a:defRPr sz="1400">
                <a:solidFill>
                  <a:schemeClr val="tx2"/>
                </a:solidFill>
              </a:defRPr>
            </a:lvl3pPr>
          </a:lstStyle>
          <a:p>
            <a:pPr lvl="0"/>
            <a:r>
              <a:rPr lang="en-US" noProof="0"/>
              <a:t>Level 1</a:t>
            </a:r>
          </a:p>
          <a:p>
            <a:pPr lvl="1"/>
            <a:r>
              <a:rPr lang="en-US" noProof="0"/>
              <a:t>Level 2</a:t>
            </a:r>
          </a:p>
          <a:p>
            <a:pPr lvl="2"/>
            <a:r>
              <a:rPr lang="en-US" noProof="0"/>
              <a:t>Level 3</a:t>
            </a:r>
          </a:p>
        </p:txBody>
      </p:sp>
      <p:sp>
        <p:nvSpPr>
          <p:cNvPr id="29" name="Textplatzhalter 3">
            <a:extLst>
              <a:ext uri="{FF2B5EF4-FFF2-40B4-BE49-F238E27FC236}">
                <a16:creationId xmlns:a16="http://schemas.microsoft.com/office/drawing/2014/main" id="{5D08A6FF-66CD-491D-8B19-37E7A221F46A}"/>
              </a:ext>
            </a:extLst>
          </p:cNvPr>
          <p:cNvSpPr>
            <a:spLocks noGrp="1"/>
          </p:cNvSpPr>
          <p:nvPr>
            <p:ph type="body" sz="quarter" idx="14" hasCustomPrompt="1"/>
          </p:nvPr>
        </p:nvSpPr>
        <p:spPr>
          <a:xfrm>
            <a:off x="6203950" y="1484313"/>
            <a:ext cx="2664000" cy="2160587"/>
          </a:xfrm>
        </p:spPr>
        <p:txBody>
          <a:bodyPr/>
          <a:lstStyle>
            <a:lvl1pPr marL="0" indent="0">
              <a:spcAft>
                <a:spcPts val="0"/>
              </a:spcAft>
              <a:buFont typeface="Arial" panose="020B0604020202020204" pitchFamily="34" charset="0"/>
              <a:buNone/>
              <a:tabLst>
                <a:tab pos="449263" algn="l"/>
              </a:tabLst>
              <a:defRPr sz="1400">
                <a:solidFill>
                  <a:schemeClr val="bg1"/>
                </a:solidFill>
              </a:defRPr>
            </a:lvl1pPr>
            <a:lvl2pPr marL="0" indent="0">
              <a:spcAft>
                <a:spcPts val="0"/>
              </a:spcAft>
              <a:buNone/>
              <a:tabLst>
                <a:tab pos="449263" algn="l"/>
              </a:tabLst>
              <a:defRPr sz="1400" b="1">
                <a:solidFill>
                  <a:schemeClr val="bg1"/>
                </a:solidFill>
              </a:defRPr>
            </a:lvl2pPr>
            <a:lvl3pPr marL="0" indent="0">
              <a:spcAft>
                <a:spcPts val="0"/>
              </a:spcAft>
              <a:buNone/>
              <a:tabLst>
                <a:tab pos="449263" algn="l"/>
              </a:tabLst>
              <a:defRPr sz="1400">
                <a:solidFill>
                  <a:schemeClr val="tx2"/>
                </a:solidFill>
              </a:defRPr>
            </a:lvl3pPr>
          </a:lstStyle>
          <a:p>
            <a:pPr lvl="0"/>
            <a:r>
              <a:rPr lang="en-US" noProof="0"/>
              <a:t>Level 1</a:t>
            </a:r>
          </a:p>
          <a:p>
            <a:pPr lvl="1"/>
            <a:r>
              <a:rPr lang="en-US" noProof="0"/>
              <a:t>Level 2</a:t>
            </a:r>
          </a:p>
          <a:p>
            <a:pPr lvl="2"/>
            <a:r>
              <a:rPr lang="en-US" noProof="0"/>
              <a:t>Level 3</a:t>
            </a:r>
          </a:p>
        </p:txBody>
      </p:sp>
      <p:sp>
        <p:nvSpPr>
          <p:cNvPr id="3" name="Date Placeholder 2">
            <a:extLst>
              <a:ext uri="{FF2B5EF4-FFF2-40B4-BE49-F238E27FC236}">
                <a16:creationId xmlns:a16="http://schemas.microsoft.com/office/drawing/2014/main" id="{875268E5-76E9-487E-9024-A97441E2BB65}"/>
              </a:ext>
            </a:extLst>
          </p:cNvPr>
          <p:cNvSpPr>
            <a:spLocks noGrp="1"/>
          </p:cNvSpPr>
          <p:nvPr>
            <p:ph type="dt" sz="half" idx="16"/>
          </p:nvPr>
        </p:nvSpPr>
        <p:spPr/>
        <p:txBody>
          <a:bodyPr/>
          <a:lstStyle/>
          <a:p>
            <a:fld id="{C7E4B7FF-8808-4FD1-B803-CBFE340D2399}" type="datetime3">
              <a:rPr lang="en-US" noProof="0" smtClean="0"/>
              <a:t>12 March 2025</a:t>
            </a:fld>
            <a:endParaRPr lang="en-US" noProof="0"/>
          </a:p>
        </p:txBody>
      </p:sp>
      <p:sp>
        <p:nvSpPr>
          <p:cNvPr id="8" name="Slide Number Placeholder 7">
            <a:extLst>
              <a:ext uri="{FF2B5EF4-FFF2-40B4-BE49-F238E27FC236}">
                <a16:creationId xmlns:a16="http://schemas.microsoft.com/office/drawing/2014/main" id="{D5A4B27C-A892-4022-8BEF-3D68BA6C44BE}"/>
              </a:ext>
            </a:extLst>
          </p:cNvPr>
          <p:cNvSpPr>
            <a:spLocks noGrp="1"/>
          </p:cNvSpPr>
          <p:nvPr>
            <p:ph type="sldNum" sz="quarter" idx="17"/>
          </p:nvPr>
        </p:nvSpPr>
        <p:spPr/>
        <p:txBody>
          <a:bodyPr/>
          <a:lstStyle/>
          <a:p>
            <a:fld id="{62CB3E74-FC4B-418A-B5F6-72ED80208EB2}" type="slidenum">
              <a:rPr lang="en-US" noProof="0" smtClean="0"/>
              <a:pPr/>
              <a:t>‹#›</a:t>
            </a:fld>
            <a:endParaRPr lang="en-US" noProof="0"/>
          </a:p>
        </p:txBody>
      </p:sp>
    </p:spTree>
    <p:extLst>
      <p:ext uri="{BB962C8B-B14F-4D97-AF65-F5344CB8AC3E}">
        <p14:creationId xmlns:p14="http://schemas.microsoft.com/office/powerpoint/2010/main" val="88038861"/>
      </p:ext>
    </p:extLst>
  </p:cSld>
  <p:clrMapOvr>
    <a:masterClrMapping/>
  </p:clrMapOvr>
  <p:extLst>
    <p:ext uri="{DCECCB84-F9BA-43D5-87BE-67443E8EF086}">
      <p15:sldGuideLst xmlns:p15="http://schemas.microsoft.com/office/powerpoint/2012/main">
        <p15:guide id="1" pos="1549">
          <p15:clr>
            <a:srgbClr val="FBAE40"/>
          </p15:clr>
        </p15:guide>
        <p15:guide id="2" pos="3545" userDrawn="1">
          <p15:clr>
            <a:srgbClr val="FBAE40"/>
          </p15:clr>
        </p15:guide>
        <p15:guide id="3" pos="5360">
          <p15:clr>
            <a:srgbClr val="FBAE40"/>
          </p15:clr>
        </p15:guide>
        <p15:guide id="5" orient="horz" pos="2296">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Kontakte (kleine Bild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FFA6D0-AB8A-4F44-9727-A1CE86F10CC6}"/>
              </a:ext>
            </a:extLst>
          </p:cNvPr>
          <p:cNvSpPr>
            <a:spLocks noGrp="1"/>
          </p:cNvSpPr>
          <p:nvPr>
            <p:ph type="title"/>
          </p:nvPr>
        </p:nvSpPr>
        <p:spPr bwMode="gray"/>
        <p:txBody>
          <a:bodyPr/>
          <a:lstStyle/>
          <a:p>
            <a:r>
              <a:rPr lang="en-US" noProof="0"/>
              <a:t>Click to edit Master title style</a:t>
            </a:r>
          </a:p>
        </p:txBody>
      </p:sp>
      <p:sp>
        <p:nvSpPr>
          <p:cNvPr id="4" name="Textplatzhalter 3">
            <a:extLst>
              <a:ext uri="{FF2B5EF4-FFF2-40B4-BE49-F238E27FC236}">
                <a16:creationId xmlns:a16="http://schemas.microsoft.com/office/drawing/2014/main" id="{48FD4666-616B-4A5C-8DA3-25B2D5366EC0}"/>
              </a:ext>
            </a:extLst>
          </p:cNvPr>
          <p:cNvSpPr>
            <a:spLocks noGrp="1"/>
          </p:cNvSpPr>
          <p:nvPr>
            <p:ph type="body" sz="quarter" idx="12" hasCustomPrompt="1"/>
          </p:nvPr>
        </p:nvSpPr>
        <p:spPr>
          <a:xfrm>
            <a:off x="2892424" y="1484313"/>
            <a:ext cx="2664000" cy="2160587"/>
          </a:xfrm>
        </p:spPr>
        <p:txBody>
          <a:bodyPr/>
          <a:lstStyle>
            <a:lvl1pPr marL="0" indent="0">
              <a:spcAft>
                <a:spcPts val="0"/>
              </a:spcAft>
              <a:buFont typeface="Arial" panose="020B0604020202020204" pitchFamily="34" charset="0"/>
              <a:buNone/>
              <a:tabLst>
                <a:tab pos="449263" algn="l"/>
              </a:tabLst>
              <a:defRPr sz="1400"/>
            </a:lvl1pPr>
            <a:lvl2pPr marL="0" indent="0">
              <a:spcAft>
                <a:spcPts val="0"/>
              </a:spcAft>
              <a:buNone/>
              <a:tabLst>
                <a:tab pos="449263" algn="l"/>
              </a:tabLst>
              <a:defRPr sz="1400" b="1"/>
            </a:lvl2pPr>
            <a:lvl3pPr marL="0" indent="0">
              <a:spcAft>
                <a:spcPts val="0"/>
              </a:spcAft>
              <a:buNone/>
              <a:tabLst>
                <a:tab pos="449263" algn="l"/>
              </a:tabLst>
              <a:defRPr sz="1400">
                <a:solidFill>
                  <a:schemeClr val="tx2"/>
                </a:solidFill>
              </a:defRPr>
            </a:lvl3pPr>
          </a:lstStyle>
          <a:p>
            <a:pPr lvl="0"/>
            <a:r>
              <a:rPr lang="en-US" noProof="0"/>
              <a:t>Level 1</a:t>
            </a:r>
          </a:p>
          <a:p>
            <a:pPr lvl="1"/>
            <a:r>
              <a:rPr lang="en-US" noProof="0"/>
              <a:t>Level 2</a:t>
            </a:r>
          </a:p>
          <a:p>
            <a:pPr lvl="2"/>
            <a:r>
              <a:rPr lang="en-US" noProof="0"/>
              <a:t>Level 3</a:t>
            </a:r>
          </a:p>
        </p:txBody>
      </p:sp>
      <p:sp>
        <p:nvSpPr>
          <p:cNvPr id="5" name="Bildplatzhalter 4">
            <a:extLst>
              <a:ext uri="{FF2B5EF4-FFF2-40B4-BE49-F238E27FC236}">
                <a16:creationId xmlns:a16="http://schemas.microsoft.com/office/drawing/2014/main" id="{E29C4A31-57DD-4A63-A985-356DA24CCEFA}"/>
              </a:ext>
            </a:extLst>
          </p:cNvPr>
          <p:cNvSpPr>
            <a:spLocks noGrp="1"/>
          </p:cNvSpPr>
          <p:nvPr>
            <p:ph type="pic" sz="quarter" idx="13"/>
          </p:nvPr>
        </p:nvSpPr>
        <p:spPr>
          <a:xfrm>
            <a:off x="587374" y="1484313"/>
            <a:ext cx="1872221" cy="2160587"/>
          </a:xfrm>
          <a:solidFill>
            <a:srgbClr val="7A7A7A"/>
          </a:solidFill>
        </p:spPr>
        <p:txBody>
          <a:bodyPr anchor="ctr"/>
          <a:lstStyle>
            <a:lvl1pPr algn="ctr">
              <a:defRPr sz="1400">
                <a:solidFill>
                  <a:schemeClr val="bg1"/>
                </a:solidFill>
              </a:defRPr>
            </a:lvl1pPr>
          </a:lstStyle>
          <a:p>
            <a:endParaRPr lang="en-US" noProof="0"/>
          </a:p>
        </p:txBody>
      </p:sp>
      <p:grpSp>
        <p:nvGrpSpPr>
          <p:cNvPr id="25" name="Gruppieren 24">
            <a:extLst>
              <a:ext uri="{FF2B5EF4-FFF2-40B4-BE49-F238E27FC236}">
                <a16:creationId xmlns:a16="http://schemas.microsoft.com/office/drawing/2014/main" id="{AA95A97E-1E87-4F79-A043-06CBF137AABE}"/>
              </a:ext>
            </a:extLst>
          </p:cNvPr>
          <p:cNvGrpSpPr>
            <a:grpSpLocks noChangeAspect="1"/>
          </p:cNvGrpSpPr>
          <p:nvPr userDrawn="1"/>
        </p:nvGrpSpPr>
        <p:grpSpPr>
          <a:xfrm>
            <a:off x="7716180" y="4437112"/>
            <a:ext cx="2420888" cy="2420888"/>
            <a:chOff x="7378960" y="4000500"/>
            <a:chExt cx="2857500" cy="2857500"/>
          </a:xfrm>
        </p:grpSpPr>
        <p:sp>
          <p:nvSpPr>
            <p:cNvPr id="26" name="Freihandform: Form 25">
              <a:extLst>
                <a:ext uri="{FF2B5EF4-FFF2-40B4-BE49-F238E27FC236}">
                  <a16:creationId xmlns:a16="http://schemas.microsoft.com/office/drawing/2014/main" id="{AEB79B26-1FBB-479D-8E44-92841E4D7A6D}"/>
                </a:ext>
              </a:extLst>
            </p:cNvPr>
            <p:cNvSpPr/>
            <p:nvPr/>
          </p:nvSpPr>
          <p:spPr>
            <a:xfrm>
              <a:off x="9283960" y="5905500"/>
              <a:ext cx="952500" cy="952500"/>
            </a:xfrm>
            <a:custGeom>
              <a:avLst/>
              <a:gdLst>
                <a:gd name="connsiteX0" fmla="*/ 0 w 952500"/>
                <a:gd name="connsiteY0" fmla="*/ 0 h 952500"/>
                <a:gd name="connsiteX1" fmla="*/ 952500 w 952500"/>
                <a:gd name="connsiteY1" fmla="*/ 0 h 952500"/>
                <a:gd name="connsiteX2" fmla="*/ 952500 w 952500"/>
                <a:gd name="connsiteY2" fmla="*/ 952500 h 952500"/>
                <a:gd name="connsiteX3" fmla="*/ 0 w 952500"/>
                <a:gd name="connsiteY3" fmla="*/ 952500 h 952500"/>
              </a:gdLst>
              <a:ahLst/>
              <a:cxnLst>
                <a:cxn ang="0">
                  <a:pos x="connsiteX0" y="connsiteY0"/>
                </a:cxn>
                <a:cxn ang="0">
                  <a:pos x="connsiteX1" y="connsiteY1"/>
                </a:cxn>
                <a:cxn ang="0">
                  <a:pos x="connsiteX2" y="connsiteY2"/>
                </a:cxn>
                <a:cxn ang="0">
                  <a:pos x="connsiteX3" y="connsiteY3"/>
                </a:cxn>
              </a:cxnLst>
              <a:rect l="l" t="t" r="r" b="b"/>
              <a:pathLst>
                <a:path w="952500" h="952500">
                  <a:moveTo>
                    <a:pt x="0" y="0"/>
                  </a:moveTo>
                  <a:lnTo>
                    <a:pt x="952500" y="0"/>
                  </a:lnTo>
                  <a:lnTo>
                    <a:pt x="952500" y="952500"/>
                  </a:lnTo>
                  <a:lnTo>
                    <a:pt x="0" y="952500"/>
                  </a:lnTo>
                  <a:close/>
                </a:path>
              </a:pathLst>
            </a:custGeom>
            <a:solidFill>
              <a:srgbClr val="00CE7D"/>
            </a:solidFill>
            <a:ln w="9525" cap="flat">
              <a:noFill/>
              <a:prstDash val="solid"/>
              <a:miter/>
            </a:ln>
          </p:spPr>
          <p:txBody>
            <a:bodyPr rtlCol="0" anchor="ctr"/>
            <a:lstStyle/>
            <a:p>
              <a:endParaRPr lang="en-US" noProof="0"/>
            </a:p>
          </p:txBody>
        </p:sp>
        <p:sp>
          <p:nvSpPr>
            <p:cNvPr id="27" name="Freihandform: Form 26">
              <a:extLst>
                <a:ext uri="{FF2B5EF4-FFF2-40B4-BE49-F238E27FC236}">
                  <a16:creationId xmlns:a16="http://schemas.microsoft.com/office/drawing/2014/main" id="{D90B509A-F979-4F50-9148-2866300B9974}"/>
                </a:ext>
              </a:extLst>
            </p:cNvPr>
            <p:cNvSpPr/>
            <p:nvPr/>
          </p:nvSpPr>
          <p:spPr>
            <a:xfrm>
              <a:off x="7378960" y="4953000"/>
              <a:ext cx="1905000" cy="1905000"/>
            </a:xfrm>
            <a:custGeom>
              <a:avLst/>
              <a:gdLst>
                <a:gd name="connsiteX0" fmla="*/ 952500 w 1905000"/>
                <a:gd name="connsiteY0" fmla="*/ 952500 h 1905000"/>
                <a:gd name="connsiteX1" fmla="*/ 0 w 1905000"/>
                <a:gd name="connsiteY1" fmla="*/ 1905000 h 1905000"/>
                <a:gd name="connsiteX2" fmla="*/ 952500 w 1905000"/>
                <a:gd name="connsiteY2" fmla="*/ 1905000 h 1905000"/>
                <a:gd name="connsiteX3" fmla="*/ 1905000 w 1905000"/>
                <a:gd name="connsiteY3" fmla="*/ 952500 h 1905000"/>
                <a:gd name="connsiteX4" fmla="*/ 1905000 w 1905000"/>
                <a:gd name="connsiteY4" fmla="*/ 0 h 190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00" h="1905000">
                  <a:moveTo>
                    <a:pt x="952500" y="952500"/>
                  </a:moveTo>
                  <a:lnTo>
                    <a:pt x="0" y="1905000"/>
                  </a:lnTo>
                  <a:lnTo>
                    <a:pt x="952500" y="1905000"/>
                  </a:lnTo>
                  <a:lnTo>
                    <a:pt x="1905000" y="952500"/>
                  </a:lnTo>
                  <a:lnTo>
                    <a:pt x="1905000" y="0"/>
                  </a:lnTo>
                  <a:close/>
                </a:path>
              </a:pathLst>
            </a:custGeom>
            <a:solidFill>
              <a:srgbClr val="201751"/>
            </a:solidFill>
            <a:ln w="9525" cap="flat">
              <a:noFill/>
              <a:prstDash val="solid"/>
              <a:miter/>
            </a:ln>
          </p:spPr>
          <p:txBody>
            <a:bodyPr rtlCol="0" anchor="ctr"/>
            <a:lstStyle/>
            <a:p>
              <a:endParaRPr lang="en-US" noProof="0"/>
            </a:p>
          </p:txBody>
        </p:sp>
        <p:sp>
          <p:nvSpPr>
            <p:cNvPr id="28" name="Freihandform: Form 27">
              <a:extLst>
                <a:ext uri="{FF2B5EF4-FFF2-40B4-BE49-F238E27FC236}">
                  <a16:creationId xmlns:a16="http://schemas.microsoft.com/office/drawing/2014/main" id="{21039803-5438-4B81-BE01-7A4EED98821A}"/>
                </a:ext>
              </a:extLst>
            </p:cNvPr>
            <p:cNvSpPr/>
            <p:nvPr/>
          </p:nvSpPr>
          <p:spPr>
            <a:xfrm>
              <a:off x="8331460" y="4000500"/>
              <a:ext cx="952500" cy="1905000"/>
            </a:xfrm>
            <a:custGeom>
              <a:avLst/>
              <a:gdLst>
                <a:gd name="connsiteX0" fmla="*/ 0 w 952500"/>
                <a:gd name="connsiteY0" fmla="*/ 0 h 1905000"/>
                <a:gd name="connsiteX1" fmla="*/ 0 w 952500"/>
                <a:gd name="connsiteY1" fmla="*/ 1905000 h 1905000"/>
                <a:gd name="connsiteX2" fmla="*/ 952500 w 952500"/>
                <a:gd name="connsiteY2" fmla="*/ 952500 h 1905000"/>
              </a:gdLst>
              <a:ahLst/>
              <a:cxnLst>
                <a:cxn ang="0">
                  <a:pos x="connsiteX0" y="connsiteY0"/>
                </a:cxn>
                <a:cxn ang="0">
                  <a:pos x="connsiteX1" y="connsiteY1"/>
                </a:cxn>
                <a:cxn ang="0">
                  <a:pos x="connsiteX2" y="connsiteY2"/>
                </a:cxn>
              </a:cxnLst>
              <a:rect l="l" t="t" r="r" b="b"/>
              <a:pathLst>
                <a:path w="952500" h="1905000">
                  <a:moveTo>
                    <a:pt x="0" y="0"/>
                  </a:moveTo>
                  <a:lnTo>
                    <a:pt x="0" y="1905000"/>
                  </a:lnTo>
                  <a:lnTo>
                    <a:pt x="952500" y="952500"/>
                  </a:lnTo>
                  <a:close/>
                </a:path>
              </a:pathLst>
            </a:custGeom>
            <a:solidFill>
              <a:srgbClr val="00CE7D"/>
            </a:solidFill>
            <a:ln w="9525" cap="flat">
              <a:noFill/>
              <a:prstDash val="solid"/>
              <a:miter/>
            </a:ln>
          </p:spPr>
          <p:txBody>
            <a:bodyPr rtlCol="0" anchor="ctr"/>
            <a:lstStyle/>
            <a:p>
              <a:endParaRPr lang="en-US" noProof="0"/>
            </a:p>
          </p:txBody>
        </p:sp>
      </p:grpSp>
      <p:sp>
        <p:nvSpPr>
          <p:cNvPr id="29" name="Textplatzhalter 3">
            <a:extLst>
              <a:ext uri="{FF2B5EF4-FFF2-40B4-BE49-F238E27FC236}">
                <a16:creationId xmlns:a16="http://schemas.microsoft.com/office/drawing/2014/main" id="{5D08A6FF-66CD-491D-8B19-37E7A221F46A}"/>
              </a:ext>
            </a:extLst>
          </p:cNvPr>
          <p:cNvSpPr>
            <a:spLocks noGrp="1"/>
          </p:cNvSpPr>
          <p:nvPr>
            <p:ph type="body" sz="quarter" idx="14" hasCustomPrompt="1"/>
          </p:nvPr>
        </p:nvSpPr>
        <p:spPr>
          <a:xfrm>
            <a:off x="8510028" y="1484313"/>
            <a:ext cx="2664000" cy="2160587"/>
          </a:xfrm>
        </p:spPr>
        <p:txBody>
          <a:bodyPr/>
          <a:lstStyle>
            <a:lvl1pPr marL="0" indent="0">
              <a:spcAft>
                <a:spcPts val="0"/>
              </a:spcAft>
              <a:buFont typeface="Arial" panose="020B0604020202020204" pitchFamily="34" charset="0"/>
              <a:buNone/>
              <a:tabLst>
                <a:tab pos="449263" algn="l"/>
              </a:tabLst>
              <a:defRPr sz="1400"/>
            </a:lvl1pPr>
            <a:lvl2pPr marL="0" indent="0">
              <a:spcAft>
                <a:spcPts val="0"/>
              </a:spcAft>
              <a:buNone/>
              <a:tabLst>
                <a:tab pos="449263" algn="l"/>
              </a:tabLst>
              <a:defRPr sz="1400" b="1"/>
            </a:lvl2pPr>
            <a:lvl3pPr marL="0" indent="0">
              <a:spcAft>
                <a:spcPts val="0"/>
              </a:spcAft>
              <a:buNone/>
              <a:tabLst>
                <a:tab pos="449263" algn="l"/>
              </a:tabLst>
              <a:defRPr sz="1400">
                <a:solidFill>
                  <a:schemeClr val="tx2"/>
                </a:solidFill>
              </a:defRPr>
            </a:lvl3pPr>
          </a:lstStyle>
          <a:p>
            <a:pPr lvl="0"/>
            <a:r>
              <a:rPr lang="en-US" noProof="0"/>
              <a:t>Level 1</a:t>
            </a:r>
          </a:p>
          <a:p>
            <a:pPr lvl="1"/>
            <a:r>
              <a:rPr lang="en-US" noProof="0"/>
              <a:t>Level 2</a:t>
            </a:r>
          </a:p>
          <a:p>
            <a:pPr lvl="2"/>
            <a:r>
              <a:rPr lang="en-US" noProof="0"/>
              <a:t>Level 3</a:t>
            </a:r>
          </a:p>
        </p:txBody>
      </p:sp>
      <p:sp>
        <p:nvSpPr>
          <p:cNvPr id="30" name="Bildplatzhalter 4">
            <a:extLst>
              <a:ext uri="{FF2B5EF4-FFF2-40B4-BE49-F238E27FC236}">
                <a16:creationId xmlns:a16="http://schemas.microsoft.com/office/drawing/2014/main" id="{1D6410BD-4A55-4357-845E-282A5C95EF8A}"/>
              </a:ext>
            </a:extLst>
          </p:cNvPr>
          <p:cNvSpPr>
            <a:spLocks noGrp="1"/>
          </p:cNvSpPr>
          <p:nvPr>
            <p:ph type="pic" sz="quarter" idx="15"/>
          </p:nvPr>
        </p:nvSpPr>
        <p:spPr>
          <a:xfrm>
            <a:off x="6204978" y="1484313"/>
            <a:ext cx="1872221" cy="2160587"/>
          </a:xfrm>
          <a:solidFill>
            <a:srgbClr val="7A7A7A"/>
          </a:solidFill>
        </p:spPr>
        <p:txBody>
          <a:bodyPr anchor="ctr"/>
          <a:lstStyle>
            <a:lvl1pPr algn="ctr">
              <a:defRPr sz="1400">
                <a:solidFill>
                  <a:schemeClr val="bg1"/>
                </a:solidFill>
              </a:defRPr>
            </a:lvl1pPr>
          </a:lstStyle>
          <a:p>
            <a:endParaRPr lang="en-US" noProof="0"/>
          </a:p>
        </p:txBody>
      </p:sp>
      <p:sp>
        <p:nvSpPr>
          <p:cNvPr id="3" name="Date Placeholder 2">
            <a:extLst>
              <a:ext uri="{FF2B5EF4-FFF2-40B4-BE49-F238E27FC236}">
                <a16:creationId xmlns:a16="http://schemas.microsoft.com/office/drawing/2014/main" id="{25D2422E-C4CD-4A3A-B69D-25D6B4463A3A}"/>
              </a:ext>
            </a:extLst>
          </p:cNvPr>
          <p:cNvSpPr>
            <a:spLocks noGrp="1"/>
          </p:cNvSpPr>
          <p:nvPr>
            <p:ph type="dt" sz="half" idx="16"/>
          </p:nvPr>
        </p:nvSpPr>
        <p:spPr/>
        <p:txBody>
          <a:bodyPr/>
          <a:lstStyle/>
          <a:p>
            <a:fld id="{4AE729CA-5E3E-492A-9757-010E41590E98}" type="datetime3">
              <a:rPr lang="en-US" noProof="0" smtClean="0"/>
              <a:t>12 March 2025</a:t>
            </a:fld>
            <a:endParaRPr lang="en-US" noProof="0"/>
          </a:p>
        </p:txBody>
      </p:sp>
      <p:sp>
        <p:nvSpPr>
          <p:cNvPr id="8" name="Slide Number Placeholder 7">
            <a:extLst>
              <a:ext uri="{FF2B5EF4-FFF2-40B4-BE49-F238E27FC236}">
                <a16:creationId xmlns:a16="http://schemas.microsoft.com/office/drawing/2014/main" id="{8A0EBEF7-6725-4947-A407-42CDE302FDD3}"/>
              </a:ext>
            </a:extLst>
          </p:cNvPr>
          <p:cNvSpPr>
            <a:spLocks noGrp="1"/>
          </p:cNvSpPr>
          <p:nvPr>
            <p:ph type="sldNum" sz="quarter" idx="17"/>
          </p:nvPr>
        </p:nvSpPr>
        <p:spPr/>
        <p:txBody>
          <a:bodyPr/>
          <a:lstStyle/>
          <a:p>
            <a:fld id="{62CB3E74-FC4B-418A-B5F6-72ED80208EB2}" type="slidenum">
              <a:rPr lang="en-US" noProof="0" smtClean="0"/>
              <a:pPr/>
              <a:t>‹#›</a:t>
            </a:fld>
            <a:endParaRPr lang="en-US" noProof="0"/>
          </a:p>
        </p:txBody>
      </p:sp>
    </p:spTree>
    <p:extLst>
      <p:ext uri="{BB962C8B-B14F-4D97-AF65-F5344CB8AC3E}">
        <p14:creationId xmlns:p14="http://schemas.microsoft.com/office/powerpoint/2010/main" val="2264249676"/>
      </p:ext>
    </p:extLst>
  </p:cSld>
  <p:clrMapOvr>
    <a:masterClrMapping/>
  </p:clrMapOvr>
  <p:extLst>
    <p:ext uri="{DCECCB84-F9BA-43D5-87BE-67443E8EF086}">
      <p15:sldGuideLst xmlns:p15="http://schemas.microsoft.com/office/powerpoint/2012/main">
        <p15:guide id="1" pos="1549" userDrawn="1">
          <p15:clr>
            <a:srgbClr val="FBAE40"/>
          </p15:clr>
        </p15:guide>
        <p15:guide id="2" pos="1822" userDrawn="1">
          <p15:clr>
            <a:srgbClr val="FBAE40"/>
          </p15:clr>
        </p15:guide>
        <p15:guide id="3" pos="5360" userDrawn="1">
          <p15:clr>
            <a:srgbClr val="FBAE40"/>
          </p15:clr>
        </p15:guide>
        <p15:guide id="5" orient="horz" pos="2296">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itle" preserve="1">
  <p:cSld name="Schlussfolie 1 (blau)">
    <p:bg>
      <p:bgPr>
        <a:solidFill>
          <a:srgbClr val="201751"/>
        </a:solidFill>
        <a:effectLst/>
      </p:bgPr>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07AFDB3B-9688-4A95-84F0-C3A055D4AD96}"/>
              </a:ext>
            </a:extLst>
          </p:cNvPr>
          <p:cNvGraphicFramePr>
            <a:graphicFrameLocks noChangeAspect="1"/>
          </p:cNvGraphicFramePr>
          <p:nvPr userDrawn="1">
            <p:custDataLst>
              <p:tags r:id="rId1"/>
            </p:custDataLst>
            <p:extLst>
              <p:ext uri="{D42A27DB-BD31-4B8C-83A1-F6EECF244321}">
                <p14:modId xmlns:p14="http://schemas.microsoft.com/office/powerpoint/2010/main" val="42224173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286" imgH="286" progId="TCLayout.ActiveDocument.1">
                  <p:embed/>
                </p:oleObj>
              </mc:Choice>
              <mc:Fallback>
                <p:oleObj name="think-cell Slide" r:id="rId4" imgW="286" imgH="286" progId="TCLayout.ActiveDocument.1">
                  <p:embed/>
                  <p:pic>
                    <p:nvPicPr>
                      <p:cNvPr id="7" name="Object 6" hidden="1">
                        <a:extLst>
                          <a:ext uri="{FF2B5EF4-FFF2-40B4-BE49-F238E27FC236}">
                            <a16:creationId xmlns:a16="http://schemas.microsoft.com/office/drawing/2014/main" id="{07AFDB3B-9688-4A95-84F0-C3A055D4AD9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89A97FA5-C40C-4B40-BB3A-2C1E018019C4}"/>
              </a:ext>
            </a:extLst>
          </p:cNvPr>
          <p:cNvSpPr/>
          <p:nvPr userDrawn="1">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3000" b="1" i="0" baseline="0" dirty="0" err="1">
              <a:latin typeface="Arial" panose="020B0604020202020204" pitchFamily="34" charset="0"/>
              <a:ea typeface="+mj-ea"/>
              <a:cs typeface="+mj-cs"/>
              <a:sym typeface="Arial" panose="020B0604020202020204" pitchFamily="34" charset="0"/>
            </a:endParaRPr>
          </a:p>
        </p:txBody>
      </p:sp>
      <p:sp>
        <p:nvSpPr>
          <p:cNvPr id="2" name="Titel 1">
            <a:extLst>
              <a:ext uri="{FF2B5EF4-FFF2-40B4-BE49-F238E27FC236}">
                <a16:creationId xmlns:a16="http://schemas.microsoft.com/office/drawing/2014/main" id="{35778EC7-7C11-4F09-ACA3-5CF18AB6BE79}"/>
              </a:ext>
            </a:extLst>
          </p:cNvPr>
          <p:cNvSpPr>
            <a:spLocks noGrp="1"/>
          </p:cNvSpPr>
          <p:nvPr>
            <p:ph type="ctrTitle" hasCustomPrompt="1"/>
          </p:nvPr>
        </p:nvSpPr>
        <p:spPr bwMode="gray">
          <a:xfrm>
            <a:off x="586817" y="2096852"/>
            <a:ext cx="7272896" cy="828092"/>
          </a:xfrm>
        </p:spPr>
        <p:txBody>
          <a:bodyPr anchor="t" anchorCtr="0"/>
          <a:lstStyle>
            <a:lvl1pPr algn="l">
              <a:lnSpc>
                <a:spcPct val="100000"/>
              </a:lnSpc>
              <a:spcBef>
                <a:spcPts val="0"/>
              </a:spcBef>
              <a:defRPr sz="4300" b="1">
                <a:solidFill>
                  <a:schemeClr val="bg1"/>
                </a:solidFill>
              </a:defRPr>
            </a:lvl1pPr>
          </a:lstStyle>
          <a:p>
            <a:r>
              <a:rPr lang="en-US" noProof="0"/>
              <a:t>Insert Closing Phrase</a:t>
            </a:r>
          </a:p>
        </p:txBody>
      </p:sp>
      <p:sp>
        <p:nvSpPr>
          <p:cNvPr id="3" name="Untertitel 2">
            <a:extLst>
              <a:ext uri="{FF2B5EF4-FFF2-40B4-BE49-F238E27FC236}">
                <a16:creationId xmlns:a16="http://schemas.microsoft.com/office/drawing/2014/main" id="{6D5279DB-2657-4704-B49C-55604FFB15E4}"/>
              </a:ext>
            </a:extLst>
          </p:cNvPr>
          <p:cNvSpPr>
            <a:spLocks noGrp="1"/>
          </p:cNvSpPr>
          <p:nvPr>
            <p:ph type="subTitle" idx="1" hasCustomPrompt="1"/>
          </p:nvPr>
        </p:nvSpPr>
        <p:spPr bwMode="gray">
          <a:xfrm>
            <a:off x="586817" y="3284538"/>
            <a:ext cx="5401233" cy="2844800"/>
          </a:xfrm>
        </p:spPr>
        <p:txBody>
          <a:bodyPr anchor="t" anchorCtr="0"/>
          <a:lstStyle>
            <a:lvl1pPr marL="0" indent="0" algn="l">
              <a:lnSpc>
                <a:spcPct val="100000"/>
              </a:lnSpc>
              <a:spcBef>
                <a:spcPts val="0"/>
              </a:spcBef>
              <a:spcAft>
                <a:spcPts val="0"/>
              </a:spcAft>
              <a:buNone/>
              <a:defRPr sz="1400">
                <a:solidFill>
                  <a:schemeClr val="bg1"/>
                </a:solidFill>
                <a:latin typeface="+mn-lt"/>
                <a:cs typeface="Abadi MT Condensed Extra Bold"/>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Insert Contact Data</a:t>
            </a:r>
          </a:p>
        </p:txBody>
      </p:sp>
      <p:pic>
        <p:nvPicPr>
          <p:cNvPr id="14" name="Grafik 13">
            <a:extLst>
              <a:ext uri="{FF2B5EF4-FFF2-40B4-BE49-F238E27FC236}">
                <a16:creationId xmlns:a16="http://schemas.microsoft.com/office/drawing/2014/main" id="{B69EFF50-DC8F-4D45-B659-61221D419A3B}"/>
              </a:ext>
            </a:extLst>
          </p:cNvPr>
          <p:cNvPicPr>
            <a:picLocks noChangeAspect="1"/>
          </p:cNvPicPr>
          <p:nvPr userDrawn="1"/>
        </p:nvPicPr>
        <p:blipFill>
          <a:blip r:embed="rId6" cstate="screen">
            <a:extLst>
              <a:ext uri="{28A0092B-C50C-407E-A947-70E740481C1C}">
                <a14:useLocalDpi xmlns:a14="http://schemas.microsoft.com/office/drawing/2010/main"/>
              </a:ext>
            </a:extLst>
          </a:blip>
          <a:srcRect/>
          <a:stretch/>
        </p:blipFill>
        <p:spPr>
          <a:xfrm>
            <a:off x="10800993" y="-487273"/>
            <a:ext cx="816102" cy="1625346"/>
          </a:xfrm>
          <a:prstGeom prst="rect">
            <a:avLst/>
          </a:prstGeom>
        </p:spPr>
      </p:pic>
      <p:pic>
        <p:nvPicPr>
          <p:cNvPr id="38" name="Grafik 37">
            <a:extLst>
              <a:ext uri="{FF2B5EF4-FFF2-40B4-BE49-F238E27FC236}">
                <a16:creationId xmlns:a16="http://schemas.microsoft.com/office/drawing/2014/main" id="{7E81EE69-1B45-4EBF-B7F2-9648BE3DB9D8}"/>
              </a:ext>
            </a:extLst>
          </p:cNvPr>
          <p:cNvPicPr>
            <a:picLocks noChangeAspect="1"/>
          </p:cNvPicPr>
          <p:nvPr userDrawn="1"/>
        </p:nvPicPr>
        <p:blipFill>
          <a:blip r:embed="rId7" cstate="screen">
            <a:extLst>
              <a:ext uri="{28A0092B-C50C-407E-A947-70E740481C1C}">
                <a14:useLocalDpi xmlns:a14="http://schemas.microsoft.com/office/drawing/2010/main"/>
              </a:ext>
            </a:extLst>
          </a:blip>
          <a:srcRect/>
          <a:stretch/>
        </p:blipFill>
        <p:spPr>
          <a:xfrm>
            <a:off x="604973" y="476936"/>
            <a:ext cx="3630623" cy="329870"/>
          </a:xfrm>
          <a:prstGeom prst="rect">
            <a:avLst/>
          </a:prstGeom>
        </p:spPr>
      </p:pic>
      <p:grpSp>
        <p:nvGrpSpPr>
          <p:cNvPr id="23" name="Gruppieren 22">
            <a:extLst>
              <a:ext uri="{FF2B5EF4-FFF2-40B4-BE49-F238E27FC236}">
                <a16:creationId xmlns:a16="http://schemas.microsoft.com/office/drawing/2014/main" id="{2B7CD771-7FC5-43BF-BFEA-E91B045375DA}"/>
              </a:ext>
            </a:extLst>
          </p:cNvPr>
          <p:cNvGrpSpPr>
            <a:grpSpLocks noChangeAspect="1"/>
          </p:cNvGrpSpPr>
          <p:nvPr userDrawn="1"/>
        </p:nvGrpSpPr>
        <p:grpSpPr>
          <a:xfrm>
            <a:off x="6793836" y="2059632"/>
            <a:ext cx="5398164" cy="4798368"/>
            <a:chOff x="1631504" y="1916832"/>
            <a:chExt cx="4286250" cy="3810000"/>
          </a:xfrm>
        </p:grpSpPr>
        <p:sp>
          <p:nvSpPr>
            <p:cNvPr id="24" name="Freihandform: Form 23">
              <a:extLst>
                <a:ext uri="{FF2B5EF4-FFF2-40B4-BE49-F238E27FC236}">
                  <a16:creationId xmlns:a16="http://schemas.microsoft.com/office/drawing/2014/main" id="{CB87BE1D-5BCC-4B2D-A157-B5B82572D2D4}"/>
                </a:ext>
              </a:extLst>
            </p:cNvPr>
            <p:cNvSpPr/>
            <p:nvPr/>
          </p:nvSpPr>
          <p:spPr>
            <a:xfrm>
              <a:off x="3536504" y="2393082"/>
              <a:ext cx="952500" cy="952500"/>
            </a:xfrm>
            <a:custGeom>
              <a:avLst/>
              <a:gdLst>
                <a:gd name="connsiteX0" fmla="*/ 0 w 952500"/>
                <a:gd name="connsiteY0" fmla="*/ 0 h 952500"/>
                <a:gd name="connsiteX1" fmla="*/ 952500 w 952500"/>
                <a:gd name="connsiteY1" fmla="*/ 0 h 952500"/>
                <a:gd name="connsiteX2" fmla="*/ 0 w 952500"/>
                <a:gd name="connsiteY2" fmla="*/ 952500 h 952500"/>
              </a:gdLst>
              <a:ahLst/>
              <a:cxnLst>
                <a:cxn ang="0">
                  <a:pos x="connsiteX0" y="connsiteY0"/>
                </a:cxn>
                <a:cxn ang="0">
                  <a:pos x="connsiteX1" y="connsiteY1"/>
                </a:cxn>
                <a:cxn ang="0">
                  <a:pos x="connsiteX2" y="connsiteY2"/>
                </a:cxn>
              </a:cxnLst>
              <a:rect l="l" t="t" r="r" b="b"/>
              <a:pathLst>
                <a:path w="952500" h="952500">
                  <a:moveTo>
                    <a:pt x="0" y="0"/>
                  </a:moveTo>
                  <a:lnTo>
                    <a:pt x="952500" y="0"/>
                  </a:lnTo>
                  <a:lnTo>
                    <a:pt x="0" y="952500"/>
                  </a:lnTo>
                  <a:close/>
                </a:path>
              </a:pathLst>
            </a:custGeom>
            <a:solidFill>
              <a:srgbClr val="FFFFFF"/>
            </a:solidFill>
            <a:ln w="9525" cap="flat">
              <a:noFill/>
              <a:prstDash val="solid"/>
              <a:miter/>
            </a:ln>
          </p:spPr>
          <p:txBody>
            <a:bodyPr rtlCol="0" anchor="ctr"/>
            <a:lstStyle/>
            <a:p>
              <a:endParaRPr lang="en-US" noProof="0"/>
            </a:p>
          </p:txBody>
        </p:sp>
        <p:sp>
          <p:nvSpPr>
            <p:cNvPr id="26" name="Freihandform: Form 25">
              <a:extLst>
                <a:ext uri="{FF2B5EF4-FFF2-40B4-BE49-F238E27FC236}">
                  <a16:creationId xmlns:a16="http://schemas.microsoft.com/office/drawing/2014/main" id="{9114E78E-1106-48E6-A1F0-2DFA201B8635}"/>
                </a:ext>
              </a:extLst>
            </p:cNvPr>
            <p:cNvSpPr/>
            <p:nvPr/>
          </p:nvSpPr>
          <p:spPr>
            <a:xfrm>
              <a:off x="1631504" y="2869332"/>
              <a:ext cx="952500" cy="1428750"/>
            </a:xfrm>
            <a:custGeom>
              <a:avLst/>
              <a:gdLst>
                <a:gd name="connsiteX0" fmla="*/ 476250 w 952500"/>
                <a:gd name="connsiteY0" fmla="*/ 0 h 1428750"/>
                <a:gd name="connsiteX1" fmla="*/ 0 w 952500"/>
                <a:gd name="connsiteY1" fmla="*/ 476250 h 1428750"/>
                <a:gd name="connsiteX2" fmla="*/ 0 w 952500"/>
                <a:gd name="connsiteY2" fmla="*/ 1428750 h 1428750"/>
                <a:gd name="connsiteX3" fmla="*/ 952500 w 952500"/>
                <a:gd name="connsiteY3" fmla="*/ 1428750 h 1428750"/>
                <a:gd name="connsiteX4" fmla="*/ 952500 w 952500"/>
                <a:gd name="connsiteY4" fmla="*/ 476250 h 1428750"/>
                <a:gd name="connsiteX5" fmla="*/ 476250 w 952500"/>
                <a:gd name="connsiteY5" fmla="*/ 0 h 142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2500" h="1428750">
                  <a:moveTo>
                    <a:pt x="476250" y="0"/>
                  </a:moveTo>
                  <a:cubicBezTo>
                    <a:pt x="213265" y="0"/>
                    <a:pt x="0" y="213265"/>
                    <a:pt x="0" y="476250"/>
                  </a:cubicBezTo>
                  <a:lnTo>
                    <a:pt x="0" y="1428750"/>
                  </a:lnTo>
                  <a:lnTo>
                    <a:pt x="952500" y="1428750"/>
                  </a:lnTo>
                  <a:lnTo>
                    <a:pt x="952500" y="476250"/>
                  </a:lnTo>
                  <a:cubicBezTo>
                    <a:pt x="952500" y="213265"/>
                    <a:pt x="739235" y="0"/>
                    <a:pt x="476250" y="0"/>
                  </a:cubicBezTo>
                  <a:close/>
                </a:path>
              </a:pathLst>
            </a:custGeom>
            <a:gradFill>
              <a:gsLst>
                <a:gs pos="20000">
                  <a:srgbClr val="00CE7D"/>
                </a:gs>
                <a:gs pos="100000">
                  <a:srgbClr val="201751"/>
                </a:gs>
              </a:gsLst>
              <a:lin ang="5400000" scaled="1"/>
            </a:gradFill>
            <a:ln w="9525" cap="flat">
              <a:noFill/>
              <a:prstDash val="solid"/>
              <a:miter/>
            </a:ln>
          </p:spPr>
          <p:txBody>
            <a:bodyPr rtlCol="0" anchor="ctr"/>
            <a:lstStyle/>
            <a:p>
              <a:endParaRPr lang="en-US" noProof="0"/>
            </a:p>
          </p:txBody>
        </p:sp>
        <p:sp>
          <p:nvSpPr>
            <p:cNvPr id="27" name="Freihandform: Form 26">
              <a:extLst>
                <a:ext uri="{FF2B5EF4-FFF2-40B4-BE49-F238E27FC236}">
                  <a16:creationId xmlns:a16="http://schemas.microsoft.com/office/drawing/2014/main" id="{0C316EA6-55AF-40C5-AC64-E996B2E4C425}"/>
                </a:ext>
              </a:extLst>
            </p:cNvPr>
            <p:cNvSpPr/>
            <p:nvPr/>
          </p:nvSpPr>
          <p:spPr>
            <a:xfrm>
              <a:off x="1631504" y="4298082"/>
              <a:ext cx="1428750" cy="1428750"/>
            </a:xfrm>
            <a:custGeom>
              <a:avLst/>
              <a:gdLst>
                <a:gd name="connsiteX0" fmla="*/ 1428750 w 1428750"/>
                <a:gd name="connsiteY0" fmla="*/ 1428750 h 1428750"/>
                <a:gd name="connsiteX1" fmla="*/ 0 w 1428750"/>
                <a:gd name="connsiteY1" fmla="*/ 0 h 1428750"/>
                <a:gd name="connsiteX2" fmla="*/ 0 w 1428750"/>
                <a:gd name="connsiteY2" fmla="*/ 952500 h 1428750"/>
                <a:gd name="connsiteX3" fmla="*/ 476250 w 1428750"/>
                <a:gd name="connsiteY3" fmla="*/ 1428750 h 1428750"/>
              </a:gdLst>
              <a:ahLst/>
              <a:cxnLst>
                <a:cxn ang="0">
                  <a:pos x="connsiteX0" y="connsiteY0"/>
                </a:cxn>
                <a:cxn ang="0">
                  <a:pos x="connsiteX1" y="connsiteY1"/>
                </a:cxn>
                <a:cxn ang="0">
                  <a:pos x="connsiteX2" y="connsiteY2"/>
                </a:cxn>
                <a:cxn ang="0">
                  <a:pos x="connsiteX3" y="connsiteY3"/>
                </a:cxn>
              </a:cxnLst>
              <a:rect l="l" t="t" r="r" b="b"/>
              <a:pathLst>
                <a:path w="1428750" h="1428750">
                  <a:moveTo>
                    <a:pt x="1428750" y="1428750"/>
                  </a:moveTo>
                  <a:lnTo>
                    <a:pt x="0" y="0"/>
                  </a:lnTo>
                  <a:lnTo>
                    <a:pt x="0" y="952500"/>
                  </a:lnTo>
                  <a:lnTo>
                    <a:pt x="476250" y="1428750"/>
                  </a:lnTo>
                  <a:close/>
                </a:path>
              </a:pathLst>
            </a:custGeom>
            <a:solidFill>
              <a:srgbClr val="FFFFFF"/>
            </a:solidFill>
            <a:ln w="9525" cap="flat">
              <a:noFill/>
              <a:prstDash val="solid"/>
              <a:miter/>
            </a:ln>
          </p:spPr>
          <p:txBody>
            <a:bodyPr rtlCol="0" anchor="ctr"/>
            <a:lstStyle/>
            <a:p>
              <a:endParaRPr lang="en-US" noProof="0"/>
            </a:p>
          </p:txBody>
        </p:sp>
        <p:sp>
          <p:nvSpPr>
            <p:cNvPr id="28" name="Freihandform: Form 27">
              <a:extLst>
                <a:ext uri="{FF2B5EF4-FFF2-40B4-BE49-F238E27FC236}">
                  <a16:creationId xmlns:a16="http://schemas.microsoft.com/office/drawing/2014/main" id="{1A4E63AB-059C-4C37-96CB-B9EB5192C533}"/>
                </a:ext>
              </a:extLst>
            </p:cNvPr>
            <p:cNvSpPr/>
            <p:nvPr/>
          </p:nvSpPr>
          <p:spPr>
            <a:xfrm>
              <a:off x="2584004" y="1916832"/>
              <a:ext cx="3333750" cy="3333750"/>
            </a:xfrm>
            <a:custGeom>
              <a:avLst/>
              <a:gdLst>
                <a:gd name="connsiteX0" fmla="*/ 3333750 w 3333750"/>
                <a:gd name="connsiteY0" fmla="*/ 0 h 3333750"/>
                <a:gd name="connsiteX1" fmla="*/ 952500 w 3333750"/>
                <a:gd name="connsiteY1" fmla="*/ 2381250 h 3333750"/>
                <a:gd name="connsiteX2" fmla="*/ 0 w 3333750"/>
                <a:gd name="connsiteY2" fmla="*/ 2381250 h 3333750"/>
                <a:gd name="connsiteX3" fmla="*/ 952500 w 3333750"/>
                <a:gd name="connsiteY3" fmla="*/ 3333750 h 3333750"/>
                <a:gd name="connsiteX4" fmla="*/ 3333750 w 3333750"/>
                <a:gd name="connsiteY4" fmla="*/ 952500 h 3333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750" h="3333750">
                  <a:moveTo>
                    <a:pt x="3333750" y="0"/>
                  </a:moveTo>
                  <a:lnTo>
                    <a:pt x="952500" y="2381250"/>
                  </a:lnTo>
                  <a:lnTo>
                    <a:pt x="0" y="2381250"/>
                  </a:lnTo>
                  <a:lnTo>
                    <a:pt x="952500" y="3333750"/>
                  </a:lnTo>
                  <a:lnTo>
                    <a:pt x="3333750" y="952500"/>
                  </a:lnTo>
                  <a:close/>
                </a:path>
              </a:pathLst>
            </a:custGeom>
            <a:gradFill flip="none" rotWithShape="1">
              <a:gsLst>
                <a:gs pos="20000">
                  <a:srgbClr val="00CE7D"/>
                </a:gs>
                <a:gs pos="100000">
                  <a:srgbClr val="201751"/>
                </a:gs>
              </a:gsLst>
              <a:lin ang="16200000" scaled="1"/>
              <a:tileRect/>
            </a:gradFill>
            <a:ln w="9525" cap="flat">
              <a:noFill/>
              <a:prstDash val="solid"/>
              <a:miter/>
            </a:ln>
          </p:spPr>
          <p:txBody>
            <a:bodyPr rtlCol="0" anchor="ctr"/>
            <a:lstStyle/>
            <a:p>
              <a:endParaRPr lang="en-US" noProof="0"/>
            </a:p>
          </p:txBody>
        </p:sp>
        <p:sp>
          <p:nvSpPr>
            <p:cNvPr id="29" name="Freihandform: Form 28">
              <a:extLst>
                <a:ext uri="{FF2B5EF4-FFF2-40B4-BE49-F238E27FC236}">
                  <a16:creationId xmlns:a16="http://schemas.microsoft.com/office/drawing/2014/main" id="{DF69AC47-7EBD-4D7A-9F50-9933AE315AED}"/>
                </a:ext>
              </a:extLst>
            </p:cNvPr>
            <p:cNvSpPr/>
            <p:nvPr/>
          </p:nvSpPr>
          <p:spPr>
            <a:xfrm>
              <a:off x="4012754" y="3821832"/>
              <a:ext cx="1905000" cy="1905000"/>
            </a:xfrm>
            <a:custGeom>
              <a:avLst/>
              <a:gdLst>
                <a:gd name="connsiteX0" fmla="*/ 1905000 w 1905000"/>
                <a:gd name="connsiteY0" fmla="*/ 0 h 1905000"/>
                <a:gd name="connsiteX1" fmla="*/ 0 w 1905000"/>
                <a:gd name="connsiteY1" fmla="*/ 1905000 h 1905000"/>
                <a:gd name="connsiteX2" fmla="*/ 952500 w 1905000"/>
                <a:gd name="connsiteY2" fmla="*/ 1905000 h 1905000"/>
                <a:gd name="connsiteX3" fmla="*/ 1905000 w 1905000"/>
                <a:gd name="connsiteY3" fmla="*/ 9525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1905000" y="0"/>
                  </a:moveTo>
                  <a:lnTo>
                    <a:pt x="0" y="1905000"/>
                  </a:lnTo>
                  <a:lnTo>
                    <a:pt x="952500" y="1905000"/>
                  </a:lnTo>
                  <a:lnTo>
                    <a:pt x="1905000" y="952500"/>
                  </a:lnTo>
                  <a:close/>
                </a:path>
              </a:pathLst>
            </a:custGeom>
            <a:gradFill flip="none" rotWithShape="1">
              <a:gsLst>
                <a:gs pos="20000">
                  <a:srgbClr val="00CE7D"/>
                </a:gs>
                <a:gs pos="100000">
                  <a:srgbClr val="201751"/>
                </a:gs>
              </a:gsLst>
              <a:lin ang="5400000" scaled="1"/>
              <a:tileRect/>
            </a:gradFill>
            <a:ln w="9525" cap="flat">
              <a:noFill/>
              <a:prstDash val="solid"/>
              <a:miter/>
            </a:ln>
          </p:spPr>
          <p:txBody>
            <a:bodyPr rtlCol="0" anchor="ctr"/>
            <a:lstStyle/>
            <a:p>
              <a:endParaRPr lang="en-US" noProof="0"/>
            </a:p>
          </p:txBody>
        </p:sp>
      </p:grpSp>
      <p:sp>
        <p:nvSpPr>
          <p:cNvPr id="15" name="Rechteck 14">
            <a:extLst>
              <a:ext uri="{FF2B5EF4-FFF2-40B4-BE49-F238E27FC236}">
                <a16:creationId xmlns:a16="http://schemas.microsoft.com/office/drawing/2014/main" id="{4EB0CB7E-9718-4DF4-BB58-8D22CBEA24FC}"/>
              </a:ext>
            </a:extLst>
          </p:cNvPr>
          <p:cNvSpPr/>
          <p:nvPr userDrawn="1"/>
        </p:nvSpPr>
        <p:spPr>
          <a:xfrm>
            <a:off x="1566654" y="6286127"/>
            <a:ext cx="1019831" cy="295337"/>
          </a:xfrm>
          <a:prstGeom prst="rect">
            <a:avLst/>
          </a:prstGeom>
        </p:spPr>
        <p:txBody>
          <a:bodyPr wrap="none">
            <a:spAutoFit/>
          </a:bodyPr>
          <a:lstStyle/>
          <a:p>
            <a:pPr>
              <a:lnSpc>
                <a:spcPct val="110000"/>
              </a:lnSpc>
            </a:pPr>
            <a:r>
              <a:rPr lang="en-US" sz="1300" b="1" noProof="0">
                <a:solidFill>
                  <a:schemeClr val="bg1"/>
                </a:solidFill>
                <a:cs typeface="Arial"/>
              </a:rPr>
              <a:t>eurex.com</a:t>
            </a:r>
          </a:p>
        </p:txBody>
      </p:sp>
      <p:grpSp>
        <p:nvGrpSpPr>
          <p:cNvPr id="16" name="Gruppieren 15">
            <a:extLst>
              <a:ext uri="{FF2B5EF4-FFF2-40B4-BE49-F238E27FC236}">
                <a16:creationId xmlns:a16="http://schemas.microsoft.com/office/drawing/2014/main" id="{1908C5A1-8AEE-45B3-A12E-0DF0CFA757E0}"/>
              </a:ext>
            </a:extLst>
          </p:cNvPr>
          <p:cNvGrpSpPr/>
          <p:nvPr userDrawn="1"/>
        </p:nvGrpSpPr>
        <p:grpSpPr>
          <a:xfrm>
            <a:off x="579960" y="6286127"/>
            <a:ext cx="893303" cy="292571"/>
            <a:chOff x="2553599" y="5821406"/>
            <a:chExt cx="1319408" cy="432127"/>
          </a:xfrm>
        </p:grpSpPr>
        <p:pic>
          <p:nvPicPr>
            <p:cNvPr id="17" name="Grafik 16">
              <a:extLst>
                <a:ext uri="{FF2B5EF4-FFF2-40B4-BE49-F238E27FC236}">
                  <a16:creationId xmlns:a16="http://schemas.microsoft.com/office/drawing/2014/main" id="{03B475B9-4DAA-48B0-986A-7C1D27A9CB68}"/>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3023753" y="5872533"/>
              <a:ext cx="381000" cy="381000"/>
            </a:xfrm>
            <a:prstGeom prst="rect">
              <a:avLst/>
            </a:prstGeom>
          </p:spPr>
        </p:pic>
        <p:pic>
          <p:nvPicPr>
            <p:cNvPr id="18" name="Grafik 17">
              <a:extLst>
                <a:ext uri="{FF2B5EF4-FFF2-40B4-BE49-F238E27FC236}">
                  <a16:creationId xmlns:a16="http://schemas.microsoft.com/office/drawing/2014/main" id="{43527209-1CE9-45C8-B64A-C97F252A7539}"/>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2553599" y="5821406"/>
              <a:ext cx="381000" cy="381000"/>
            </a:xfrm>
            <a:prstGeom prst="rect">
              <a:avLst/>
            </a:prstGeom>
          </p:spPr>
        </p:pic>
        <p:pic>
          <p:nvPicPr>
            <p:cNvPr id="19" name="Grafik 18">
              <a:extLst>
                <a:ext uri="{FF2B5EF4-FFF2-40B4-BE49-F238E27FC236}">
                  <a16:creationId xmlns:a16="http://schemas.microsoft.com/office/drawing/2014/main" id="{B01DB67E-B8A2-4332-BEB0-3A023616DC37}"/>
                </a:ext>
              </a:extLst>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3483366" y="5826891"/>
              <a:ext cx="389641" cy="389641"/>
            </a:xfrm>
            <a:prstGeom prst="rect">
              <a:avLst/>
            </a:prstGeom>
          </p:spPr>
        </p:pic>
      </p:grpSp>
    </p:spTree>
    <p:extLst>
      <p:ext uri="{BB962C8B-B14F-4D97-AF65-F5344CB8AC3E}">
        <p14:creationId xmlns:p14="http://schemas.microsoft.com/office/powerpoint/2010/main" val="837534379"/>
      </p:ext>
    </p:extLst>
  </p:cSld>
  <p:clrMapOvr>
    <a:masterClrMapping/>
  </p:clrMapOvr>
  <p:extLst>
    <p:ext uri="{DCECCB84-F9BA-43D5-87BE-67443E8EF086}">
      <p15:sldGuideLst xmlns:p15="http://schemas.microsoft.com/office/powerpoint/2012/main">
        <p15:guide id="1" orient="horz" pos="300">
          <p15:clr>
            <a:srgbClr val="FBAE40"/>
          </p15:clr>
        </p15:guide>
        <p15:guide id="2" orient="horz" pos="50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Schlussfolie 1">
    <p:bg>
      <p:bgPr>
        <a:solidFill>
          <a:srgbClr val="F3F3F3"/>
        </a:solidFill>
        <a:effectLst/>
      </p:bgPr>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07AFDB3B-9688-4A95-84F0-C3A055D4AD96}"/>
              </a:ext>
            </a:extLst>
          </p:cNvPr>
          <p:cNvGraphicFramePr>
            <a:graphicFrameLocks noChangeAspect="1"/>
          </p:cNvGraphicFramePr>
          <p:nvPr userDrawn="1">
            <p:custDataLst>
              <p:tags r:id="rId1"/>
            </p:custDataLst>
            <p:extLst>
              <p:ext uri="{D42A27DB-BD31-4B8C-83A1-F6EECF244321}">
                <p14:modId xmlns:p14="http://schemas.microsoft.com/office/powerpoint/2010/main" val="39679118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286" imgH="286" progId="TCLayout.ActiveDocument.1">
                  <p:embed/>
                </p:oleObj>
              </mc:Choice>
              <mc:Fallback>
                <p:oleObj name="think-cell Slide" r:id="rId4" imgW="286" imgH="286" progId="TCLayout.ActiveDocument.1">
                  <p:embed/>
                  <p:pic>
                    <p:nvPicPr>
                      <p:cNvPr id="7" name="Object 6" hidden="1">
                        <a:extLst>
                          <a:ext uri="{FF2B5EF4-FFF2-40B4-BE49-F238E27FC236}">
                            <a16:creationId xmlns:a16="http://schemas.microsoft.com/office/drawing/2014/main" id="{07AFDB3B-9688-4A95-84F0-C3A055D4AD9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89A97FA5-C40C-4B40-BB3A-2C1E018019C4}"/>
              </a:ext>
            </a:extLst>
          </p:cNvPr>
          <p:cNvSpPr/>
          <p:nvPr userDrawn="1">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3000" b="1" i="0" baseline="0" dirty="0" err="1">
              <a:latin typeface="Arial" panose="020B0604020202020204" pitchFamily="34" charset="0"/>
              <a:ea typeface="+mj-ea"/>
              <a:cs typeface="+mj-cs"/>
              <a:sym typeface="Arial" panose="020B0604020202020204" pitchFamily="34" charset="0"/>
            </a:endParaRPr>
          </a:p>
        </p:txBody>
      </p:sp>
      <p:sp>
        <p:nvSpPr>
          <p:cNvPr id="2" name="Titel 1">
            <a:extLst>
              <a:ext uri="{FF2B5EF4-FFF2-40B4-BE49-F238E27FC236}">
                <a16:creationId xmlns:a16="http://schemas.microsoft.com/office/drawing/2014/main" id="{35778EC7-7C11-4F09-ACA3-5CF18AB6BE79}"/>
              </a:ext>
            </a:extLst>
          </p:cNvPr>
          <p:cNvSpPr>
            <a:spLocks noGrp="1"/>
          </p:cNvSpPr>
          <p:nvPr>
            <p:ph type="ctrTitle" hasCustomPrompt="1"/>
          </p:nvPr>
        </p:nvSpPr>
        <p:spPr bwMode="gray">
          <a:xfrm>
            <a:off x="586817" y="2096852"/>
            <a:ext cx="7272896" cy="828092"/>
          </a:xfrm>
        </p:spPr>
        <p:txBody>
          <a:bodyPr anchor="t" anchorCtr="0"/>
          <a:lstStyle>
            <a:lvl1pPr algn="l">
              <a:lnSpc>
                <a:spcPct val="100000"/>
              </a:lnSpc>
              <a:spcBef>
                <a:spcPts val="0"/>
              </a:spcBef>
              <a:defRPr sz="4300" b="1">
                <a:solidFill>
                  <a:schemeClr val="tx1"/>
                </a:solidFill>
              </a:defRPr>
            </a:lvl1pPr>
          </a:lstStyle>
          <a:p>
            <a:r>
              <a:rPr lang="en-US" noProof="0"/>
              <a:t>Insert Closing Phrase</a:t>
            </a:r>
          </a:p>
        </p:txBody>
      </p:sp>
      <p:sp>
        <p:nvSpPr>
          <p:cNvPr id="3" name="Untertitel 2">
            <a:extLst>
              <a:ext uri="{FF2B5EF4-FFF2-40B4-BE49-F238E27FC236}">
                <a16:creationId xmlns:a16="http://schemas.microsoft.com/office/drawing/2014/main" id="{6D5279DB-2657-4704-B49C-55604FFB15E4}"/>
              </a:ext>
            </a:extLst>
          </p:cNvPr>
          <p:cNvSpPr>
            <a:spLocks noGrp="1"/>
          </p:cNvSpPr>
          <p:nvPr>
            <p:ph type="subTitle" idx="1" hasCustomPrompt="1"/>
          </p:nvPr>
        </p:nvSpPr>
        <p:spPr bwMode="gray">
          <a:xfrm>
            <a:off x="586817" y="3284538"/>
            <a:ext cx="5401233" cy="2844800"/>
          </a:xfrm>
        </p:spPr>
        <p:txBody>
          <a:bodyPr anchor="t" anchorCtr="0"/>
          <a:lstStyle>
            <a:lvl1pPr marL="0" indent="0" algn="l">
              <a:lnSpc>
                <a:spcPct val="100000"/>
              </a:lnSpc>
              <a:spcBef>
                <a:spcPts val="0"/>
              </a:spcBef>
              <a:spcAft>
                <a:spcPts val="0"/>
              </a:spcAft>
              <a:buNone/>
              <a:defRPr sz="1400">
                <a:solidFill>
                  <a:schemeClr val="tx1"/>
                </a:solidFill>
                <a:latin typeface="+mn-lt"/>
                <a:cs typeface="Abadi MT Condensed Extra Bold"/>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Insert Contact Data</a:t>
            </a:r>
          </a:p>
        </p:txBody>
      </p:sp>
      <p:sp>
        <p:nvSpPr>
          <p:cNvPr id="15" name="Rechteck 14">
            <a:extLst>
              <a:ext uri="{FF2B5EF4-FFF2-40B4-BE49-F238E27FC236}">
                <a16:creationId xmlns:a16="http://schemas.microsoft.com/office/drawing/2014/main" id="{4EB0CB7E-9718-4DF4-BB58-8D22CBEA24FC}"/>
              </a:ext>
            </a:extLst>
          </p:cNvPr>
          <p:cNvSpPr/>
          <p:nvPr userDrawn="1"/>
        </p:nvSpPr>
        <p:spPr>
          <a:xfrm>
            <a:off x="1566654" y="6286127"/>
            <a:ext cx="1019831" cy="295337"/>
          </a:xfrm>
          <a:prstGeom prst="rect">
            <a:avLst/>
          </a:prstGeom>
        </p:spPr>
        <p:txBody>
          <a:bodyPr wrap="none">
            <a:spAutoFit/>
          </a:bodyPr>
          <a:lstStyle/>
          <a:p>
            <a:pPr>
              <a:lnSpc>
                <a:spcPct val="110000"/>
              </a:lnSpc>
            </a:pPr>
            <a:r>
              <a:rPr lang="en-US" sz="1300" b="1" noProof="0">
                <a:solidFill>
                  <a:schemeClr val="tx1"/>
                </a:solidFill>
                <a:cs typeface="Arial"/>
              </a:rPr>
              <a:t>eurex.com</a:t>
            </a:r>
          </a:p>
        </p:txBody>
      </p:sp>
      <p:grpSp>
        <p:nvGrpSpPr>
          <p:cNvPr id="20" name="Gruppieren 19">
            <a:extLst>
              <a:ext uri="{FF2B5EF4-FFF2-40B4-BE49-F238E27FC236}">
                <a16:creationId xmlns:a16="http://schemas.microsoft.com/office/drawing/2014/main" id="{2E8658D4-18AC-47E1-BB05-BD6E4F684844}"/>
              </a:ext>
            </a:extLst>
          </p:cNvPr>
          <p:cNvGrpSpPr>
            <a:grpSpLocks noChangeAspect="1"/>
          </p:cNvGrpSpPr>
          <p:nvPr userDrawn="1"/>
        </p:nvGrpSpPr>
        <p:grpSpPr>
          <a:xfrm>
            <a:off x="6795737" y="2061321"/>
            <a:ext cx="5396263" cy="4796679"/>
            <a:chOff x="1523492" y="1772816"/>
            <a:chExt cx="4286250" cy="3810000"/>
          </a:xfrm>
        </p:grpSpPr>
        <p:sp>
          <p:nvSpPr>
            <p:cNvPr id="21" name="Freihandform: Form 20">
              <a:extLst>
                <a:ext uri="{FF2B5EF4-FFF2-40B4-BE49-F238E27FC236}">
                  <a16:creationId xmlns:a16="http://schemas.microsoft.com/office/drawing/2014/main" id="{B80A6452-C4C0-4689-9D82-D012C6062047}"/>
                </a:ext>
              </a:extLst>
            </p:cNvPr>
            <p:cNvSpPr/>
            <p:nvPr/>
          </p:nvSpPr>
          <p:spPr>
            <a:xfrm>
              <a:off x="3428492" y="2249066"/>
              <a:ext cx="952500" cy="952500"/>
            </a:xfrm>
            <a:custGeom>
              <a:avLst/>
              <a:gdLst>
                <a:gd name="connsiteX0" fmla="*/ 0 w 952500"/>
                <a:gd name="connsiteY0" fmla="*/ 0 h 952500"/>
                <a:gd name="connsiteX1" fmla="*/ 952500 w 952500"/>
                <a:gd name="connsiteY1" fmla="*/ 0 h 952500"/>
                <a:gd name="connsiteX2" fmla="*/ 0 w 952500"/>
                <a:gd name="connsiteY2" fmla="*/ 952500 h 952500"/>
              </a:gdLst>
              <a:ahLst/>
              <a:cxnLst>
                <a:cxn ang="0">
                  <a:pos x="connsiteX0" y="connsiteY0"/>
                </a:cxn>
                <a:cxn ang="0">
                  <a:pos x="connsiteX1" y="connsiteY1"/>
                </a:cxn>
                <a:cxn ang="0">
                  <a:pos x="connsiteX2" y="connsiteY2"/>
                </a:cxn>
              </a:cxnLst>
              <a:rect l="l" t="t" r="r" b="b"/>
              <a:pathLst>
                <a:path w="952500" h="952500">
                  <a:moveTo>
                    <a:pt x="0" y="0"/>
                  </a:moveTo>
                  <a:lnTo>
                    <a:pt x="952500" y="0"/>
                  </a:lnTo>
                  <a:lnTo>
                    <a:pt x="0" y="952500"/>
                  </a:lnTo>
                  <a:close/>
                </a:path>
              </a:pathLst>
            </a:custGeom>
            <a:solidFill>
              <a:srgbClr val="201751"/>
            </a:solidFill>
            <a:ln w="9525" cap="flat">
              <a:noFill/>
              <a:prstDash val="solid"/>
              <a:miter/>
            </a:ln>
          </p:spPr>
          <p:txBody>
            <a:bodyPr rtlCol="0" anchor="ctr"/>
            <a:lstStyle/>
            <a:p>
              <a:endParaRPr lang="en-US" noProof="0"/>
            </a:p>
          </p:txBody>
        </p:sp>
        <p:sp>
          <p:nvSpPr>
            <p:cNvPr id="22" name="Freihandform: Form 21">
              <a:extLst>
                <a:ext uri="{FF2B5EF4-FFF2-40B4-BE49-F238E27FC236}">
                  <a16:creationId xmlns:a16="http://schemas.microsoft.com/office/drawing/2014/main" id="{C6B87D13-2E44-488B-8720-15BDDC34C439}"/>
                </a:ext>
              </a:extLst>
            </p:cNvPr>
            <p:cNvSpPr/>
            <p:nvPr/>
          </p:nvSpPr>
          <p:spPr>
            <a:xfrm>
              <a:off x="1523492" y="2725316"/>
              <a:ext cx="952500" cy="1428750"/>
            </a:xfrm>
            <a:custGeom>
              <a:avLst/>
              <a:gdLst>
                <a:gd name="connsiteX0" fmla="*/ 476250 w 952500"/>
                <a:gd name="connsiteY0" fmla="*/ 0 h 1428750"/>
                <a:gd name="connsiteX1" fmla="*/ 0 w 952500"/>
                <a:gd name="connsiteY1" fmla="*/ 476250 h 1428750"/>
                <a:gd name="connsiteX2" fmla="*/ 0 w 952500"/>
                <a:gd name="connsiteY2" fmla="*/ 1428750 h 1428750"/>
                <a:gd name="connsiteX3" fmla="*/ 952500 w 952500"/>
                <a:gd name="connsiteY3" fmla="*/ 1428750 h 1428750"/>
                <a:gd name="connsiteX4" fmla="*/ 952500 w 952500"/>
                <a:gd name="connsiteY4" fmla="*/ 476250 h 1428750"/>
                <a:gd name="connsiteX5" fmla="*/ 476250 w 952500"/>
                <a:gd name="connsiteY5" fmla="*/ 0 h 142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2500" h="1428750">
                  <a:moveTo>
                    <a:pt x="476250" y="0"/>
                  </a:moveTo>
                  <a:cubicBezTo>
                    <a:pt x="213265" y="0"/>
                    <a:pt x="0" y="213265"/>
                    <a:pt x="0" y="476250"/>
                  </a:cubicBezTo>
                  <a:lnTo>
                    <a:pt x="0" y="1428750"/>
                  </a:lnTo>
                  <a:lnTo>
                    <a:pt x="952500" y="1428750"/>
                  </a:lnTo>
                  <a:lnTo>
                    <a:pt x="952500" y="476250"/>
                  </a:lnTo>
                  <a:cubicBezTo>
                    <a:pt x="952500" y="213265"/>
                    <a:pt x="739235" y="0"/>
                    <a:pt x="476250" y="0"/>
                  </a:cubicBezTo>
                  <a:close/>
                </a:path>
              </a:pathLst>
            </a:custGeom>
            <a:gradFill>
              <a:gsLst>
                <a:gs pos="20000">
                  <a:srgbClr val="201751"/>
                </a:gs>
                <a:gs pos="100000">
                  <a:srgbClr val="F3F3F3"/>
                </a:gs>
              </a:gsLst>
              <a:lin ang="5400000" scaled="1"/>
            </a:gradFill>
            <a:ln w="9525" cap="flat">
              <a:noFill/>
              <a:prstDash val="solid"/>
              <a:miter/>
            </a:ln>
          </p:spPr>
          <p:txBody>
            <a:bodyPr rtlCol="0" anchor="ctr"/>
            <a:lstStyle/>
            <a:p>
              <a:endParaRPr lang="en-US" noProof="0"/>
            </a:p>
          </p:txBody>
        </p:sp>
        <p:sp>
          <p:nvSpPr>
            <p:cNvPr id="25" name="Freihandform: Form 24">
              <a:extLst>
                <a:ext uri="{FF2B5EF4-FFF2-40B4-BE49-F238E27FC236}">
                  <a16:creationId xmlns:a16="http://schemas.microsoft.com/office/drawing/2014/main" id="{8E2F3DBB-D667-4CFF-A200-6DE864AE4012}"/>
                </a:ext>
              </a:extLst>
            </p:cNvPr>
            <p:cNvSpPr/>
            <p:nvPr/>
          </p:nvSpPr>
          <p:spPr>
            <a:xfrm>
              <a:off x="1523492" y="4154066"/>
              <a:ext cx="1428750" cy="1428750"/>
            </a:xfrm>
            <a:custGeom>
              <a:avLst/>
              <a:gdLst>
                <a:gd name="connsiteX0" fmla="*/ 1428750 w 1428750"/>
                <a:gd name="connsiteY0" fmla="*/ 1428750 h 1428750"/>
                <a:gd name="connsiteX1" fmla="*/ 0 w 1428750"/>
                <a:gd name="connsiteY1" fmla="*/ 0 h 1428750"/>
                <a:gd name="connsiteX2" fmla="*/ 0 w 1428750"/>
                <a:gd name="connsiteY2" fmla="*/ 952500 h 1428750"/>
                <a:gd name="connsiteX3" fmla="*/ 476250 w 1428750"/>
                <a:gd name="connsiteY3" fmla="*/ 1428750 h 1428750"/>
              </a:gdLst>
              <a:ahLst/>
              <a:cxnLst>
                <a:cxn ang="0">
                  <a:pos x="connsiteX0" y="connsiteY0"/>
                </a:cxn>
                <a:cxn ang="0">
                  <a:pos x="connsiteX1" y="connsiteY1"/>
                </a:cxn>
                <a:cxn ang="0">
                  <a:pos x="connsiteX2" y="connsiteY2"/>
                </a:cxn>
                <a:cxn ang="0">
                  <a:pos x="connsiteX3" y="connsiteY3"/>
                </a:cxn>
              </a:cxnLst>
              <a:rect l="l" t="t" r="r" b="b"/>
              <a:pathLst>
                <a:path w="1428750" h="1428750">
                  <a:moveTo>
                    <a:pt x="1428750" y="1428750"/>
                  </a:moveTo>
                  <a:lnTo>
                    <a:pt x="0" y="0"/>
                  </a:lnTo>
                  <a:lnTo>
                    <a:pt x="0" y="952500"/>
                  </a:lnTo>
                  <a:lnTo>
                    <a:pt x="476250" y="1428750"/>
                  </a:lnTo>
                  <a:close/>
                </a:path>
              </a:pathLst>
            </a:custGeom>
            <a:solidFill>
              <a:srgbClr val="201751"/>
            </a:solidFill>
            <a:ln w="9525" cap="flat">
              <a:noFill/>
              <a:prstDash val="solid"/>
              <a:miter/>
            </a:ln>
          </p:spPr>
          <p:txBody>
            <a:bodyPr rtlCol="0" anchor="ctr"/>
            <a:lstStyle/>
            <a:p>
              <a:endParaRPr lang="en-US" noProof="0"/>
            </a:p>
          </p:txBody>
        </p:sp>
        <p:sp>
          <p:nvSpPr>
            <p:cNvPr id="30" name="Freihandform: Form 29">
              <a:extLst>
                <a:ext uri="{FF2B5EF4-FFF2-40B4-BE49-F238E27FC236}">
                  <a16:creationId xmlns:a16="http://schemas.microsoft.com/office/drawing/2014/main" id="{AC59F40D-BFD8-4484-B9DB-E0B4B94CBD66}"/>
                </a:ext>
              </a:extLst>
            </p:cNvPr>
            <p:cNvSpPr/>
            <p:nvPr/>
          </p:nvSpPr>
          <p:spPr>
            <a:xfrm>
              <a:off x="2475992" y="1772816"/>
              <a:ext cx="3333750" cy="3333750"/>
            </a:xfrm>
            <a:custGeom>
              <a:avLst/>
              <a:gdLst>
                <a:gd name="connsiteX0" fmla="*/ 3333750 w 3333750"/>
                <a:gd name="connsiteY0" fmla="*/ 0 h 3333750"/>
                <a:gd name="connsiteX1" fmla="*/ 952500 w 3333750"/>
                <a:gd name="connsiteY1" fmla="*/ 2381250 h 3333750"/>
                <a:gd name="connsiteX2" fmla="*/ 0 w 3333750"/>
                <a:gd name="connsiteY2" fmla="*/ 2381250 h 3333750"/>
                <a:gd name="connsiteX3" fmla="*/ 952500 w 3333750"/>
                <a:gd name="connsiteY3" fmla="*/ 3333750 h 3333750"/>
                <a:gd name="connsiteX4" fmla="*/ 3333750 w 3333750"/>
                <a:gd name="connsiteY4" fmla="*/ 952500 h 3333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750" h="3333750">
                  <a:moveTo>
                    <a:pt x="3333750" y="0"/>
                  </a:moveTo>
                  <a:lnTo>
                    <a:pt x="952500" y="2381250"/>
                  </a:lnTo>
                  <a:lnTo>
                    <a:pt x="0" y="2381250"/>
                  </a:lnTo>
                  <a:lnTo>
                    <a:pt x="952500" y="3333750"/>
                  </a:lnTo>
                  <a:lnTo>
                    <a:pt x="3333750" y="952500"/>
                  </a:lnTo>
                  <a:close/>
                </a:path>
              </a:pathLst>
            </a:custGeom>
            <a:gradFill flip="none" rotWithShape="1">
              <a:gsLst>
                <a:gs pos="0">
                  <a:srgbClr val="F3F3F3"/>
                </a:gs>
                <a:gs pos="40000">
                  <a:srgbClr val="00CE7D"/>
                </a:gs>
              </a:gsLst>
              <a:lin ang="10800000" scaled="1"/>
              <a:tileRect/>
            </a:gradFill>
            <a:ln w="9525" cap="flat">
              <a:noFill/>
              <a:prstDash val="solid"/>
              <a:miter/>
            </a:ln>
          </p:spPr>
          <p:txBody>
            <a:bodyPr rtlCol="0" anchor="ctr"/>
            <a:lstStyle/>
            <a:p>
              <a:endParaRPr lang="en-US" noProof="0"/>
            </a:p>
          </p:txBody>
        </p:sp>
        <p:sp>
          <p:nvSpPr>
            <p:cNvPr id="31" name="Freihandform: Form 30">
              <a:extLst>
                <a:ext uri="{FF2B5EF4-FFF2-40B4-BE49-F238E27FC236}">
                  <a16:creationId xmlns:a16="http://schemas.microsoft.com/office/drawing/2014/main" id="{B9386CE8-8182-4603-A8F8-3E0FDA3C35AF}"/>
                </a:ext>
              </a:extLst>
            </p:cNvPr>
            <p:cNvSpPr/>
            <p:nvPr/>
          </p:nvSpPr>
          <p:spPr>
            <a:xfrm>
              <a:off x="3904742" y="3677816"/>
              <a:ext cx="1905000" cy="1905000"/>
            </a:xfrm>
            <a:custGeom>
              <a:avLst/>
              <a:gdLst>
                <a:gd name="connsiteX0" fmla="*/ 1905000 w 1905000"/>
                <a:gd name="connsiteY0" fmla="*/ 0 h 1905000"/>
                <a:gd name="connsiteX1" fmla="*/ 0 w 1905000"/>
                <a:gd name="connsiteY1" fmla="*/ 1905000 h 1905000"/>
                <a:gd name="connsiteX2" fmla="*/ 952500 w 1905000"/>
                <a:gd name="connsiteY2" fmla="*/ 1905000 h 1905000"/>
                <a:gd name="connsiteX3" fmla="*/ 1905000 w 1905000"/>
                <a:gd name="connsiteY3" fmla="*/ 9525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1905000" y="0"/>
                  </a:moveTo>
                  <a:lnTo>
                    <a:pt x="0" y="1905000"/>
                  </a:lnTo>
                  <a:lnTo>
                    <a:pt x="952500" y="1905000"/>
                  </a:lnTo>
                  <a:lnTo>
                    <a:pt x="1905000" y="952500"/>
                  </a:lnTo>
                  <a:close/>
                </a:path>
              </a:pathLst>
            </a:custGeom>
            <a:gradFill flip="none" rotWithShape="1">
              <a:gsLst>
                <a:gs pos="0">
                  <a:srgbClr val="F3F3F3"/>
                </a:gs>
                <a:gs pos="60000">
                  <a:srgbClr val="201751"/>
                </a:gs>
              </a:gsLst>
              <a:lin ang="10800000" scaled="1"/>
              <a:tileRect/>
            </a:gradFill>
            <a:ln w="9525" cap="flat">
              <a:noFill/>
              <a:prstDash val="solid"/>
              <a:miter/>
            </a:ln>
          </p:spPr>
          <p:txBody>
            <a:bodyPr rtlCol="0" anchor="ctr"/>
            <a:lstStyle/>
            <a:p>
              <a:endParaRPr lang="en-US" noProof="0"/>
            </a:p>
          </p:txBody>
        </p:sp>
      </p:grpSp>
      <p:pic>
        <p:nvPicPr>
          <p:cNvPr id="32" name="Grafik 31">
            <a:extLst>
              <a:ext uri="{FF2B5EF4-FFF2-40B4-BE49-F238E27FC236}">
                <a16:creationId xmlns:a16="http://schemas.microsoft.com/office/drawing/2014/main" id="{1B4BDD7B-50B5-45C0-BC46-F37AF837D173}"/>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0800993" y="-487273"/>
            <a:ext cx="816102" cy="1625346"/>
          </a:xfrm>
          <a:prstGeom prst="rect">
            <a:avLst/>
          </a:prstGeom>
        </p:spPr>
      </p:pic>
      <p:pic>
        <p:nvPicPr>
          <p:cNvPr id="33" name="Grafik 32">
            <a:extLst>
              <a:ext uri="{FF2B5EF4-FFF2-40B4-BE49-F238E27FC236}">
                <a16:creationId xmlns:a16="http://schemas.microsoft.com/office/drawing/2014/main" id="{0E1A2CB0-6D74-448A-80A4-4DC1F573C464}"/>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601200" y="476936"/>
            <a:ext cx="3638169" cy="329870"/>
          </a:xfrm>
          <a:prstGeom prst="rect">
            <a:avLst/>
          </a:prstGeom>
        </p:spPr>
      </p:pic>
      <p:grpSp>
        <p:nvGrpSpPr>
          <p:cNvPr id="39" name="Gruppieren 38">
            <a:extLst>
              <a:ext uri="{FF2B5EF4-FFF2-40B4-BE49-F238E27FC236}">
                <a16:creationId xmlns:a16="http://schemas.microsoft.com/office/drawing/2014/main" id="{D6C8C546-39C1-4CD3-B645-B9538B73CCFC}"/>
              </a:ext>
            </a:extLst>
          </p:cNvPr>
          <p:cNvGrpSpPr/>
          <p:nvPr userDrawn="1"/>
        </p:nvGrpSpPr>
        <p:grpSpPr>
          <a:xfrm>
            <a:off x="579960" y="6286132"/>
            <a:ext cx="893303" cy="292570"/>
            <a:chOff x="2553599" y="5821406"/>
            <a:chExt cx="1319408" cy="432125"/>
          </a:xfrm>
        </p:grpSpPr>
        <p:pic>
          <p:nvPicPr>
            <p:cNvPr id="40" name="Grafik 39">
              <a:extLst>
                <a:ext uri="{FF2B5EF4-FFF2-40B4-BE49-F238E27FC236}">
                  <a16:creationId xmlns:a16="http://schemas.microsoft.com/office/drawing/2014/main" id="{6DDA673D-2640-4A92-A0DE-A0590EF39FE5}"/>
                </a:ext>
              </a:extLst>
            </p:cNvPr>
            <p:cNvPicPr>
              <a:picLocks noChangeAspect="1"/>
            </p:cNvPicPr>
            <p:nvPr/>
          </p:nvPicPr>
          <p:blipFill>
            <a:blip r:embed="rId8" cstate="screen">
              <a:extLst>
                <a:ext uri="{28A0092B-C50C-407E-A947-70E740481C1C}">
                  <a14:useLocalDpi xmlns:a14="http://schemas.microsoft.com/office/drawing/2010/main"/>
                </a:ext>
              </a:extLst>
            </a:blip>
            <a:srcRect/>
            <a:stretch/>
          </p:blipFill>
          <p:spPr>
            <a:xfrm>
              <a:off x="3023753" y="5872532"/>
              <a:ext cx="380999" cy="380999"/>
            </a:xfrm>
            <a:prstGeom prst="rect">
              <a:avLst/>
            </a:prstGeom>
          </p:spPr>
        </p:pic>
        <p:pic>
          <p:nvPicPr>
            <p:cNvPr id="41" name="Grafik 40">
              <a:extLst>
                <a:ext uri="{FF2B5EF4-FFF2-40B4-BE49-F238E27FC236}">
                  <a16:creationId xmlns:a16="http://schemas.microsoft.com/office/drawing/2014/main" id="{C7C24929-B316-4465-BCDD-3C0FD35B7987}"/>
                </a:ext>
              </a:extLst>
            </p:cNvPr>
            <p:cNvPicPr>
              <a:picLocks noChangeAspect="1"/>
            </p:cNvPicPr>
            <p:nvPr/>
          </p:nvPicPr>
          <p:blipFill>
            <a:blip r:embed="rId9" cstate="screen">
              <a:extLst>
                <a:ext uri="{28A0092B-C50C-407E-A947-70E740481C1C}">
                  <a14:useLocalDpi xmlns:a14="http://schemas.microsoft.com/office/drawing/2010/main"/>
                </a:ext>
              </a:extLst>
            </a:blip>
            <a:srcRect/>
            <a:stretch/>
          </p:blipFill>
          <p:spPr>
            <a:xfrm>
              <a:off x="2553599" y="5821406"/>
              <a:ext cx="380999" cy="380999"/>
            </a:xfrm>
            <a:prstGeom prst="rect">
              <a:avLst/>
            </a:prstGeom>
          </p:spPr>
        </p:pic>
        <p:pic>
          <p:nvPicPr>
            <p:cNvPr id="42" name="Grafik 41">
              <a:extLst>
                <a:ext uri="{FF2B5EF4-FFF2-40B4-BE49-F238E27FC236}">
                  <a16:creationId xmlns:a16="http://schemas.microsoft.com/office/drawing/2014/main" id="{468E6E72-9D75-4733-8EB5-260EA76DFB8F}"/>
                </a:ext>
              </a:extLst>
            </p:cNvPr>
            <p:cNvPicPr>
              <a:picLocks noChangeAspect="1"/>
            </p:cNvPicPr>
            <p:nvPr/>
          </p:nvPicPr>
          <p:blipFill>
            <a:blip r:embed="rId10" cstate="screen">
              <a:extLst>
                <a:ext uri="{28A0092B-C50C-407E-A947-70E740481C1C}">
                  <a14:useLocalDpi xmlns:a14="http://schemas.microsoft.com/office/drawing/2010/main"/>
                </a:ext>
              </a:extLst>
            </a:blip>
            <a:srcRect/>
            <a:stretch/>
          </p:blipFill>
          <p:spPr>
            <a:xfrm>
              <a:off x="3483366" y="5826892"/>
              <a:ext cx="389641" cy="389641"/>
            </a:xfrm>
            <a:prstGeom prst="rect">
              <a:avLst/>
            </a:prstGeom>
          </p:spPr>
        </p:pic>
      </p:grpSp>
    </p:spTree>
    <p:extLst>
      <p:ext uri="{BB962C8B-B14F-4D97-AF65-F5344CB8AC3E}">
        <p14:creationId xmlns:p14="http://schemas.microsoft.com/office/powerpoint/2010/main" val="3032647696"/>
      </p:ext>
    </p:extLst>
  </p:cSld>
  <p:clrMapOvr>
    <a:masterClrMapping/>
  </p:clrMapOvr>
  <p:extLst>
    <p:ext uri="{DCECCB84-F9BA-43D5-87BE-67443E8EF086}">
      <p15:sldGuideLst xmlns:p15="http://schemas.microsoft.com/office/powerpoint/2012/main">
        <p15:guide id="1" orient="horz" pos="300">
          <p15:clr>
            <a:srgbClr val="FBAE40"/>
          </p15:clr>
        </p15:guide>
        <p15:guide id="2" orient="horz" pos="504">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Schlussfolie 2 (blau)">
    <p:bg>
      <p:bgPr>
        <a:solidFill>
          <a:srgbClr val="201751"/>
        </a:solidFill>
        <a:effectLst/>
      </p:bgPr>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07AFDB3B-9688-4A95-84F0-C3A055D4AD96}"/>
              </a:ext>
            </a:extLst>
          </p:cNvPr>
          <p:cNvGraphicFramePr>
            <a:graphicFrameLocks noChangeAspect="1"/>
          </p:cNvGraphicFramePr>
          <p:nvPr userDrawn="1">
            <p:custDataLst>
              <p:tags r:id="rId1"/>
            </p:custDataLst>
            <p:extLst>
              <p:ext uri="{D42A27DB-BD31-4B8C-83A1-F6EECF244321}">
                <p14:modId xmlns:p14="http://schemas.microsoft.com/office/powerpoint/2010/main" val="77565653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286" imgH="286" progId="TCLayout.ActiveDocument.1">
                  <p:embed/>
                </p:oleObj>
              </mc:Choice>
              <mc:Fallback>
                <p:oleObj name="think-cell Slide" r:id="rId4" imgW="286" imgH="286" progId="TCLayout.ActiveDocument.1">
                  <p:embed/>
                  <p:pic>
                    <p:nvPicPr>
                      <p:cNvPr id="7" name="Object 6" hidden="1">
                        <a:extLst>
                          <a:ext uri="{FF2B5EF4-FFF2-40B4-BE49-F238E27FC236}">
                            <a16:creationId xmlns:a16="http://schemas.microsoft.com/office/drawing/2014/main" id="{07AFDB3B-9688-4A95-84F0-C3A055D4AD9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89A97FA5-C40C-4B40-BB3A-2C1E018019C4}"/>
              </a:ext>
            </a:extLst>
          </p:cNvPr>
          <p:cNvSpPr/>
          <p:nvPr userDrawn="1">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3000" b="1" i="0" baseline="0" dirty="0" err="1">
              <a:latin typeface="Arial" panose="020B0604020202020204" pitchFamily="34" charset="0"/>
              <a:ea typeface="+mj-ea"/>
              <a:cs typeface="+mj-cs"/>
              <a:sym typeface="Arial" panose="020B0604020202020204" pitchFamily="34" charset="0"/>
            </a:endParaRPr>
          </a:p>
        </p:txBody>
      </p:sp>
      <p:sp>
        <p:nvSpPr>
          <p:cNvPr id="2" name="Titel 1">
            <a:extLst>
              <a:ext uri="{FF2B5EF4-FFF2-40B4-BE49-F238E27FC236}">
                <a16:creationId xmlns:a16="http://schemas.microsoft.com/office/drawing/2014/main" id="{35778EC7-7C11-4F09-ACA3-5CF18AB6BE79}"/>
              </a:ext>
            </a:extLst>
          </p:cNvPr>
          <p:cNvSpPr>
            <a:spLocks noGrp="1"/>
          </p:cNvSpPr>
          <p:nvPr>
            <p:ph type="ctrTitle" hasCustomPrompt="1"/>
          </p:nvPr>
        </p:nvSpPr>
        <p:spPr bwMode="gray">
          <a:xfrm>
            <a:off x="586817" y="2096852"/>
            <a:ext cx="7272896" cy="828092"/>
          </a:xfrm>
        </p:spPr>
        <p:txBody>
          <a:bodyPr anchor="t" anchorCtr="0"/>
          <a:lstStyle>
            <a:lvl1pPr algn="l">
              <a:lnSpc>
                <a:spcPct val="100000"/>
              </a:lnSpc>
              <a:spcBef>
                <a:spcPts val="0"/>
              </a:spcBef>
              <a:defRPr sz="4300" b="1">
                <a:solidFill>
                  <a:schemeClr val="bg1"/>
                </a:solidFill>
              </a:defRPr>
            </a:lvl1pPr>
          </a:lstStyle>
          <a:p>
            <a:r>
              <a:rPr lang="en-US" noProof="0"/>
              <a:t>Insert Closing Phrase</a:t>
            </a:r>
          </a:p>
        </p:txBody>
      </p:sp>
      <p:sp>
        <p:nvSpPr>
          <p:cNvPr id="3" name="Untertitel 2">
            <a:extLst>
              <a:ext uri="{FF2B5EF4-FFF2-40B4-BE49-F238E27FC236}">
                <a16:creationId xmlns:a16="http://schemas.microsoft.com/office/drawing/2014/main" id="{6D5279DB-2657-4704-B49C-55604FFB15E4}"/>
              </a:ext>
            </a:extLst>
          </p:cNvPr>
          <p:cNvSpPr>
            <a:spLocks noGrp="1"/>
          </p:cNvSpPr>
          <p:nvPr>
            <p:ph type="subTitle" idx="1" hasCustomPrompt="1"/>
          </p:nvPr>
        </p:nvSpPr>
        <p:spPr bwMode="gray">
          <a:xfrm>
            <a:off x="586817" y="3284538"/>
            <a:ext cx="5401233" cy="2844800"/>
          </a:xfrm>
        </p:spPr>
        <p:txBody>
          <a:bodyPr anchor="t" anchorCtr="0"/>
          <a:lstStyle>
            <a:lvl1pPr marL="0" indent="0" algn="l">
              <a:lnSpc>
                <a:spcPct val="100000"/>
              </a:lnSpc>
              <a:spcBef>
                <a:spcPts val="0"/>
              </a:spcBef>
              <a:spcAft>
                <a:spcPts val="0"/>
              </a:spcAft>
              <a:buNone/>
              <a:defRPr sz="1400">
                <a:solidFill>
                  <a:schemeClr val="bg1"/>
                </a:solidFill>
                <a:latin typeface="+mn-lt"/>
                <a:cs typeface="Abadi MT Condensed Extra Bold"/>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Insert Contact Data</a:t>
            </a:r>
          </a:p>
        </p:txBody>
      </p:sp>
      <p:pic>
        <p:nvPicPr>
          <p:cNvPr id="14" name="Grafik 13">
            <a:extLst>
              <a:ext uri="{FF2B5EF4-FFF2-40B4-BE49-F238E27FC236}">
                <a16:creationId xmlns:a16="http://schemas.microsoft.com/office/drawing/2014/main" id="{B69EFF50-DC8F-4D45-B659-61221D419A3B}"/>
              </a:ext>
            </a:extLst>
          </p:cNvPr>
          <p:cNvPicPr>
            <a:picLocks noChangeAspect="1"/>
          </p:cNvPicPr>
          <p:nvPr userDrawn="1"/>
        </p:nvPicPr>
        <p:blipFill>
          <a:blip r:embed="rId6" cstate="screen">
            <a:extLst>
              <a:ext uri="{28A0092B-C50C-407E-A947-70E740481C1C}">
                <a14:useLocalDpi xmlns:a14="http://schemas.microsoft.com/office/drawing/2010/main"/>
              </a:ext>
            </a:extLst>
          </a:blip>
          <a:srcRect/>
          <a:stretch/>
        </p:blipFill>
        <p:spPr>
          <a:xfrm>
            <a:off x="10800993" y="-487273"/>
            <a:ext cx="816102" cy="1625346"/>
          </a:xfrm>
          <a:prstGeom prst="rect">
            <a:avLst/>
          </a:prstGeom>
        </p:spPr>
      </p:pic>
      <p:pic>
        <p:nvPicPr>
          <p:cNvPr id="38" name="Grafik 37">
            <a:extLst>
              <a:ext uri="{FF2B5EF4-FFF2-40B4-BE49-F238E27FC236}">
                <a16:creationId xmlns:a16="http://schemas.microsoft.com/office/drawing/2014/main" id="{7E81EE69-1B45-4EBF-B7F2-9648BE3DB9D8}"/>
              </a:ext>
            </a:extLst>
          </p:cNvPr>
          <p:cNvPicPr>
            <a:picLocks noChangeAspect="1"/>
          </p:cNvPicPr>
          <p:nvPr userDrawn="1"/>
        </p:nvPicPr>
        <p:blipFill>
          <a:blip r:embed="rId7" cstate="screen">
            <a:extLst>
              <a:ext uri="{28A0092B-C50C-407E-A947-70E740481C1C}">
                <a14:useLocalDpi xmlns:a14="http://schemas.microsoft.com/office/drawing/2010/main"/>
              </a:ext>
            </a:extLst>
          </a:blip>
          <a:srcRect/>
          <a:stretch/>
        </p:blipFill>
        <p:spPr>
          <a:xfrm>
            <a:off x="604973" y="476936"/>
            <a:ext cx="3630623" cy="329870"/>
          </a:xfrm>
          <a:prstGeom prst="rect">
            <a:avLst/>
          </a:prstGeom>
        </p:spPr>
      </p:pic>
      <p:sp>
        <p:nvSpPr>
          <p:cNvPr id="15" name="Rechteck 14">
            <a:extLst>
              <a:ext uri="{FF2B5EF4-FFF2-40B4-BE49-F238E27FC236}">
                <a16:creationId xmlns:a16="http://schemas.microsoft.com/office/drawing/2014/main" id="{4EB0CB7E-9718-4DF4-BB58-8D22CBEA24FC}"/>
              </a:ext>
            </a:extLst>
          </p:cNvPr>
          <p:cNvSpPr/>
          <p:nvPr userDrawn="1"/>
        </p:nvSpPr>
        <p:spPr>
          <a:xfrm>
            <a:off x="1566654" y="6286127"/>
            <a:ext cx="1019831" cy="295337"/>
          </a:xfrm>
          <a:prstGeom prst="rect">
            <a:avLst/>
          </a:prstGeom>
        </p:spPr>
        <p:txBody>
          <a:bodyPr wrap="none">
            <a:spAutoFit/>
          </a:bodyPr>
          <a:lstStyle/>
          <a:p>
            <a:pPr>
              <a:lnSpc>
                <a:spcPct val="110000"/>
              </a:lnSpc>
            </a:pPr>
            <a:r>
              <a:rPr lang="en-US" sz="1300" b="1" noProof="0">
                <a:solidFill>
                  <a:schemeClr val="bg1"/>
                </a:solidFill>
                <a:cs typeface="Arial"/>
              </a:rPr>
              <a:t>eurex.com</a:t>
            </a:r>
          </a:p>
        </p:txBody>
      </p:sp>
      <p:grpSp>
        <p:nvGrpSpPr>
          <p:cNvPr id="16" name="Gruppieren 15">
            <a:extLst>
              <a:ext uri="{FF2B5EF4-FFF2-40B4-BE49-F238E27FC236}">
                <a16:creationId xmlns:a16="http://schemas.microsoft.com/office/drawing/2014/main" id="{1908C5A1-8AEE-45B3-A12E-0DF0CFA757E0}"/>
              </a:ext>
            </a:extLst>
          </p:cNvPr>
          <p:cNvGrpSpPr/>
          <p:nvPr userDrawn="1"/>
        </p:nvGrpSpPr>
        <p:grpSpPr>
          <a:xfrm>
            <a:off x="579960" y="6286127"/>
            <a:ext cx="893303" cy="292571"/>
            <a:chOff x="2553599" y="5821406"/>
            <a:chExt cx="1319408" cy="432127"/>
          </a:xfrm>
        </p:grpSpPr>
        <p:pic>
          <p:nvPicPr>
            <p:cNvPr id="17" name="Grafik 16">
              <a:extLst>
                <a:ext uri="{FF2B5EF4-FFF2-40B4-BE49-F238E27FC236}">
                  <a16:creationId xmlns:a16="http://schemas.microsoft.com/office/drawing/2014/main" id="{03B475B9-4DAA-48B0-986A-7C1D27A9CB68}"/>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3023753" y="5872533"/>
              <a:ext cx="381000" cy="381000"/>
            </a:xfrm>
            <a:prstGeom prst="rect">
              <a:avLst/>
            </a:prstGeom>
          </p:spPr>
        </p:pic>
        <p:pic>
          <p:nvPicPr>
            <p:cNvPr id="18" name="Grafik 17">
              <a:extLst>
                <a:ext uri="{FF2B5EF4-FFF2-40B4-BE49-F238E27FC236}">
                  <a16:creationId xmlns:a16="http://schemas.microsoft.com/office/drawing/2014/main" id="{43527209-1CE9-45C8-B64A-C97F252A7539}"/>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2553599" y="5821406"/>
              <a:ext cx="381000" cy="381000"/>
            </a:xfrm>
            <a:prstGeom prst="rect">
              <a:avLst/>
            </a:prstGeom>
          </p:spPr>
        </p:pic>
        <p:pic>
          <p:nvPicPr>
            <p:cNvPr id="19" name="Grafik 18">
              <a:extLst>
                <a:ext uri="{FF2B5EF4-FFF2-40B4-BE49-F238E27FC236}">
                  <a16:creationId xmlns:a16="http://schemas.microsoft.com/office/drawing/2014/main" id="{B01DB67E-B8A2-4332-BEB0-3A023616DC37}"/>
                </a:ext>
              </a:extLst>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3483366" y="5826891"/>
              <a:ext cx="389641" cy="389641"/>
            </a:xfrm>
            <a:prstGeom prst="rect">
              <a:avLst/>
            </a:prstGeom>
          </p:spPr>
        </p:pic>
      </p:grpSp>
      <p:grpSp>
        <p:nvGrpSpPr>
          <p:cNvPr id="20" name="Gruppieren 19">
            <a:extLst>
              <a:ext uri="{FF2B5EF4-FFF2-40B4-BE49-F238E27FC236}">
                <a16:creationId xmlns:a16="http://schemas.microsoft.com/office/drawing/2014/main" id="{6769E7C5-C0E1-48CD-9388-6F2008D55272}"/>
              </a:ext>
            </a:extLst>
          </p:cNvPr>
          <p:cNvGrpSpPr>
            <a:grpSpLocks noChangeAspect="1"/>
          </p:cNvGrpSpPr>
          <p:nvPr userDrawn="1"/>
        </p:nvGrpSpPr>
        <p:grpSpPr>
          <a:xfrm>
            <a:off x="9334500" y="3238500"/>
            <a:ext cx="2857500" cy="3619500"/>
            <a:chOff x="3611724" y="1974857"/>
            <a:chExt cx="2857500" cy="3619500"/>
          </a:xfrm>
        </p:grpSpPr>
        <p:sp>
          <p:nvSpPr>
            <p:cNvPr id="21" name="Freihandform: Form 20">
              <a:extLst>
                <a:ext uri="{FF2B5EF4-FFF2-40B4-BE49-F238E27FC236}">
                  <a16:creationId xmlns:a16="http://schemas.microsoft.com/office/drawing/2014/main" id="{7304EB86-5EEA-438D-B39C-697E03DEBDAC}"/>
                </a:ext>
              </a:extLst>
            </p:cNvPr>
            <p:cNvSpPr/>
            <p:nvPr/>
          </p:nvSpPr>
          <p:spPr>
            <a:xfrm>
              <a:off x="3611724" y="3879857"/>
              <a:ext cx="952500" cy="952500"/>
            </a:xfrm>
            <a:custGeom>
              <a:avLst/>
              <a:gdLst>
                <a:gd name="connsiteX0" fmla="*/ 0 w 952500"/>
                <a:gd name="connsiteY0" fmla="*/ 0 h 952500"/>
                <a:gd name="connsiteX1" fmla="*/ 952500 w 952500"/>
                <a:gd name="connsiteY1" fmla="*/ 0 h 952500"/>
                <a:gd name="connsiteX2" fmla="*/ 952500 w 952500"/>
                <a:gd name="connsiteY2" fmla="*/ 952500 h 952500"/>
                <a:gd name="connsiteX3" fmla="*/ 0 w 952500"/>
                <a:gd name="connsiteY3" fmla="*/ 952500 h 952500"/>
              </a:gdLst>
              <a:ahLst/>
              <a:cxnLst>
                <a:cxn ang="0">
                  <a:pos x="connsiteX0" y="connsiteY0"/>
                </a:cxn>
                <a:cxn ang="0">
                  <a:pos x="connsiteX1" y="connsiteY1"/>
                </a:cxn>
                <a:cxn ang="0">
                  <a:pos x="connsiteX2" y="connsiteY2"/>
                </a:cxn>
                <a:cxn ang="0">
                  <a:pos x="connsiteX3" y="connsiteY3"/>
                </a:cxn>
              </a:cxnLst>
              <a:rect l="l" t="t" r="r" b="b"/>
              <a:pathLst>
                <a:path w="952500" h="952500">
                  <a:moveTo>
                    <a:pt x="0" y="0"/>
                  </a:moveTo>
                  <a:lnTo>
                    <a:pt x="952500" y="0"/>
                  </a:lnTo>
                  <a:lnTo>
                    <a:pt x="952500" y="952500"/>
                  </a:lnTo>
                  <a:lnTo>
                    <a:pt x="0" y="952500"/>
                  </a:lnTo>
                  <a:close/>
                </a:path>
              </a:pathLst>
            </a:custGeom>
            <a:solidFill>
              <a:srgbClr val="00CE7D"/>
            </a:solidFill>
            <a:ln w="9525" cap="flat">
              <a:noFill/>
              <a:prstDash val="solid"/>
              <a:miter/>
            </a:ln>
          </p:spPr>
          <p:txBody>
            <a:bodyPr rtlCol="0" anchor="ctr"/>
            <a:lstStyle/>
            <a:p>
              <a:endParaRPr lang="en-US" noProof="0"/>
            </a:p>
          </p:txBody>
        </p:sp>
        <p:sp>
          <p:nvSpPr>
            <p:cNvPr id="22" name="Freihandform: Form 21">
              <a:extLst>
                <a:ext uri="{FF2B5EF4-FFF2-40B4-BE49-F238E27FC236}">
                  <a16:creationId xmlns:a16="http://schemas.microsoft.com/office/drawing/2014/main" id="{38F723E8-3D83-4C80-8A6C-D974206A31D6}"/>
                </a:ext>
              </a:extLst>
            </p:cNvPr>
            <p:cNvSpPr/>
            <p:nvPr/>
          </p:nvSpPr>
          <p:spPr>
            <a:xfrm>
              <a:off x="4564224" y="3879857"/>
              <a:ext cx="952500" cy="1714500"/>
            </a:xfrm>
            <a:custGeom>
              <a:avLst/>
              <a:gdLst>
                <a:gd name="connsiteX0" fmla="*/ 95 w 952500"/>
                <a:gd name="connsiteY0" fmla="*/ 952405 h 1714500"/>
                <a:gd name="connsiteX1" fmla="*/ 0 w 952500"/>
                <a:gd name="connsiteY1" fmla="*/ 952405 h 1714500"/>
                <a:gd name="connsiteX2" fmla="*/ 0 w 952500"/>
                <a:gd name="connsiteY2" fmla="*/ 1714500 h 1714500"/>
                <a:gd name="connsiteX3" fmla="*/ 952500 w 952500"/>
                <a:gd name="connsiteY3" fmla="*/ 1714500 h 1714500"/>
                <a:gd name="connsiteX4" fmla="*/ 952500 w 952500"/>
                <a:gd name="connsiteY4" fmla="*/ 0 h 1714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0" h="1714500">
                  <a:moveTo>
                    <a:pt x="95" y="952405"/>
                  </a:moveTo>
                  <a:lnTo>
                    <a:pt x="0" y="952405"/>
                  </a:lnTo>
                  <a:lnTo>
                    <a:pt x="0" y="1714500"/>
                  </a:lnTo>
                  <a:lnTo>
                    <a:pt x="952500" y="1714500"/>
                  </a:lnTo>
                  <a:lnTo>
                    <a:pt x="952500" y="0"/>
                  </a:lnTo>
                  <a:close/>
                </a:path>
              </a:pathLst>
            </a:custGeom>
            <a:solidFill>
              <a:srgbClr val="FFFFFF"/>
            </a:solidFill>
            <a:ln w="9525" cap="flat">
              <a:noFill/>
              <a:prstDash val="solid"/>
              <a:miter/>
            </a:ln>
          </p:spPr>
          <p:txBody>
            <a:bodyPr rtlCol="0" anchor="ctr"/>
            <a:lstStyle/>
            <a:p>
              <a:endParaRPr lang="en-US" noProof="0"/>
            </a:p>
          </p:txBody>
        </p:sp>
        <p:sp>
          <p:nvSpPr>
            <p:cNvPr id="25" name="Freihandform: Form 24">
              <a:extLst>
                <a:ext uri="{FF2B5EF4-FFF2-40B4-BE49-F238E27FC236}">
                  <a16:creationId xmlns:a16="http://schemas.microsoft.com/office/drawing/2014/main" id="{1F888C89-D455-4F08-8365-D54C352BAABE}"/>
                </a:ext>
              </a:extLst>
            </p:cNvPr>
            <p:cNvSpPr/>
            <p:nvPr/>
          </p:nvSpPr>
          <p:spPr>
            <a:xfrm>
              <a:off x="5516724" y="2927357"/>
              <a:ext cx="952500" cy="2667000"/>
            </a:xfrm>
            <a:custGeom>
              <a:avLst/>
              <a:gdLst>
                <a:gd name="connsiteX0" fmla="*/ 95 w 952500"/>
                <a:gd name="connsiteY0" fmla="*/ 952405 h 2667000"/>
                <a:gd name="connsiteX1" fmla="*/ 0 w 952500"/>
                <a:gd name="connsiteY1" fmla="*/ 952405 h 2667000"/>
                <a:gd name="connsiteX2" fmla="*/ 0 w 952500"/>
                <a:gd name="connsiteY2" fmla="*/ 2667000 h 2667000"/>
                <a:gd name="connsiteX3" fmla="*/ 952500 w 952500"/>
                <a:gd name="connsiteY3" fmla="*/ 2667000 h 2667000"/>
                <a:gd name="connsiteX4" fmla="*/ 952500 w 952500"/>
                <a:gd name="connsiteY4" fmla="*/ 0 h 2667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0" h="2667000">
                  <a:moveTo>
                    <a:pt x="95" y="952405"/>
                  </a:moveTo>
                  <a:lnTo>
                    <a:pt x="0" y="952405"/>
                  </a:lnTo>
                  <a:lnTo>
                    <a:pt x="0" y="2667000"/>
                  </a:lnTo>
                  <a:lnTo>
                    <a:pt x="952500" y="2667000"/>
                  </a:lnTo>
                  <a:lnTo>
                    <a:pt x="952500" y="0"/>
                  </a:lnTo>
                  <a:close/>
                </a:path>
              </a:pathLst>
            </a:custGeom>
            <a:gradFill>
              <a:gsLst>
                <a:gs pos="50000">
                  <a:srgbClr val="00CE7D"/>
                </a:gs>
                <a:gs pos="90000">
                  <a:srgbClr val="201751"/>
                </a:gs>
              </a:gsLst>
              <a:lin ang="5400000" scaled="1"/>
            </a:gradFill>
            <a:ln w="9525" cap="flat">
              <a:noFill/>
              <a:prstDash val="solid"/>
              <a:miter/>
            </a:ln>
          </p:spPr>
          <p:txBody>
            <a:bodyPr rtlCol="0" anchor="ctr"/>
            <a:lstStyle/>
            <a:p>
              <a:endParaRPr lang="en-US" noProof="0"/>
            </a:p>
          </p:txBody>
        </p:sp>
        <p:sp>
          <p:nvSpPr>
            <p:cNvPr id="30" name="Freihandform: Form 29">
              <a:extLst>
                <a:ext uri="{FF2B5EF4-FFF2-40B4-BE49-F238E27FC236}">
                  <a16:creationId xmlns:a16="http://schemas.microsoft.com/office/drawing/2014/main" id="{C460A32E-0B9F-44B5-B953-61598373A976}"/>
                </a:ext>
              </a:extLst>
            </p:cNvPr>
            <p:cNvSpPr/>
            <p:nvPr/>
          </p:nvSpPr>
          <p:spPr>
            <a:xfrm>
              <a:off x="3611724" y="1974857"/>
              <a:ext cx="952500" cy="1905000"/>
            </a:xfrm>
            <a:custGeom>
              <a:avLst/>
              <a:gdLst>
                <a:gd name="connsiteX0" fmla="*/ 0 w 952500"/>
                <a:gd name="connsiteY0" fmla="*/ 0 h 1905000"/>
                <a:gd name="connsiteX1" fmla="*/ 0 w 952500"/>
                <a:gd name="connsiteY1" fmla="*/ 952500 h 1905000"/>
                <a:gd name="connsiteX2" fmla="*/ 0 w 952500"/>
                <a:gd name="connsiteY2" fmla="*/ 1905000 h 1905000"/>
                <a:gd name="connsiteX3" fmla="*/ 952500 w 952500"/>
                <a:gd name="connsiteY3" fmla="*/ 1905000 h 1905000"/>
                <a:gd name="connsiteX4" fmla="*/ 952500 w 952500"/>
                <a:gd name="connsiteY4" fmla="*/ 952500 h 1905000"/>
                <a:gd name="connsiteX5" fmla="*/ 0 w 952500"/>
                <a:gd name="connsiteY5" fmla="*/ 0 h 190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2500" h="1905000">
                  <a:moveTo>
                    <a:pt x="0" y="0"/>
                  </a:moveTo>
                  <a:lnTo>
                    <a:pt x="0" y="952500"/>
                  </a:lnTo>
                  <a:lnTo>
                    <a:pt x="0" y="1905000"/>
                  </a:lnTo>
                  <a:lnTo>
                    <a:pt x="952500" y="1905000"/>
                  </a:lnTo>
                  <a:lnTo>
                    <a:pt x="952500" y="952500"/>
                  </a:lnTo>
                  <a:cubicBezTo>
                    <a:pt x="952500" y="426434"/>
                    <a:pt x="526066" y="0"/>
                    <a:pt x="0" y="0"/>
                  </a:cubicBezTo>
                  <a:close/>
                </a:path>
              </a:pathLst>
            </a:custGeom>
            <a:gradFill>
              <a:gsLst>
                <a:gs pos="20000">
                  <a:srgbClr val="00CE7D"/>
                </a:gs>
                <a:gs pos="80000">
                  <a:srgbClr val="201751"/>
                </a:gs>
              </a:gsLst>
              <a:lin ang="5400000" scaled="1"/>
            </a:gradFill>
            <a:ln w="9525" cap="flat">
              <a:noFill/>
              <a:prstDash val="solid"/>
              <a:miter/>
            </a:ln>
          </p:spPr>
          <p:txBody>
            <a:bodyPr rtlCol="0" anchor="ctr"/>
            <a:lstStyle/>
            <a:p>
              <a:endParaRPr lang="en-US" noProof="0"/>
            </a:p>
          </p:txBody>
        </p:sp>
      </p:grpSp>
    </p:spTree>
    <p:extLst>
      <p:ext uri="{BB962C8B-B14F-4D97-AF65-F5344CB8AC3E}">
        <p14:creationId xmlns:p14="http://schemas.microsoft.com/office/powerpoint/2010/main" val="1818330875"/>
      </p:ext>
    </p:extLst>
  </p:cSld>
  <p:clrMapOvr>
    <a:masterClrMapping/>
  </p:clrMapOvr>
  <p:extLst>
    <p:ext uri="{DCECCB84-F9BA-43D5-87BE-67443E8EF086}">
      <p15:sldGuideLst xmlns:p15="http://schemas.microsoft.com/office/powerpoint/2012/main">
        <p15:guide id="1" orient="horz" pos="300">
          <p15:clr>
            <a:srgbClr val="FBAE40"/>
          </p15:clr>
        </p15:guide>
        <p15:guide id="2"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elfolie 2">
    <p:bg>
      <p:bgPr>
        <a:solidFill>
          <a:srgbClr val="F3F3F3"/>
        </a:solidFill>
        <a:effectLst/>
      </p:bgPr>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07AFDB3B-9688-4A95-84F0-C3A055D4AD96}"/>
              </a:ext>
            </a:extLst>
          </p:cNvPr>
          <p:cNvGraphicFramePr>
            <a:graphicFrameLocks noChangeAspect="1"/>
          </p:cNvGraphicFramePr>
          <p:nvPr userDrawn="1">
            <p:custDataLst>
              <p:tags r:id="rId1"/>
            </p:custDataLst>
            <p:extLst>
              <p:ext uri="{D42A27DB-BD31-4B8C-83A1-F6EECF244321}">
                <p14:modId xmlns:p14="http://schemas.microsoft.com/office/powerpoint/2010/main" val="15618779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286" imgH="286" progId="TCLayout.ActiveDocument.1">
                  <p:embed/>
                </p:oleObj>
              </mc:Choice>
              <mc:Fallback>
                <p:oleObj name="think-cell Slide" r:id="rId4" imgW="286" imgH="286" progId="TCLayout.ActiveDocument.1">
                  <p:embed/>
                  <p:pic>
                    <p:nvPicPr>
                      <p:cNvPr id="7" name="Object 6" hidden="1">
                        <a:extLst>
                          <a:ext uri="{FF2B5EF4-FFF2-40B4-BE49-F238E27FC236}">
                            <a16:creationId xmlns:a16="http://schemas.microsoft.com/office/drawing/2014/main" id="{07AFDB3B-9688-4A95-84F0-C3A055D4AD9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89A97FA5-C40C-4B40-BB3A-2C1E018019C4}"/>
              </a:ext>
            </a:extLst>
          </p:cNvPr>
          <p:cNvSpPr/>
          <p:nvPr userDrawn="1">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3000" b="1" i="0" baseline="0" dirty="0" err="1">
              <a:latin typeface="Arial" panose="020B0604020202020204" pitchFamily="34" charset="0"/>
              <a:ea typeface="+mj-ea"/>
              <a:cs typeface="+mj-cs"/>
              <a:sym typeface="Arial" panose="020B0604020202020204" pitchFamily="34" charset="0"/>
            </a:endParaRPr>
          </a:p>
        </p:txBody>
      </p:sp>
      <p:sp>
        <p:nvSpPr>
          <p:cNvPr id="2" name="Titel 1">
            <a:extLst>
              <a:ext uri="{FF2B5EF4-FFF2-40B4-BE49-F238E27FC236}">
                <a16:creationId xmlns:a16="http://schemas.microsoft.com/office/drawing/2014/main" id="{35778EC7-7C11-4F09-ACA3-5CF18AB6BE79}"/>
              </a:ext>
            </a:extLst>
          </p:cNvPr>
          <p:cNvSpPr>
            <a:spLocks noGrp="1"/>
          </p:cNvSpPr>
          <p:nvPr>
            <p:ph type="ctrTitle" hasCustomPrompt="1"/>
          </p:nvPr>
        </p:nvSpPr>
        <p:spPr bwMode="gray">
          <a:xfrm>
            <a:off x="586817" y="2096852"/>
            <a:ext cx="7272896" cy="1512168"/>
          </a:xfrm>
        </p:spPr>
        <p:txBody>
          <a:bodyPr anchor="t" anchorCtr="0"/>
          <a:lstStyle>
            <a:lvl1pPr algn="l">
              <a:lnSpc>
                <a:spcPct val="100000"/>
              </a:lnSpc>
              <a:spcBef>
                <a:spcPts val="0"/>
              </a:spcBef>
              <a:defRPr sz="4300" b="1">
                <a:solidFill>
                  <a:schemeClr val="tx1"/>
                </a:solidFill>
              </a:defRPr>
            </a:lvl1pPr>
          </a:lstStyle>
          <a:p>
            <a:r>
              <a:rPr lang="en-US" noProof="0"/>
              <a:t>Presentation </a:t>
            </a:r>
            <a:br>
              <a:rPr lang="en-US" noProof="0"/>
            </a:br>
            <a:r>
              <a:rPr lang="en-US" noProof="0"/>
              <a:t>Title</a:t>
            </a:r>
          </a:p>
        </p:txBody>
      </p:sp>
      <p:sp>
        <p:nvSpPr>
          <p:cNvPr id="3" name="Untertitel 2">
            <a:extLst>
              <a:ext uri="{FF2B5EF4-FFF2-40B4-BE49-F238E27FC236}">
                <a16:creationId xmlns:a16="http://schemas.microsoft.com/office/drawing/2014/main" id="{6D5279DB-2657-4704-B49C-55604FFB15E4}"/>
              </a:ext>
            </a:extLst>
          </p:cNvPr>
          <p:cNvSpPr>
            <a:spLocks noGrp="1"/>
          </p:cNvSpPr>
          <p:nvPr>
            <p:ph type="subTitle" idx="1" hasCustomPrompt="1"/>
          </p:nvPr>
        </p:nvSpPr>
        <p:spPr bwMode="gray">
          <a:xfrm>
            <a:off x="586817" y="3854256"/>
            <a:ext cx="5401233" cy="720080"/>
          </a:xfrm>
        </p:spPr>
        <p:txBody>
          <a:bodyPr anchor="t" anchorCtr="0"/>
          <a:lstStyle>
            <a:lvl1pPr marL="0" indent="0" algn="l">
              <a:lnSpc>
                <a:spcPct val="100000"/>
              </a:lnSpc>
              <a:spcBef>
                <a:spcPts val="0"/>
              </a:spcBef>
              <a:buNone/>
              <a:defRPr sz="2400">
                <a:solidFill>
                  <a:schemeClr val="tx1"/>
                </a:solidFill>
                <a:latin typeface="+mn-lt"/>
                <a:cs typeface="Abadi MT Condensed Extra Bold"/>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Subtitle</a:t>
            </a:r>
          </a:p>
        </p:txBody>
      </p:sp>
      <p:pic>
        <p:nvPicPr>
          <p:cNvPr id="14" name="Grafik 13">
            <a:extLst>
              <a:ext uri="{FF2B5EF4-FFF2-40B4-BE49-F238E27FC236}">
                <a16:creationId xmlns:a16="http://schemas.microsoft.com/office/drawing/2014/main" id="{B69EFF50-DC8F-4D45-B659-61221D419A3B}"/>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0800993" y="-487273"/>
            <a:ext cx="816102" cy="1625346"/>
          </a:xfrm>
          <a:prstGeom prst="rect">
            <a:avLst/>
          </a:prstGeom>
        </p:spPr>
      </p:pic>
      <p:sp>
        <p:nvSpPr>
          <p:cNvPr id="25" name="Datumsplatzhalter 24">
            <a:extLst>
              <a:ext uri="{FF2B5EF4-FFF2-40B4-BE49-F238E27FC236}">
                <a16:creationId xmlns:a16="http://schemas.microsoft.com/office/drawing/2014/main" id="{40F3132C-509C-4287-966A-1251244CAE23}"/>
              </a:ext>
            </a:extLst>
          </p:cNvPr>
          <p:cNvSpPr>
            <a:spLocks noGrp="1"/>
          </p:cNvSpPr>
          <p:nvPr>
            <p:ph type="dt" sz="half" idx="10"/>
          </p:nvPr>
        </p:nvSpPr>
        <p:spPr>
          <a:xfrm>
            <a:off x="586817" y="4689140"/>
            <a:ext cx="3529571" cy="288032"/>
          </a:xfrm>
        </p:spPr>
        <p:txBody>
          <a:bodyPr anchor="t"/>
          <a:lstStyle>
            <a:lvl1pPr algn="l">
              <a:lnSpc>
                <a:spcPct val="110000"/>
              </a:lnSpc>
              <a:defRPr sz="1400"/>
            </a:lvl1pPr>
          </a:lstStyle>
          <a:p>
            <a:fld id="{E5DF8067-24E8-4D4E-B690-FECCB8D1E844}" type="datetime3">
              <a:rPr lang="en-US" noProof="0" smtClean="0"/>
              <a:t>12 March 2025</a:t>
            </a:fld>
            <a:endParaRPr lang="en-US" noProof="0"/>
          </a:p>
        </p:txBody>
      </p:sp>
      <p:pic>
        <p:nvPicPr>
          <p:cNvPr id="38" name="Grafik 37">
            <a:extLst>
              <a:ext uri="{FF2B5EF4-FFF2-40B4-BE49-F238E27FC236}">
                <a16:creationId xmlns:a16="http://schemas.microsoft.com/office/drawing/2014/main" id="{7E81EE69-1B45-4EBF-B7F2-9648BE3DB9D8}"/>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601200" y="476936"/>
            <a:ext cx="3638169" cy="329870"/>
          </a:xfrm>
          <a:prstGeom prst="rect">
            <a:avLst/>
          </a:prstGeom>
        </p:spPr>
      </p:pic>
      <p:grpSp>
        <p:nvGrpSpPr>
          <p:cNvPr id="16" name="Gruppieren 15">
            <a:extLst>
              <a:ext uri="{FF2B5EF4-FFF2-40B4-BE49-F238E27FC236}">
                <a16:creationId xmlns:a16="http://schemas.microsoft.com/office/drawing/2014/main" id="{8D760FE9-CA9E-4E13-B24D-08CAE7262CBB}"/>
              </a:ext>
            </a:extLst>
          </p:cNvPr>
          <p:cNvGrpSpPr>
            <a:grpSpLocks noChangeAspect="1"/>
          </p:cNvGrpSpPr>
          <p:nvPr userDrawn="1"/>
        </p:nvGrpSpPr>
        <p:grpSpPr>
          <a:xfrm>
            <a:off x="6795737" y="2061321"/>
            <a:ext cx="5396263" cy="4796679"/>
            <a:chOff x="1523492" y="1772816"/>
            <a:chExt cx="4286250" cy="3810000"/>
          </a:xfrm>
        </p:grpSpPr>
        <p:sp>
          <p:nvSpPr>
            <p:cNvPr id="17" name="Freihandform: Form 16">
              <a:extLst>
                <a:ext uri="{FF2B5EF4-FFF2-40B4-BE49-F238E27FC236}">
                  <a16:creationId xmlns:a16="http://schemas.microsoft.com/office/drawing/2014/main" id="{0927FB20-9879-4BBD-AEEC-9C317AC8C1B1}"/>
                </a:ext>
              </a:extLst>
            </p:cNvPr>
            <p:cNvSpPr/>
            <p:nvPr/>
          </p:nvSpPr>
          <p:spPr>
            <a:xfrm>
              <a:off x="3428492" y="2249066"/>
              <a:ext cx="952500" cy="952500"/>
            </a:xfrm>
            <a:custGeom>
              <a:avLst/>
              <a:gdLst>
                <a:gd name="connsiteX0" fmla="*/ 0 w 952500"/>
                <a:gd name="connsiteY0" fmla="*/ 0 h 952500"/>
                <a:gd name="connsiteX1" fmla="*/ 952500 w 952500"/>
                <a:gd name="connsiteY1" fmla="*/ 0 h 952500"/>
                <a:gd name="connsiteX2" fmla="*/ 0 w 952500"/>
                <a:gd name="connsiteY2" fmla="*/ 952500 h 952500"/>
              </a:gdLst>
              <a:ahLst/>
              <a:cxnLst>
                <a:cxn ang="0">
                  <a:pos x="connsiteX0" y="connsiteY0"/>
                </a:cxn>
                <a:cxn ang="0">
                  <a:pos x="connsiteX1" y="connsiteY1"/>
                </a:cxn>
                <a:cxn ang="0">
                  <a:pos x="connsiteX2" y="connsiteY2"/>
                </a:cxn>
              </a:cxnLst>
              <a:rect l="l" t="t" r="r" b="b"/>
              <a:pathLst>
                <a:path w="952500" h="952500">
                  <a:moveTo>
                    <a:pt x="0" y="0"/>
                  </a:moveTo>
                  <a:lnTo>
                    <a:pt x="952500" y="0"/>
                  </a:lnTo>
                  <a:lnTo>
                    <a:pt x="0" y="952500"/>
                  </a:lnTo>
                  <a:close/>
                </a:path>
              </a:pathLst>
            </a:custGeom>
            <a:solidFill>
              <a:srgbClr val="201751"/>
            </a:solidFill>
            <a:ln w="9525" cap="flat">
              <a:noFill/>
              <a:prstDash val="solid"/>
              <a:miter/>
            </a:ln>
          </p:spPr>
          <p:txBody>
            <a:bodyPr rtlCol="0" anchor="ctr"/>
            <a:lstStyle/>
            <a:p>
              <a:endParaRPr lang="de-DE"/>
            </a:p>
          </p:txBody>
        </p:sp>
        <p:sp>
          <p:nvSpPr>
            <p:cNvPr id="18" name="Freihandform: Form 17">
              <a:extLst>
                <a:ext uri="{FF2B5EF4-FFF2-40B4-BE49-F238E27FC236}">
                  <a16:creationId xmlns:a16="http://schemas.microsoft.com/office/drawing/2014/main" id="{20659511-CA53-45C8-A6C9-80C8B0AB2970}"/>
                </a:ext>
              </a:extLst>
            </p:cNvPr>
            <p:cNvSpPr/>
            <p:nvPr/>
          </p:nvSpPr>
          <p:spPr>
            <a:xfrm>
              <a:off x="1523492" y="2725316"/>
              <a:ext cx="952500" cy="1428750"/>
            </a:xfrm>
            <a:custGeom>
              <a:avLst/>
              <a:gdLst>
                <a:gd name="connsiteX0" fmla="*/ 476250 w 952500"/>
                <a:gd name="connsiteY0" fmla="*/ 0 h 1428750"/>
                <a:gd name="connsiteX1" fmla="*/ 0 w 952500"/>
                <a:gd name="connsiteY1" fmla="*/ 476250 h 1428750"/>
                <a:gd name="connsiteX2" fmla="*/ 0 w 952500"/>
                <a:gd name="connsiteY2" fmla="*/ 1428750 h 1428750"/>
                <a:gd name="connsiteX3" fmla="*/ 952500 w 952500"/>
                <a:gd name="connsiteY3" fmla="*/ 1428750 h 1428750"/>
                <a:gd name="connsiteX4" fmla="*/ 952500 w 952500"/>
                <a:gd name="connsiteY4" fmla="*/ 476250 h 1428750"/>
                <a:gd name="connsiteX5" fmla="*/ 476250 w 952500"/>
                <a:gd name="connsiteY5" fmla="*/ 0 h 142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2500" h="1428750">
                  <a:moveTo>
                    <a:pt x="476250" y="0"/>
                  </a:moveTo>
                  <a:cubicBezTo>
                    <a:pt x="213265" y="0"/>
                    <a:pt x="0" y="213265"/>
                    <a:pt x="0" y="476250"/>
                  </a:cubicBezTo>
                  <a:lnTo>
                    <a:pt x="0" y="1428750"/>
                  </a:lnTo>
                  <a:lnTo>
                    <a:pt x="952500" y="1428750"/>
                  </a:lnTo>
                  <a:lnTo>
                    <a:pt x="952500" y="476250"/>
                  </a:lnTo>
                  <a:cubicBezTo>
                    <a:pt x="952500" y="213265"/>
                    <a:pt x="739235" y="0"/>
                    <a:pt x="476250" y="0"/>
                  </a:cubicBezTo>
                  <a:close/>
                </a:path>
              </a:pathLst>
            </a:custGeom>
            <a:gradFill>
              <a:gsLst>
                <a:gs pos="20000">
                  <a:srgbClr val="201751"/>
                </a:gs>
                <a:gs pos="100000">
                  <a:srgbClr val="F3F3F3"/>
                </a:gs>
              </a:gsLst>
              <a:lin ang="5400000" scaled="1"/>
            </a:gradFill>
            <a:ln w="9525" cap="flat">
              <a:noFill/>
              <a:prstDash val="solid"/>
              <a:miter/>
            </a:ln>
          </p:spPr>
          <p:txBody>
            <a:bodyPr rtlCol="0" anchor="ctr"/>
            <a:lstStyle/>
            <a:p>
              <a:endParaRPr lang="de-DE"/>
            </a:p>
          </p:txBody>
        </p:sp>
        <p:sp>
          <p:nvSpPr>
            <p:cNvPr id="19" name="Freihandform: Form 18">
              <a:extLst>
                <a:ext uri="{FF2B5EF4-FFF2-40B4-BE49-F238E27FC236}">
                  <a16:creationId xmlns:a16="http://schemas.microsoft.com/office/drawing/2014/main" id="{8BF39AA4-A4D1-486C-91DA-3EBF982CA638}"/>
                </a:ext>
              </a:extLst>
            </p:cNvPr>
            <p:cNvSpPr/>
            <p:nvPr/>
          </p:nvSpPr>
          <p:spPr>
            <a:xfrm>
              <a:off x="1523492" y="4154066"/>
              <a:ext cx="1428750" cy="1428750"/>
            </a:xfrm>
            <a:custGeom>
              <a:avLst/>
              <a:gdLst>
                <a:gd name="connsiteX0" fmla="*/ 1428750 w 1428750"/>
                <a:gd name="connsiteY0" fmla="*/ 1428750 h 1428750"/>
                <a:gd name="connsiteX1" fmla="*/ 0 w 1428750"/>
                <a:gd name="connsiteY1" fmla="*/ 0 h 1428750"/>
                <a:gd name="connsiteX2" fmla="*/ 0 w 1428750"/>
                <a:gd name="connsiteY2" fmla="*/ 952500 h 1428750"/>
                <a:gd name="connsiteX3" fmla="*/ 476250 w 1428750"/>
                <a:gd name="connsiteY3" fmla="*/ 1428750 h 1428750"/>
              </a:gdLst>
              <a:ahLst/>
              <a:cxnLst>
                <a:cxn ang="0">
                  <a:pos x="connsiteX0" y="connsiteY0"/>
                </a:cxn>
                <a:cxn ang="0">
                  <a:pos x="connsiteX1" y="connsiteY1"/>
                </a:cxn>
                <a:cxn ang="0">
                  <a:pos x="connsiteX2" y="connsiteY2"/>
                </a:cxn>
                <a:cxn ang="0">
                  <a:pos x="connsiteX3" y="connsiteY3"/>
                </a:cxn>
              </a:cxnLst>
              <a:rect l="l" t="t" r="r" b="b"/>
              <a:pathLst>
                <a:path w="1428750" h="1428750">
                  <a:moveTo>
                    <a:pt x="1428750" y="1428750"/>
                  </a:moveTo>
                  <a:lnTo>
                    <a:pt x="0" y="0"/>
                  </a:lnTo>
                  <a:lnTo>
                    <a:pt x="0" y="952500"/>
                  </a:lnTo>
                  <a:lnTo>
                    <a:pt x="476250" y="1428750"/>
                  </a:lnTo>
                  <a:close/>
                </a:path>
              </a:pathLst>
            </a:custGeom>
            <a:solidFill>
              <a:srgbClr val="201751"/>
            </a:solidFill>
            <a:ln w="9525" cap="flat">
              <a:noFill/>
              <a:prstDash val="solid"/>
              <a:miter/>
            </a:ln>
          </p:spPr>
          <p:txBody>
            <a:bodyPr rtlCol="0" anchor="ctr"/>
            <a:lstStyle/>
            <a:p>
              <a:endParaRPr lang="de-DE"/>
            </a:p>
          </p:txBody>
        </p:sp>
        <p:sp>
          <p:nvSpPr>
            <p:cNvPr id="20" name="Freihandform: Form 19">
              <a:extLst>
                <a:ext uri="{FF2B5EF4-FFF2-40B4-BE49-F238E27FC236}">
                  <a16:creationId xmlns:a16="http://schemas.microsoft.com/office/drawing/2014/main" id="{56FCA6CD-1C5D-476F-939F-87503A7AF6AF}"/>
                </a:ext>
              </a:extLst>
            </p:cNvPr>
            <p:cNvSpPr/>
            <p:nvPr/>
          </p:nvSpPr>
          <p:spPr>
            <a:xfrm>
              <a:off x="2475992" y="1772816"/>
              <a:ext cx="3333750" cy="3333750"/>
            </a:xfrm>
            <a:custGeom>
              <a:avLst/>
              <a:gdLst>
                <a:gd name="connsiteX0" fmla="*/ 3333750 w 3333750"/>
                <a:gd name="connsiteY0" fmla="*/ 0 h 3333750"/>
                <a:gd name="connsiteX1" fmla="*/ 952500 w 3333750"/>
                <a:gd name="connsiteY1" fmla="*/ 2381250 h 3333750"/>
                <a:gd name="connsiteX2" fmla="*/ 0 w 3333750"/>
                <a:gd name="connsiteY2" fmla="*/ 2381250 h 3333750"/>
                <a:gd name="connsiteX3" fmla="*/ 952500 w 3333750"/>
                <a:gd name="connsiteY3" fmla="*/ 3333750 h 3333750"/>
                <a:gd name="connsiteX4" fmla="*/ 3333750 w 3333750"/>
                <a:gd name="connsiteY4" fmla="*/ 952500 h 3333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750" h="3333750">
                  <a:moveTo>
                    <a:pt x="3333750" y="0"/>
                  </a:moveTo>
                  <a:lnTo>
                    <a:pt x="952500" y="2381250"/>
                  </a:lnTo>
                  <a:lnTo>
                    <a:pt x="0" y="2381250"/>
                  </a:lnTo>
                  <a:lnTo>
                    <a:pt x="952500" y="3333750"/>
                  </a:lnTo>
                  <a:lnTo>
                    <a:pt x="3333750" y="952500"/>
                  </a:lnTo>
                  <a:close/>
                </a:path>
              </a:pathLst>
            </a:custGeom>
            <a:gradFill flip="none" rotWithShape="1">
              <a:gsLst>
                <a:gs pos="0">
                  <a:srgbClr val="F3F3F3"/>
                </a:gs>
                <a:gs pos="40000">
                  <a:srgbClr val="00CE7D"/>
                </a:gs>
              </a:gsLst>
              <a:lin ang="10800000" scaled="1"/>
              <a:tileRect/>
            </a:gradFill>
            <a:ln w="9525" cap="flat">
              <a:noFill/>
              <a:prstDash val="solid"/>
              <a:miter/>
            </a:ln>
          </p:spPr>
          <p:txBody>
            <a:bodyPr rtlCol="0" anchor="ctr"/>
            <a:lstStyle/>
            <a:p>
              <a:endParaRPr lang="de-DE"/>
            </a:p>
          </p:txBody>
        </p:sp>
        <p:sp>
          <p:nvSpPr>
            <p:cNvPr id="21" name="Freihandform: Form 20">
              <a:extLst>
                <a:ext uri="{FF2B5EF4-FFF2-40B4-BE49-F238E27FC236}">
                  <a16:creationId xmlns:a16="http://schemas.microsoft.com/office/drawing/2014/main" id="{84DAFE5C-9E41-4B97-9A80-8FCE93DDDF38}"/>
                </a:ext>
              </a:extLst>
            </p:cNvPr>
            <p:cNvSpPr/>
            <p:nvPr/>
          </p:nvSpPr>
          <p:spPr>
            <a:xfrm>
              <a:off x="3904742" y="3677816"/>
              <a:ext cx="1905000" cy="1905000"/>
            </a:xfrm>
            <a:custGeom>
              <a:avLst/>
              <a:gdLst>
                <a:gd name="connsiteX0" fmla="*/ 1905000 w 1905000"/>
                <a:gd name="connsiteY0" fmla="*/ 0 h 1905000"/>
                <a:gd name="connsiteX1" fmla="*/ 0 w 1905000"/>
                <a:gd name="connsiteY1" fmla="*/ 1905000 h 1905000"/>
                <a:gd name="connsiteX2" fmla="*/ 952500 w 1905000"/>
                <a:gd name="connsiteY2" fmla="*/ 1905000 h 1905000"/>
                <a:gd name="connsiteX3" fmla="*/ 1905000 w 1905000"/>
                <a:gd name="connsiteY3" fmla="*/ 9525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1905000" y="0"/>
                  </a:moveTo>
                  <a:lnTo>
                    <a:pt x="0" y="1905000"/>
                  </a:lnTo>
                  <a:lnTo>
                    <a:pt x="952500" y="1905000"/>
                  </a:lnTo>
                  <a:lnTo>
                    <a:pt x="1905000" y="952500"/>
                  </a:lnTo>
                  <a:close/>
                </a:path>
              </a:pathLst>
            </a:custGeom>
            <a:gradFill flip="none" rotWithShape="1">
              <a:gsLst>
                <a:gs pos="0">
                  <a:srgbClr val="F3F3F3"/>
                </a:gs>
                <a:gs pos="60000">
                  <a:srgbClr val="201751"/>
                </a:gs>
              </a:gsLst>
              <a:lin ang="10800000" scaled="1"/>
              <a:tileRect/>
            </a:gradFill>
            <a:ln w="9525" cap="flat">
              <a:noFill/>
              <a:prstDash val="solid"/>
              <a:miter/>
            </a:ln>
          </p:spPr>
          <p:txBody>
            <a:bodyPr rtlCol="0" anchor="ctr"/>
            <a:lstStyle/>
            <a:p>
              <a:endParaRPr lang="de-DE"/>
            </a:p>
          </p:txBody>
        </p:sp>
      </p:grpSp>
    </p:spTree>
    <p:extLst>
      <p:ext uri="{BB962C8B-B14F-4D97-AF65-F5344CB8AC3E}">
        <p14:creationId xmlns:p14="http://schemas.microsoft.com/office/powerpoint/2010/main" val="39597134"/>
      </p:ext>
    </p:extLst>
  </p:cSld>
  <p:clrMapOvr>
    <a:masterClrMapping/>
  </p:clrMapOvr>
  <p:extLst>
    <p:ext uri="{DCECCB84-F9BA-43D5-87BE-67443E8EF086}">
      <p15:sldGuideLst xmlns:p15="http://schemas.microsoft.com/office/powerpoint/2012/main">
        <p15:guide id="1" orient="horz" pos="300">
          <p15:clr>
            <a:srgbClr val="FBAE40"/>
          </p15:clr>
        </p15:guide>
        <p15:guide id="2" orient="horz" pos="50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Schlussfolie 2">
    <p:bg>
      <p:bgPr>
        <a:solidFill>
          <a:srgbClr val="F3F3F3"/>
        </a:solidFill>
        <a:effectLst/>
      </p:bgPr>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07AFDB3B-9688-4A95-84F0-C3A055D4AD96}"/>
              </a:ext>
            </a:extLst>
          </p:cNvPr>
          <p:cNvGraphicFramePr>
            <a:graphicFrameLocks noChangeAspect="1"/>
          </p:cNvGraphicFramePr>
          <p:nvPr userDrawn="1">
            <p:custDataLst>
              <p:tags r:id="rId1"/>
            </p:custDataLst>
            <p:extLst>
              <p:ext uri="{D42A27DB-BD31-4B8C-83A1-F6EECF244321}">
                <p14:modId xmlns:p14="http://schemas.microsoft.com/office/powerpoint/2010/main" val="13814098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286" imgH="286" progId="TCLayout.ActiveDocument.1">
                  <p:embed/>
                </p:oleObj>
              </mc:Choice>
              <mc:Fallback>
                <p:oleObj name="think-cell Slide" r:id="rId4" imgW="286" imgH="286" progId="TCLayout.ActiveDocument.1">
                  <p:embed/>
                  <p:pic>
                    <p:nvPicPr>
                      <p:cNvPr id="7" name="Object 6" hidden="1">
                        <a:extLst>
                          <a:ext uri="{FF2B5EF4-FFF2-40B4-BE49-F238E27FC236}">
                            <a16:creationId xmlns:a16="http://schemas.microsoft.com/office/drawing/2014/main" id="{07AFDB3B-9688-4A95-84F0-C3A055D4AD9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89A97FA5-C40C-4B40-BB3A-2C1E018019C4}"/>
              </a:ext>
            </a:extLst>
          </p:cNvPr>
          <p:cNvSpPr/>
          <p:nvPr userDrawn="1">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3000" b="1" i="0" baseline="0" dirty="0" err="1">
              <a:latin typeface="Arial" panose="020B0604020202020204" pitchFamily="34" charset="0"/>
              <a:ea typeface="+mj-ea"/>
              <a:cs typeface="+mj-cs"/>
              <a:sym typeface="Arial" panose="020B0604020202020204" pitchFamily="34" charset="0"/>
            </a:endParaRPr>
          </a:p>
        </p:txBody>
      </p:sp>
      <p:sp>
        <p:nvSpPr>
          <p:cNvPr id="2" name="Titel 1">
            <a:extLst>
              <a:ext uri="{FF2B5EF4-FFF2-40B4-BE49-F238E27FC236}">
                <a16:creationId xmlns:a16="http://schemas.microsoft.com/office/drawing/2014/main" id="{35778EC7-7C11-4F09-ACA3-5CF18AB6BE79}"/>
              </a:ext>
            </a:extLst>
          </p:cNvPr>
          <p:cNvSpPr>
            <a:spLocks noGrp="1"/>
          </p:cNvSpPr>
          <p:nvPr>
            <p:ph type="ctrTitle" hasCustomPrompt="1"/>
          </p:nvPr>
        </p:nvSpPr>
        <p:spPr bwMode="gray">
          <a:xfrm>
            <a:off x="586817" y="2096852"/>
            <a:ext cx="7272896" cy="828092"/>
          </a:xfrm>
        </p:spPr>
        <p:txBody>
          <a:bodyPr anchor="t" anchorCtr="0"/>
          <a:lstStyle>
            <a:lvl1pPr algn="l">
              <a:lnSpc>
                <a:spcPct val="100000"/>
              </a:lnSpc>
              <a:spcBef>
                <a:spcPts val="0"/>
              </a:spcBef>
              <a:defRPr sz="4300" b="1">
                <a:solidFill>
                  <a:schemeClr val="tx1"/>
                </a:solidFill>
              </a:defRPr>
            </a:lvl1pPr>
          </a:lstStyle>
          <a:p>
            <a:r>
              <a:rPr lang="en-US" noProof="0"/>
              <a:t>Insert Closing Phrase</a:t>
            </a:r>
          </a:p>
        </p:txBody>
      </p:sp>
      <p:sp>
        <p:nvSpPr>
          <p:cNvPr id="3" name="Untertitel 2">
            <a:extLst>
              <a:ext uri="{FF2B5EF4-FFF2-40B4-BE49-F238E27FC236}">
                <a16:creationId xmlns:a16="http://schemas.microsoft.com/office/drawing/2014/main" id="{6D5279DB-2657-4704-B49C-55604FFB15E4}"/>
              </a:ext>
            </a:extLst>
          </p:cNvPr>
          <p:cNvSpPr>
            <a:spLocks noGrp="1"/>
          </p:cNvSpPr>
          <p:nvPr>
            <p:ph type="subTitle" idx="1" hasCustomPrompt="1"/>
          </p:nvPr>
        </p:nvSpPr>
        <p:spPr bwMode="gray">
          <a:xfrm>
            <a:off x="586817" y="3284538"/>
            <a:ext cx="5401233" cy="2844800"/>
          </a:xfrm>
        </p:spPr>
        <p:txBody>
          <a:bodyPr anchor="t" anchorCtr="0"/>
          <a:lstStyle>
            <a:lvl1pPr marL="0" indent="0" algn="l">
              <a:lnSpc>
                <a:spcPct val="100000"/>
              </a:lnSpc>
              <a:spcBef>
                <a:spcPts val="0"/>
              </a:spcBef>
              <a:spcAft>
                <a:spcPts val="0"/>
              </a:spcAft>
              <a:buNone/>
              <a:defRPr sz="1400">
                <a:solidFill>
                  <a:schemeClr val="tx1"/>
                </a:solidFill>
                <a:latin typeface="+mn-lt"/>
                <a:cs typeface="Abadi MT Condensed Extra Bold"/>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Insert Contact Data</a:t>
            </a:r>
          </a:p>
        </p:txBody>
      </p:sp>
      <p:sp>
        <p:nvSpPr>
          <p:cNvPr id="15" name="Rechteck 14">
            <a:extLst>
              <a:ext uri="{FF2B5EF4-FFF2-40B4-BE49-F238E27FC236}">
                <a16:creationId xmlns:a16="http://schemas.microsoft.com/office/drawing/2014/main" id="{4EB0CB7E-9718-4DF4-BB58-8D22CBEA24FC}"/>
              </a:ext>
            </a:extLst>
          </p:cNvPr>
          <p:cNvSpPr/>
          <p:nvPr userDrawn="1"/>
        </p:nvSpPr>
        <p:spPr>
          <a:xfrm>
            <a:off x="1566654" y="6286127"/>
            <a:ext cx="1019831" cy="295337"/>
          </a:xfrm>
          <a:prstGeom prst="rect">
            <a:avLst/>
          </a:prstGeom>
        </p:spPr>
        <p:txBody>
          <a:bodyPr wrap="none">
            <a:spAutoFit/>
          </a:bodyPr>
          <a:lstStyle/>
          <a:p>
            <a:pPr>
              <a:lnSpc>
                <a:spcPct val="110000"/>
              </a:lnSpc>
            </a:pPr>
            <a:r>
              <a:rPr lang="en-US" sz="1300" b="1" noProof="0">
                <a:solidFill>
                  <a:schemeClr val="tx1"/>
                </a:solidFill>
                <a:cs typeface="Arial"/>
              </a:rPr>
              <a:t>eurex.com</a:t>
            </a:r>
          </a:p>
        </p:txBody>
      </p:sp>
      <p:pic>
        <p:nvPicPr>
          <p:cNvPr id="32" name="Grafik 31">
            <a:extLst>
              <a:ext uri="{FF2B5EF4-FFF2-40B4-BE49-F238E27FC236}">
                <a16:creationId xmlns:a16="http://schemas.microsoft.com/office/drawing/2014/main" id="{1B4BDD7B-50B5-45C0-BC46-F37AF837D173}"/>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0800993" y="-487273"/>
            <a:ext cx="816102" cy="1625346"/>
          </a:xfrm>
          <a:prstGeom prst="rect">
            <a:avLst/>
          </a:prstGeom>
        </p:spPr>
      </p:pic>
      <p:pic>
        <p:nvPicPr>
          <p:cNvPr id="33" name="Grafik 32">
            <a:extLst>
              <a:ext uri="{FF2B5EF4-FFF2-40B4-BE49-F238E27FC236}">
                <a16:creationId xmlns:a16="http://schemas.microsoft.com/office/drawing/2014/main" id="{0E1A2CB0-6D74-448A-80A4-4DC1F573C464}"/>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601200" y="476936"/>
            <a:ext cx="3638169" cy="329870"/>
          </a:xfrm>
          <a:prstGeom prst="rect">
            <a:avLst/>
          </a:prstGeom>
        </p:spPr>
      </p:pic>
      <p:grpSp>
        <p:nvGrpSpPr>
          <p:cNvPr id="39" name="Gruppieren 38">
            <a:extLst>
              <a:ext uri="{FF2B5EF4-FFF2-40B4-BE49-F238E27FC236}">
                <a16:creationId xmlns:a16="http://schemas.microsoft.com/office/drawing/2014/main" id="{D6C8C546-39C1-4CD3-B645-B9538B73CCFC}"/>
              </a:ext>
            </a:extLst>
          </p:cNvPr>
          <p:cNvGrpSpPr/>
          <p:nvPr userDrawn="1"/>
        </p:nvGrpSpPr>
        <p:grpSpPr>
          <a:xfrm>
            <a:off x="579960" y="6286132"/>
            <a:ext cx="893303" cy="292570"/>
            <a:chOff x="2553599" y="5821406"/>
            <a:chExt cx="1319408" cy="432125"/>
          </a:xfrm>
        </p:grpSpPr>
        <p:pic>
          <p:nvPicPr>
            <p:cNvPr id="40" name="Grafik 39">
              <a:extLst>
                <a:ext uri="{FF2B5EF4-FFF2-40B4-BE49-F238E27FC236}">
                  <a16:creationId xmlns:a16="http://schemas.microsoft.com/office/drawing/2014/main" id="{6DDA673D-2640-4A92-A0DE-A0590EF39FE5}"/>
                </a:ext>
              </a:extLst>
            </p:cNvPr>
            <p:cNvPicPr>
              <a:picLocks noChangeAspect="1"/>
            </p:cNvPicPr>
            <p:nvPr/>
          </p:nvPicPr>
          <p:blipFill>
            <a:blip r:embed="rId8" cstate="screen">
              <a:extLst>
                <a:ext uri="{28A0092B-C50C-407E-A947-70E740481C1C}">
                  <a14:useLocalDpi xmlns:a14="http://schemas.microsoft.com/office/drawing/2010/main"/>
                </a:ext>
              </a:extLst>
            </a:blip>
            <a:srcRect/>
            <a:stretch/>
          </p:blipFill>
          <p:spPr>
            <a:xfrm>
              <a:off x="3023753" y="5872532"/>
              <a:ext cx="380999" cy="380999"/>
            </a:xfrm>
            <a:prstGeom prst="rect">
              <a:avLst/>
            </a:prstGeom>
          </p:spPr>
        </p:pic>
        <p:pic>
          <p:nvPicPr>
            <p:cNvPr id="41" name="Grafik 40">
              <a:extLst>
                <a:ext uri="{FF2B5EF4-FFF2-40B4-BE49-F238E27FC236}">
                  <a16:creationId xmlns:a16="http://schemas.microsoft.com/office/drawing/2014/main" id="{C7C24929-B316-4465-BCDD-3C0FD35B7987}"/>
                </a:ext>
              </a:extLst>
            </p:cNvPr>
            <p:cNvPicPr>
              <a:picLocks noChangeAspect="1"/>
            </p:cNvPicPr>
            <p:nvPr/>
          </p:nvPicPr>
          <p:blipFill>
            <a:blip r:embed="rId9" cstate="screen">
              <a:extLst>
                <a:ext uri="{28A0092B-C50C-407E-A947-70E740481C1C}">
                  <a14:useLocalDpi xmlns:a14="http://schemas.microsoft.com/office/drawing/2010/main"/>
                </a:ext>
              </a:extLst>
            </a:blip>
            <a:srcRect/>
            <a:stretch/>
          </p:blipFill>
          <p:spPr>
            <a:xfrm>
              <a:off x="2553599" y="5821406"/>
              <a:ext cx="380999" cy="380999"/>
            </a:xfrm>
            <a:prstGeom prst="rect">
              <a:avLst/>
            </a:prstGeom>
          </p:spPr>
        </p:pic>
        <p:pic>
          <p:nvPicPr>
            <p:cNvPr id="42" name="Grafik 41">
              <a:extLst>
                <a:ext uri="{FF2B5EF4-FFF2-40B4-BE49-F238E27FC236}">
                  <a16:creationId xmlns:a16="http://schemas.microsoft.com/office/drawing/2014/main" id="{468E6E72-9D75-4733-8EB5-260EA76DFB8F}"/>
                </a:ext>
              </a:extLst>
            </p:cNvPr>
            <p:cNvPicPr>
              <a:picLocks noChangeAspect="1"/>
            </p:cNvPicPr>
            <p:nvPr/>
          </p:nvPicPr>
          <p:blipFill>
            <a:blip r:embed="rId10" cstate="screen">
              <a:extLst>
                <a:ext uri="{28A0092B-C50C-407E-A947-70E740481C1C}">
                  <a14:useLocalDpi xmlns:a14="http://schemas.microsoft.com/office/drawing/2010/main"/>
                </a:ext>
              </a:extLst>
            </a:blip>
            <a:srcRect/>
            <a:stretch/>
          </p:blipFill>
          <p:spPr>
            <a:xfrm>
              <a:off x="3483366" y="5826892"/>
              <a:ext cx="389641" cy="389641"/>
            </a:xfrm>
            <a:prstGeom prst="rect">
              <a:avLst/>
            </a:prstGeom>
          </p:spPr>
        </p:pic>
      </p:grpSp>
      <p:grpSp>
        <p:nvGrpSpPr>
          <p:cNvPr id="19" name="Gruppieren 18">
            <a:extLst>
              <a:ext uri="{FF2B5EF4-FFF2-40B4-BE49-F238E27FC236}">
                <a16:creationId xmlns:a16="http://schemas.microsoft.com/office/drawing/2014/main" id="{DCE47B92-4F39-4CC3-8CC2-49976D987D83}"/>
              </a:ext>
            </a:extLst>
          </p:cNvPr>
          <p:cNvGrpSpPr>
            <a:grpSpLocks noChangeAspect="1"/>
          </p:cNvGrpSpPr>
          <p:nvPr userDrawn="1"/>
        </p:nvGrpSpPr>
        <p:grpSpPr>
          <a:xfrm>
            <a:off x="9334500" y="3238500"/>
            <a:ext cx="2857500" cy="3619500"/>
            <a:chOff x="2963652" y="2024844"/>
            <a:chExt cx="2857500" cy="3619500"/>
          </a:xfrm>
        </p:grpSpPr>
        <p:sp>
          <p:nvSpPr>
            <p:cNvPr id="23" name="Freihandform: Form 22">
              <a:extLst>
                <a:ext uri="{FF2B5EF4-FFF2-40B4-BE49-F238E27FC236}">
                  <a16:creationId xmlns:a16="http://schemas.microsoft.com/office/drawing/2014/main" id="{B324804C-B612-4BA6-B5ED-AB45197D167A}"/>
                </a:ext>
              </a:extLst>
            </p:cNvPr>
            <p:cNvSpPr/>
            <p:nvPr/>
          </p:nvSpPr>
          <p:spPr>
            <a:xfrm>
              <a:off x="2963652" y="3929844"/>
              <a:ext cx="952500" cy="952500"/>
            </a:xfrm>
            <a:custGeom>
              <a:avLst/>
              <a:gdLst>
                <a:gd name="connsiteX0" fmla="*/ 0 w 952500"/>
                <a:gd name="connsiteY0" fmla="*/ 0 h 952500"/>
                <a:gd name="connsiteX1" fmla="*/ 952500 w 952500"/>
                <a:gd name="connsiteY1" fmla="*/ 0 h 952500"/>
                <a:gd name="connsiteX2" fmla="*/ 952500 w 952500"/>
                <a:gd name="connsiteY2" fmla="*/ 952500 h 952500"/>
                <a:gd name="connsiteX3" fmla="*/ 0 w 952500"/>
                <a:gd name="connsiteY3" fmla="*/ 952500 h 952500"/>
              </a:gdLst>
              <a:ahLst/>
              <a:cxnLst>
                <a:cxn ang="0">
                  <a:pos x="connsiteX0" y="connsiteY0"/>
                </a:cxn>
                <a:cxn ang="0">
                  <a:pos x="connsiteX1" y="connsiteY1"/>
                </a:cxn>
                <a:cxn ang="0">
                  <a:pos x="connsiteX2" y="connsiteY2"/>
                </a:cxn>
                <a:cxn ang="0">
                  <a:pos x="connsiteX3" y="connsiteY3"/>
                </a:cxn>
              </a:cxnLst>
              <a:rect l="l" t="t" r="r" b="b"/>
              <a:pathLst>
                <a:path w="952500" h="952500">
                  <a:moveTo>
                    <a:pt x="0" y="0"/>
                  </a:moveTo>
                  <a:lnTo>
                    <a:pt x="952500" y="0"/>
                  </a:lnTo>
                  <a:lnTo>
                    <a:pt x="952500" y="952500"/>
                  </a:lnTo>
                  <a:lnTo>
                    <a:pt x="0" y="952500"/>
                  </a:lnTo>
                  <a:close/>
                </a:path>
              </a:pathLst>
            </a:custGeom>
            <a:solidFill>
              <a:srgbClr val="00CE7D"/>
            </a:solidFill>
            <a:ln w="9525" cap="flat">
              <a:noFill/>
              <a:prstDash val="solid"/>
              <a:miter/>
            </a:ln>
          </p:spPr>
          <p:txBody>
            <a:bodyPr rtlCol="0" anchor="ctr"/>
            <a:lstStyle/>
            <a:p>
              <a:endParaRPr lang="en-US" noProof="0"/>
            </a:p>
          </p:txBody>
        </p:sp>
        <p:sp>
          <p:nvSpPr>
            <p:cNvPr id="24" name="Freihandform: Form 23">
              <a:extLst>
                <a:ext uri="{FF2B5EF4-FFF2-40B4-BE49-F238E27FC236}">
                  <a16:creationId xmlns:a16="http://schemas.microsoft.com/office/drawing/2014/main" id="{3B69759A-97CF-49AB-9463-DC5120F1B7CF}"/>
                </a:ext>
              </a:extLst>
            </p:cNvPr>
            <p:cNvSpPr/>
            <p:nvPr/>
          </p:nvSpPr>
          <p:spPr>
            <a:xfrm>
              <a:off x="3916152" y="3929844"/>
              <a:ext cx="952500" cy="1714500"/>
            </a:xfrm>
            <a:custGeom>
              <a:avLst/>
              <a:gdLst>
                <a:gd name="connsiteX0" fmla="*/ 95 w 952500"/>
                <a:gd name="connsiteY0" fmla="*/ 952405 h 1714500"/>
                <a:gd name="connsiteX1" fmla="*/ 0 w 952500"/>
                <a:gd name="connsiteY1" fmla="*/ 952405 h 1714500"/>
                <a:gd name="connsiteX2" fmla="*/ 0 w 952500"/>
                <a:gd name="connsiteY2" fmla="*/ 1714500 h 1714500"/>
                <a:gd name="connsiteX3" fmla="*/ 952500 w 952500"/>
                <a:gd name="connsiteY3" fmla="*/ 1714500 h 1714500"/>
                <a:gd name="connsiteX4" fmla="*/ 952500 w 952500"/>
                <a:gd name="connsiteY4" fmla="*/ 0 h 1714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0" h="1714500">
                  <a:moveTo>
                    <a:pt x="95" y="952405"/>
                  </a:moveTo>
                  <a:lnTo>
                    <a:pt x="0" y="952405"/>
                  </a:lnTo>
                  <a:lnTo>
                    <a:pt x="0" y="1714500"/>
                  </a:lnTo>
                  <a:lnTo>
                    <a:pt x="952500" y="1714500"/>
                  </a:lnTo>
                  <a:lnTo>
                    <a:pt x="952500" y="0"/>
                  </a:lnTo>
                  <a:close/>
                </a:path>
              </a:pathLst>
            </a:custGeom>
            <a:solidFill>
              <a:srgbClr val="201751"/>
            </a:solidFill>
            <a:ln w="9525" cap="flat">
              <a:noFill/>
              <a:prstDash val="solid"/>
              <a:miter/>
            </a:ln>
          </p:spPr>
          <p:txBody>
            <a:bodyPr rtlCol="0" anchor="ctr"/>
            <a:lstStyle/>
            <a:p>
              <a:endParaRPr lang="en-US" noProof="0"/>
            </a:p>
          </p:txBody>
        </p:sp>
        <p:sp>
          <p:nvSpPr>
            <p:cNvPr id="26" name="Freihandform: Form 25">
              <a:extLst>
                <a:ext uri="{FF2B5EF4-FFF2-40B4-BE49-F238E27FC236}">
                  <a16:creationId xmlns:a16="http://schemas.microsoft.com/office/drawing/2014/main" id="{C0A1495F-8810-4CEE-AD8B-A43806F94FDF}"/>
                </a:ext>
              </a:extLst>
            </p:cNvPr>
            <p:cNvSpPr/>
            <p:nvPr/>
          </p:nvSpPr>
          <p:spPr>
            <a:xfrm>
              <a:off x="4868652" y="2977344"/>
              <a:ext cx="952500" cy="2667000"/>
            </a:xfrm>
            <a:custGeom>
              <a:avLst/>
              <a:gdLst>
                <a:gd name="connsiteX0" fmla="*/ 95 w 952500"/>
                <a:gd name="connsiteY0" fmla="*/ 952405 h 2667000"/>
                <a:gd name="connsiteX1" fmla="*/ 0 w 952500"/>
                <a:gd name="connsiteY1" fmla="*/ 952405 h 2667000"/>
                <a:gd name="connsiteX2" fmla="*/ 0 w 952500"/>
                <a:gd name="connsiteY2" fmla="*/ 2667000 h 2667000"/>
                <a:gd name="connsiteX3" fmla="*/ 952500 w 952500"/>
                <a:gd name="connsiteY3" fmla="*/ 2667000 h 2667000"/>
                <a:gd name="connsiteX4" fmla="*/ 952500 w 952500"/>
                <a:gd name="connsiteY4" fmla="*/ 0 h 2667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0" h="2667000">
                  <a:moveTo>
                    <a:pt x="95" y="952405"/>
                  </a:moveTo>
                  <a:lnTo>
                    <a:pt x="0" y="952405"/>
                  </a:lnTo>
                  <a:lnTo>
                    <a:pt x="0" y="2667000"/>
                  </a:lnTo>
                  <a:lnTo>
                    <a:pt x="952500" y="2667000"/>
                  </a:lnTo>
                  <a:lnTo>
                    <a:pt x="952500" y="0"/>
                  </a:lnTo>
                  <a:close/>
                </a:path>
              </a:pathLst>
            </a:custGeom>
            <a:gradFill>
              <a:gsLst>
                <a:gs pos="40000">
                  <a:srgbClr val="00CE7D"/>
                </a:gs>
                <a:gs pos="90000">
                  <a:srgbClr val="F3F3F3"/>
                </a:gs>
              </a:gsLst>
              <a:lin ang="5400000" scaled="1"/>
            </a:gradFill>
            <a:ln w="9525" cap="flat">
              <a:noFill/>
              <a:prstDash val="solid"/>
              <a:miter/>
            </a:ln>
          </p:spPr>
          <p:txBody>
            <a:bodyPr rtlCol="0" anchor="ctr"/>
            <a:lstStyle/>
            <a:p>
              <a:endParaRPr lang="en-US" noProof="0"/>
            </a:p>
          </p:txBody>
        </p:sp>
        <p:sp>
          <p:nvSpPr>
            <p:cNvPr id="27" name="Freihandform: Form 26">
              <a:extLst>
                <a:ext uri="{FF2B5EF4-FFF2-40B4-BE49-F238E27FC236}">
                  <a16:creationId xmlns:a16="http://schemas.microsoft.com/office/drawing/2014/main" id="{255A090A-6BCA-4196-A77D-94E99524B41C}"/>
                </a:ext>
              </a:extLst>
            </p:cNvPr>
            <p:cNvSpPr/>
            <p:nvPr/>
          </p:nvSpPr>
          <p:spPr>
            <a:xfrm>
              <a:off x="2963652" y="2024844"/>
              <a:ext cx="952500" cy="1905000"/>
            </a:xfrm>
            <a:custGeom>
              <a:avLst/>
              <a:gdLst>
                <a:gd name="connsiteX0" fmla="*/ 0 w 952500"/>
                <a:gd name="connsiteY0" fmla="*/ 0 h 1905000"/>
                <a:gd name="connsiteX1" fmla="*/ 0 w 952500"/>
                <a:gd name="connsiteY1" fmla="*/ 952500 h 1905000"/>
                <a:gd name="connsiteX2" fmla="*/ 0 w 952500"/>
                <a:gd name="connsiteY2" fmla="*/ 1905000 h 1905000"/>
                <a:gd name="connsiteX3" fmla="*/ 952500 w 952500"/>
                <a:gd name="connsiteY3" fmla="*/ 1905000 h 1905000"/>
                <a:gd name="connsiteX4" fmla="*/ 952500 w 952500"/>
                <a:gd name="connsiteY4" fmla="*/ 952500 h 1905000"/>
                <a:gd name="connsiteX5" fmla="*/ 0 w 952500"/>
                <a:gd name="connsiteY5" fmla="*/ 0 h 190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2500" h="1905000">
                  <a:moveTo>
                    <a:pt x="0" y="0"/>
                  </a:moveTo>
                  <a:lnTo>
                    <a:pt x="0" y="952500"/>
                  </a:lnTo>
                  <a:lnTo>
                    <a:pt x="0" y="1905000"/>
                  </a:lnTo>
                  <a:lnTo>
                    <a:pt x="952500" y="1905000"/>
                  </a:lnTo>
                  <a:lnTo>
                    <a:pt x="952500" y="952500"/>
                  </a:lnTo>
                  <a:cubicBezTo>
                    <a:pt x="952500" y="426434"/>
                    <a:pt x="526066" y="0"/>
                    <a:pt x="0" y="0"/>
                  </a:cubicBezTo>
                  <a:close/>
                </a:path>
              </a:pathLst>
            </a:custGeom>
            <a:gradFill>
              <a:gsLst>
                <a:gs pos="20000">
                  <a:srgbClr val="201751"/>
                </a:gs>
                <a:gs pos="90000">
                  <a:srgbClr val="F3F3F3"/>
                </a:gs>
              </a:gsLst>
              <a:lin ang="5400000" scaled="1"/>
            </a:gradFill>
            <a:ln w="9525" cap="flat">
              <a:noFill/>
              <a:prstDash val="solid"/>
              <a:miter/>
            </a:ln>
          </p:spPr>
          <p:txBody>
            <a:bodyPr rtlCol="0" anchor="ctr"/>
            <a:lstStyle/>
            <a:p>
              <a:endParaRPr lang="en-US" noProof="0"/>
            </a:p>
          </p:txBody>
        </p:sp>
      </p:grpSp>
    </p:spTree>
    <p:extLst>
      <p:ext uri="{BB962C8B-B14F-4D97-AF65-F5344CB8AC3E}">
        <p14:creationId xmlns:p14="http://schemas.microsoft.com/office/powerpoint/2010/main" val="3596462248"/>
      </p:ext>
    </p:extLst>
  </p:cSld>
  <p:clrMapOvr>
    <a:masterClrMapping/>
  </p:clrMapOvr>
  <p:extLst>
    <p:ext uri="{DCECCB84-F9BA-43D5-87BE-67443E8EF086}">
      <p15:sldGuideLst xmlns:p15="http://schemas.microsoft.com/office/powerpoint/2012/main">
        <p15:guide id="1" orient="horz" pos="300">
          <p15:clr>
            <a:srgbClr val="FBAE40"/>
          </p15:clr>
        </p15:guide>
        <p15:guide id="2" orient="horz" pos="504">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isclaimer">
    <p:bg>
      <p:bgPr>
        <a:solidFill>
          <a:srgbClr val="F3F3F3"/>
        </a:solidFill>
        <a:effectLst/>
      </p:bgPr>
    </p:bg>
    <p:spTree>
      <p:nvGrpSpPr>
        <p:cNvPr id="1" name=""/>
        <p:cNvGrpSpPr/>
        <p:nvPr/>
      </p:nvGrpSpPr>
      <p:grpSpPr>
        <a:xfrm>
          <a:off x="0" y="0"/>
          <a:ext cx="0" cy="0"/>
          <a:chOff x="0" y="0"/>
          <a:chExt cx="0" cy="0"/>
        </a:xfrm>
      </p:grpSpPr>
      <p:graphicFrame>
        <p:nvGraphicFramePr>
          <p:cNvPr id="12" name="Object 11" hidden="1">
            <a:extLst>
              <a:ext uri="{FF2B5EF4-FFF2-40B4-BE49-F238E27FC236}">
                <a16:creationId xmlns:a16="http://schemas.microsoft.com/office/drawing/2014/main" id="{05B62076-FC75-4AA0-9E80-245B63948118}"/>
              </a:ext>
            </a:extLst>
          </p:cNvPr>
          <p:cNvGraphicFramePr>
            <a:graphicFrameLocks noChangeAspect="1"/>
          </p:cNvGraphicFramePr>
          <p:nvPr userDrawn="1">
            <p:custDataLst>
              <p:tags r:id="rId1"/>
            </p:custDataLst>
            <p:extLst>
              <p:ext uri="{D42A27DB-BD31-4B8C-83A1-F6EECF244321}">
                <p14:modId xmlns:p14="http://schemas.microsoft.com/office/powerpoint/2010/main" val="380734383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286" imgH="286" progId="TCLayout.ActiveDocument.1">
                  <p:embed/>
                </p:oleObj>
              </mc:Choice>
              <mc:Fallback>
                <p:oleObj name="think-cell Slide" r:id="rId4" imgW="286" imgH="286" progId="TCLayout.ActiveDocument.1">
                  <p:embed/>
                  <p:pic>
                    <p:nvPicPr>
                      <p:cNvPr id="12" name="Object 11" hidden="1">
                        <a:extLst>
                          <a:ext uri="{FF2B5EF4-FFF2-40B4-BE49-F238E27FC236}">
                            <a16:creationId xmlns:a16="http://schemas.microsoft.com/office/drawing/2014/main" id="{05B62076-FC75-4AA0-9E80-245B6394811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E0303AE8-D4F2-48F5-909C-2C10850F9DAB}"/>
              </a:ext>
            </a:extLst>
          </p:cNvPr>
          <p:cNvSpPr/>
          <p:nvPr userDrawn="1">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1500" b="1" i="0" baseline="0" dirty="0" err="1">
              <a:latin typeface="Arial" panose="020B0604020202020204" pitchFamily="34" charset="0"/>
              <a:ea typeface="+mj-ea"/>
              <a:cs typeface="+mj-cs"/>
              <a:sym typeface="Arial" panose="020B0604020202020204" pitchFamily="34" charset="0"/>
            </a:endParaRPr>
          </a:p>
        </p:txBody>
      </p:sp>
      <p:sp>
        <p:nvSpPr>
          <p:cNvPr id="4" name="Titel 3">
            <a:extLst>
              <a:ext uri="{FF2B5EF4-FFF2-40B4-BE49-F238E27FC236}">
                <a16:creationId xmlns:a16="http://schemas.microsoft.com/office/drawing/2014/main" id="{DEE23947-D22C-4AEC-A7FB-7C20FA99B553}"/>
              </a:ext>
            </a:extLst>
          </p:cNvPr>
          <p:cNvSpPr>
            <a:spLocks noGrp="1"/>
          </p:cNvSpPr>
          <p:nvPr>
            <p:ph type="title"/>
          </p:nvPr>
        </p:nvSpPr>
        <p:spPr/>
        <p:txBody>
          <a:bodyPr/>
          <a:lstStyle/>
          <a:p>
            <a:endParaRPr lang="en-US" noProof="0"/>
          </a:p>
        </p:txBody>
      </p:sp>
      <p:sp>
        <p:nvSpPr>
          <p:cNvPr id="11" name="Textplatzhalter 10">
            <a:extLst>
              <a:ext uri="{FF2B5EF4-FFF2-40B4-BE49-F238E27FC236}">
                <a16:creationId xmlns:a16="http://schemas.microsoft.com/office/drawing/2014/main" id="{1017ED3E-FC82-4D9B-94A5-4264C37EC417}"/>
              </a:ext>
            </a:extLst>
          </p:cNvPr>
          <p:cNvSpPr>
            <a:spLocks noGrp="1"/>
          </p:cNvSpPr>
          <p:nvPr>
            <p:ph type="body" sz="quarter" idx="12"/>
          </p:nvPr>
        </p:nvSpPr>
        <p:spPr/>
        <p:txBody>
          <a:bodyPr numCol="2" spcCol="432000"/>
          <a:lstStyle>
            <a:lvl1pPr>
              <a:lnSpc>
                <a:spcPct val="100000"/>
              </a:lnSpc>
              <a:spcAft>
                <a:spcPts val="400"/>
              </a:spcAft>
              <a:defRPr sz="800"/>
            </a:lvl1pPr>
            <a:lvl2pPr marL="108000" indent="-108000">
              <a:lnSpc>
                <a:spcPct val="100000"/>
              </a:lnSpc>
              <a:spcAft>
                <a:spcPts val="400"/>
              </a:spcAft>
              <a:defRPr sz="800"/>
            </a:lvl2pPr>
            <a:lvl3pPr marL="216000" indent="-108000">
              <a:lnSpc>
                <a:spcPct val="100000"/>
              </a:lnSpc>
              <a:spcAft>
                <a:spcPts val="400"/>
              </a:spcAft>
              <a:defRPr sz="800"/>
            </a:lvl3pPr>
            <a:lvl4pPr marL="324000" indent="-108000">
              <a:lnSpc>
                <a:spcPct val="100000"/>
              </a:lnSpc>
              <a:spcAft>
                <a:spcPts val="400"/>
              </a:spcAft>
              <a:defRPr sz="800"/>
            </a:lvl4pPr>
            <a:lvl5pPr>
              <a:lnSpc>
                <a:spcPct val="100000"/>
              </a:lnSpc>
              <a:defRPr sz="800"/>
            </a:lvl5pPr>
          </a:lstStyle>
          <a:p>
            <a:pPr lvl="0"/>
            <a:endParaRPr lang="en-US" noProof="0"/>
          </a:p>
        </p:txBody>
      </p:sp>
      <p:sp>
        <p:nvSpPr>
          <p:cNvPr id="2" name="Date Placeholder 1">
            <a:extLst>
              <a:ext uri="{FF2B5EF4-FFF2-40B4-BE49-F238E27FC236}">
                <a16:creationId xmlns:a16="http://schemas.microsoft.com/office/drawing/2014/main" id="{5106830A-D0A5-4AA5-86EA-D7F8AEFE3DEB}"/>
              </a:ext>
            </a:extLst>
          </p:cNvPr>
          <p:cNvSpPr>
            <a:spLocks noGrp="1"/>
          </p:cNvSpPr>
          <p:nvPr>
            <p:ph type="dt" sz="half" idx="13"/>
          </p:nvPr>
        </p:nvSpPr>
        <p:spPr/>
        <p:txBody>
          <a:bodyPr/>
          <a:lstStyle/>
          <a:p>
            <a:fld id="{5148D079-647E-40C4-BAB6-8D28E16768FC}" type="datetime3">
              <a:rPr lang="en-US" noProof="0" smtClean="0"/>
              <a:t>12 March 2025</a:t>
            </a:fld>
            <a:endParaRPr lang="en-US" noProof="0"/>
          </a:p>
        </p:txBody>
      </p:sp>
      <p:sp>
        <p:nvSpPr>
          <p:cNvPr id="3" name="Slide Number Placeholder 2">
            <a:extLst>
              <a:ext uri="{FF2B5EF4-FFF2-40B4-BE49-F238E27FC236}">
                <a16:creationId xmlns:a16="http://schemas.microsoft.com/office/drawing/2014/main" id="{EE691B8E-F709-4E3D-9D23-8791CE6F82B1}"/>
              </a:ext>
            </a:extLst>
          </p:cNvPr>
          <p:cNvSpPr>
            <a:spLocks noGrp="1"/>
          </p:cNvSpPr>
          <p:nvPr>
            <p:ph type="sldNum" sz="quarter" idx="14"/>
          </p:nvPr>
        </p:nvSpPr>
        <p:spPr/>
        <p:txBody>
          <a:bodyPr/>
          <a:lstStyle/>
          <a:p>
            <a:fld id="{62CB3E74-FC4B-418A-B5F6-72ED80208EB2}" type="slidenum">
              <a:rPr lang="en-US" noProof="0" smtClean="0"/>
              <a:pPr/>
              <a:t>‹#›</a:t>
            </a:fld>
            <a:endParaRPr lang="en-US" noProof="0"/>
          </a:p>
        </p:txBody>
      </p:sp>
    </p:spTree>
    <p:extLst>
      <p:ext uri="{BB962C8B-B14F-4D97-AF65-F5344CB8AC3E}">
        <p14:creationId xmlns:p14="http://schemas.microsoft.com/office/powerpoint/2010/main" val="3649017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Titelfolie 2 (blau)">
    <p:bg>
      <p:bgPr>
        <a:solidFill>
          <a:srgbClr val="201751"/>
        </a:solidFill>
        <a:effectLst/>
      </p:bgPr>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07AFDB3B-9688-4A95-84F0-C3A055D4AD96}"/>
              </a:ext>
            </a:extLst>
          </p:cNvPr>
          <p:cNvGraphicFramePr>
            <a:graphicFrameLocks noChangeAspect="1"/>
          </p:cNvGraphicFramePr>
          <p:nvPr userDrawn="1">
            <p:custDataLst>
              <p:tags r:id="rId1"/>
            </p:custDataLst>
            <p:extLst>
              <p:ext uri="{D42A27DB-BD31-4B8C-83A1-F6EECF244321}">
                <p14:modId xmlns:p14="http://schemas.microsoft.com/office/powerpoint/2010/main" val="18034260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286" imgH="286" progId="TCLayout.ActiveDocument.1">
                  <p:embed/>
                </p:oleObj>
              </mc:Choice>
              <mc:Fallback>
                <p:oleObj name="think-cell Slide" r:id="rId4" imgW="286" imgH="286" progId="TCLayout.ActiveDocument.1">
                  <p:embed/>
                  <p:pic>
                    <p:nvPicPr>
                      <p:cNvPr id="7" name="Object 6" hidden="1">
                        <a:extLst>
                          <a:ext uri="{FF2B5EF4-FFF2-40B4-BE49-F238E27FC236}">
                            <a16:creationId xmlns:a16="http://schemas.microsoft.com/office/drawing/2014/main" id="{07AFDB3B-9688-4A95-84F0-C3A055D4AD9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89A97FA5-C40C-4B40-BB3A-2C1E018019C4}"/>
              </a:ext>
            </a:extLst>
          </p:cNvPr>
          <p:cNvSpPr/>
          <p:nvPr userDrawn="1">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3000" b="1" i="0" baseline="0" dirty="0" err="1">
              <a:latin typeface="Arial" panose="020B0604020202020204" pitchFamily="34" charset="0"/>
              <a:ea typeface="+mj-ea"/>
              <a:cs typeface="+mj-cs"/>
              <a:sym typeface="Arial" panose="020B0604020202020204" pitchFamily="34" charset="0"/>
            </a:endParaRPr>
          </a:p>
        </p:txBody>
      </p:sp>
      <p:sp>
        <p:nvSpPr>
          <p:cNvPr id="2" name="Titel 1">
            <a:extLst>
              <a:ext uri="{FF2B5EF4-FFF2-40B4-BE49-F238E27FC236}">
                <a16:creationId xmlns:a16="http://schemas.microsoft.com/office/drawing/2014/main" id="{35778EC7-7C11-4F09-ACA3-5CF18AB6BE79}"/>
              </a:ext>
            </a:extLst>
          </p:cNvPr>
          <p:cNvSpPr>
            <a:spLocks noGrp="1"/>
          </p:cNvSpPr>
          <p:nvPr>
            <p:ph type="ctrTitle" hasCustomPrompt="1"/>
          </p:nvPr>
        </p:nvSpPr>
        <p:spPr bwMode="gray">
          <a:xfrm>
            <a:off x="586817" y="2096852"/>
            <a:ext cx="7272896" cy="1512168"/>
          </a:xfrm>
        </p:spPr>
        <p:txBody>
          <a:bodyPr anchor="t" anchorCtr="0"/>
          <a:lstStyle>
            <a:lvl1pPr algn="l">
              <a:lnSpc>
                <a:spcPct val="100000"/>
              </a:lnSpc>
              <a:spcBef>
                <a:spcPts val="0"/>
              </a:spcBef>
              <a:defRPr sz="4300" b="1">
                <a:solidFill>
                  <a:schemeClr val="bg1"/>
                </a:solidFill>
              </a:defRPr>
            </a:lvl1pPr>
          </a:lstStyle>
          <a:p>
            <a:r>
              <a:rPr lang="en-US" noProof="0"/>
              <a:t>Presentation </a:t>
            </a:r>
            <a:br>
              <a:rPr lang="en-US" noProof="0"/>
            </a:br>
            <a:r>
              <a:rPr lang="en-US" noProof="0"/>
              <a:t>Title</a:t>
            </a:r>
          </a:p>
        </p:txBody>
      </p:sp>
      <p:sp>
        <p:nvSpPr>
          <p:cNvPr id="3" name="Untertitel 2">
            <a:extLst>
              <a:ext uri="{FF2B5EF4-FFF2-40B4-BE49-F238E27FC236}">
                <a16:creationId xmlns:a16="http://schemas.microsoft.com/office/drawing/2014/main" id="{6D5279DB-2657-4704-B49C-55604FFB15E4}"/>
              </a:ext>
            </a:extLst>
          </p:cNvPr>
          <p:cNvSpPr>
            <a:spLocks noGrp="1"/>
          </p:cNvSpPr>
          <p:nvPr>
            <p:ph type="subTitle" idx="1" hasCustomPrompt="1"/>
          </p:nvPr>
        </p:nvSpPr>
        <p:spPr bwMode="gray">
          <a:xfrm>
            <a:off x="586817" y="3854256"/>
            <a:ext cx="5401233" cy="720080"/>
          </a:xfrm>
        </p:spPr>
        <p:txBody>
          <a:bodyPr anchor="t" anchorCtr="0"/>
          <a:lstStyle>
            <a:lvl1pPr marL="0" indent="0" algn="l">
              <a:lnSpc>
                <a:spcPct val="100000"/>
              </a:lnSpc>
              <a:spcBef>
                <a:spcPts val="0"/>
              </a:spcBef>
              <a:buNone/>
              <a:defRPr sz="2400">
                <a:solidFill>
                  <a:schemeClr val="bg1"/>
                </a:solidFill>
                <a:latin typeface="+mn-lt"/>
                <a:cs typeface="Abadi MT Condensed Extra Bold"/>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Subtitle</a:t>
            </a:r>
          </a:p>
        </p:txBody>
      </p:sp>
      <p:pic>
        <p:nvPicPr>
          <p:cNvPr id="14" name="Grafik 13">
            <a:extLst>
              <a:ext uri="{FF2B5EF4-FFF2-40B4-BE49-F238E27FC236}">
                <a16:creationId xmlns:a16="http://schemas.microsoft.com/office/drawing/2014/main" id="{B69EFF50-DC8F-4D45-B659-61221D419A3B}"/>
              </a:ext>
            </a:extLst>
          </p:cNvPr>
          <p:cNvPicPr>
            <a:picLocks noChangeAspect="1"/>
          </p:cNvPicPr>
          <p:nvPr userDrawn="1"/>
        </p:nvPicPr>
        <p:blipFill>
          <a:blip r:embed="rId6" cstate="screen">
            <a:extLst>
              <a:ext uri="{28A0092B-C50C-407E-A947-70E740481C1C}">
                <a14:useLocalDpi xmlns:a14="http://schemas.microsoft.com/office/drawing/2010/main"/>
              </a:ext>
            </a:extLst>
          </a:blip>
          <a:srcRect/>
          <a:stretch/>
        </p:blipFill>
        <p:spPr>
          <a:xfrm>
            <a:off x="10800993" y="-487273"/>
            <a:ext cx="816102" cy="1625346"/>
          </a:xfrm>
          <a:prstGeom prst="rect">
            <a:avLst/>
          </a:prstGeom>
        </p:spPr>
      </p:pic>
      <p:sp>
        <p:nvSpPr>
          <p:cNvPr id="25" name="Datumsplatzhalter 24">
            <a:extLst>
              <a:ext uri="{FF2B5EF4-FFF2-40B4-BE49-F238E27FC236}">
                <a16:creationId xmlns:a16="http://schemas.microsoft.com/office/drawing/2014/main" id="{40F3132C-509C-4287-966A-1251244CAE23}"/>
              </a:ext>
            </a:extLst>
          </p:cNvPr>
          <p:cNvSpPr>
            <a:spLocks noGrp="1"/>
          </p:cNvSpPr>
          <p:nvPr>
            <p:ph type="dt" sz="half" idx="10"/>
          </p:nvPr>
        </p:nvSpPr>
        <p:spPr>
          <a:xfrm>
            <a:off x="586817" y="4689140"/>
            <a:ext cx="3529571" cy="288032"/>
          </a:xfrm>
        </p:spPr>
        <p:txBody>
          <a:bodyPr anchor="t"/>
          <a:lstStyle>
            <a:lvl1pPr algn="l">
              <a:lnSpc>
                <a:spcPct val="110000"/>
              </a:lnSpc>
              <a:defRPr sz="1400">
                <a:solidFill>
                  <a:schemeClr val="bg1"/>
                </a:solidFill>
              </a:defRPr>
            </a:lvl1pPr>
          </a:lstStyle>
          <a:p>
            <a:fld id="{C576AB3D-FDD4-4E11-BB62-B6536B566B7C}" type="datetime3">
              <a:rPr lang="en-US" noProof="0" smtClean="0"/>
              <a:t>12 March 2025</a:t>
            </a:fld>
            <a:endParaRPr lang="en-US" noProof="0"/>
          </a:p>
        </p:txBody>
      </p:sp>
      <p:pic>
        <p:nvPicPr>
          <p:cNvPr id="38" name="Grafik 37">
            <a:extLst>
              <a:ext uri="{FF2B5EF4-FFF2-40B4-BE49-F238E27FC236}">
                <a16:creationId xmlns:a16="http://schemas.microsoft.com/office/drawing/2014/main" id="{7E81EE69-1B45-4EBF-B7F2-9648BE3DB9D8}"/>
              </a:ext>
            </a:extLst>
          </p:cNvPr>
          <p:cNvPicPr>
            <a:picLocks noChangeAspect="1"/>
          </p:cNvPicPr>
          <p:nvPr userDrawn="1"/>
        </p:nvPicPr>
        <p:blipFill>
          <a:blip r:embed="rId7" cstate="screen">
            <a:extLst>
              <a:ext uri="{28A0092B-C50C-407E-A947-70E740481C1C}">
                <a14:useLocalDpi xmlns:a14="http://schemas.microsoft.com/office/drawing/2010/main"/>
              </a:ext>
            </a:extLst>
          </a:blip>
          <a:srcRect/>
          <a:stretch/>
        </p:blipFill>
        <p:spPr>
          <a:xfrm>
            <a:off x="604973" y="476936"/>
            <a:ext cx="3630623" cy="329870"/>
          </a:xfrm>
          <a:prstGeom prst="rect">
            <a:avLst/>
          </a:prstGeom>
        </p:spPr>
      </p:pic>
      <p:grpSp>
        <p:nvGrpSpPr>
          <p:cNvPr id="23" name="Gruppieren 22">
            <a:extLst>
              <a:ext uri="{FF2B5EF4-FFF2-40B4-BE49-F238E27FC236}">
                <a16:creationId xmlns:a16="http://schemas.microsoft.com/office/drawing/2014/main" id="{2B7CD771-7FC5-43BF-BFEA-E91B045375DA}"/>
              </a:ext>
            </a:extLst>
          </p:cNvPr>
          <p:cNvGrpSpPr>
            <a:grpSpLocks noChangeAspect="1"/>
          </p:cNvGrpSpPr>
          <p:nvPr userDrawn="1"/>
        </p:nvGrpSpPr>
        <p:grpSpPr>
          <a:xfrm>
            <a:off x="6793836" y="2059632"/>
            <a:ext cx="5398164" cy="4798368"/>
            <a:chOff x="1631504" y="1916832"/>
            <a:chExt cx="4286250" cy="3810000"/>
          </a:xfrm>
        </p:grpSpPr>
        <p:sp>
          <p:nvSpPr>
            <p:cNvPr id="24" name="Freihandform: Form 23">
              <a:extLst>
                <a:ext uri="{FF2B5EF4-FFF2-40B4-BE49-F238E27FC236}">
                  <a16:creationId xmlns:a16="http://schemas.microsoft.com/office/drawing/2014/main" id="{CB87BE1D-5BCC-4B2D-A157-B5B82572D2D4}"/>
                </a:ext>
              </a:extLst>
            </p:cNvPr>
            <p:cNvSpPr/>
            <p:nvPr/>
          </p:nvSpPr>
          <p:spPr>
            <a:xfrm>
              <a:off x="3536504" y="2393082"/>
              <a:ext cx="952500" cy="952500"/>
            </a:xfrm>
            <a:custGeom>
              <a:avLst/>
              <a:gdLst>
                <a:gd name="connsiteX0" fmla="*/ 0 w 952500"/>
                <a:gd name="connsiteY0" fmla="*/ 0 h 952500"/>
                <a:gd name="connsiteX1" fmla="*/ 952500 w 952500"/>
                <a:gd name="connsiteY1" fmla="*/ 0 h 952500"/>
                <a:gd name="connsiteX2" fmla="*/ 0 w 952500"/>
                <a:gd name="connsiteY2" fmla="*/ 952500 h 952500"/>
              </a:gdLst>
              <a:ahLst/>
              <a:cxnLst>
                <a:cxn ang="0">
                  <a:pos x="connsiteX0" y="connsiteY0"/>
                </a:cxn>
                <a:cxn ang="0">
                  <a:pos x="connsiteX1" y="connsiteY1"/>
                </a:cxn>
                <a:cxn ang="0">
                  <a:pos x="connsiteX2" y="connsiteY2"/>
                </a:cxn>
              </a:cxnLst>
              <a:rect l="l" t="t" r="r" b="b"/>
              <a:pathLst>
                <a:path w="952500" h="952500">
                  <a:moveTo>
                    <a:pt x="0" y="0"/>
                  </a:moveTo>
                  <a:lnTo>
                    <a:pt x="952500" y="0"/>
                  </a:lnTo>
                  <a:lnTo>
                    <a:pt x="0" y="952500"/>
                  </a:lnTo>
                  <a:close/>
                </a:path>
              </a:pathLst>
            </a:custGeom>
            <a:solidFill>
              <a:srgbClr val="FFFFFF"/>
            </a:solidFill>
            <a:ln w="9525" cap="flat">
              <a:noFill/>
              <a:prstDash val="solid"/>
              <a:miter/>
            </a:ln>
          </p:spPr>
          <p:txBody>
            <a:bodyPr rtlCol="0" anchor="ctr"/>
            <a:lstStyle/>
            <a:p>
              <a:endParaRPr lang="de-DE"/>
            </a:p>
          </p:txBody>
        </p:sp>
        <p:sp>
          <p:nvSpPr>
            <p:cNvPr id="26" name="Freihandform: Form 25">
              <a:extLst>
                <a:ext uri="{FF2B5EF4-FFF2-40B4-BE49-F238E27FC236}">
                  <a16:creationId xmlns:a16="http://schemas.microsoft.com/office/drawing/2014/main" id="{9114E78E-1106-48E6-A1F0-2DFA201B8635}"/>
                </a:ext>
              </a:extLst>
            </p:cNvPr>
            <p:cNvSpPr/>
            <p:nvPr/>
          </p:nvSpPr>
          <p:spPr>
            <a:xfrm>
              <a:off x="1631504" y="2869332"/>
              <a:ext cx="952500" cy="1428750"/>
            </a:xfrm>
            <a:custGeom>
              <a:avLst/>
              <a:gdLst>
                <a:gd name="connsiteX0" fmla="*/ 476250 w 952500"/>
                <a:gd name="connsiteY0" fmla="*/ 0 h 1428750"/>
                <a:gd name="connsiteX1" fmla="*/ 0 w 952500"/>
                <a:gd name="connsiteY1" fmla="*/ 476250 h 1428750"/>
                <a:gd name="connsiteX2" fmla="*/ 0 w 952500"/>
                <a:gd name="connsiteY2" fmla="*/ 1428750 h 1428750"/>
                <a:gd name="connsiteX3" fmla="*/ 952500 w 952500"/>
                <a:gd name="connsiteY3" fmla="*/ 1428750 h 1428750"/>
                <a:gd name="connsiteX4" fmla="*/ 952500 w 952500"/>
                <a:gd name="connsiteY4" fmla="*/ 476250 h 1428750"/>
                <a:gd name="connsiteX5" fmla="*/ 476250 w 952500"/>
                <a:gd name="connsiteY5" fmla="*/ 0 h 1428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2500" h="1428750">
                  <a:moveTo>
                    <a:pt x="476250" y="0"/>
                  </a:moveTo>
                  <a:cubicBezTo>
                    <a:pt x="213265" y="0"/>
                    <a:pt x="0" y="213265"/>
                    <a:pt x="0" y="476250"/>
                  </a:cubicBezTo>
                  <a:lnTo>
                    <a:pt x="0" y="1428750"/>
                  </a:lnTo>
                  <a:lnTo>
                    <a:pt x="952500" y="1428750"/>
                  </a:lnTo>
                  <a:lnTo>
                    <a:pt x="952500" y="476250"/>
                  </a:lnTo>
                  <a:cubicBezTo>
                    <a:pt x="952500" y="213265"/>
                    <a:pt x="739235" y="0"/>
                    <a:pt x="476250" y="0"/>
                  </a:cubicBezTo>
                  <a:close/>
                </a:path>
              </a:pathLst>
            </a:custGeom>
            <a:gradFill>
              <a:gsLst>
                <a:gs pos="20000">
                  <a:srgbClr val="00CE7D"/>
                </a:gs>
                <a:gs pos="100000">
                  <a:srgbClr val="201751"/>
                </a:gs>
              </a:gsLst>
              <a:lin ang="5400000" scaled="1"/>
            </a:gradFill>
            <a:ln w="9525" cap="flat">
              <a:noFill/>
              <a:prstDash val="solid"/>
              <a:miter/>
            </a:ln>
          </p:spPr>
          <p:txBody>
            <a:bodyPr rtlCol="0" anchor="ctr"/>
            <a:lstStyle/>
            <a:p>
              <a:endParaRPr lang="de-DE"/>
            </a:p>
          </p:txBody>
        </p:sp>
        <p:sp>
          <p:nvSpPr>
            <p:cNvPr id="27" name="Freihandform: Form 26">
              <a:extLst>
                <a:ext uri="{FF2B5EF4-FFF2-40B4-BE49-F238E27FC236}">
                  <a16:creationId xmlns:a16="http://schemas.microsoft.com/office/drawing/2014/main" id="{0C316EA6-55AF-40C5-AC64-E996B2E4C425}"/>
                </a:ext>
              </a:extLst>
            </p:cNvPr>
            <p:cNvSpPr/>
            <p:nvPr/>
          </p:nvSpPr>
          <p:spPr>
            <a:xfrm>
              <a:off x="1631504" y="4298082"/>
              <a:ext cx="1428750" cy="1428750"/>
            </a:xfrm>
            <a:custGeom>
              <a:avLst/>
              <a:gdLst>
                <a:gd name="connsiteX0" fmla="*/ 1428750 w 1428750"/>
                <a:gd name="connsiteY0" fmla="*/ 1428750 h 1428750"/>
                <a:gd name="connsiteX1" fmla="*/ 0 w 1428750"/>
                <a:gd name="connsiteY1" fmla="*/ 0 h 1428750"/>
                <a:gd name="connsiteX2" fmla="*/ 0 w 1428750"/>
                <a:gd name="connsiteY2" fmla="*/ 952500 h 1428750"/>
                <a:gd name="connsiteX3" fmla="*/ 476250 w 1428750"/>
                <a:gd name="connsiteY3" fmla="*/ 1428750 h 1428750"/>
              </a:gdLst>
              <a:ahLst/>
              <a:cxnLst>
                <a:cxn ang="0">
                  <a:pos x="connsiteX0" y="connsiteY0"/>
                </a:cxn>
                <a:cxn ang="0">
                  <a:pos x="connsiteX1" y="connsiteY1"/>
                </a:cxn>
                <a:cxn ang="0">
                  <a:pos x="connsiteX2" y="connsiteY2"/>
                </a:cxn>
                <a:cxn ang="0">
                  <a:pos x="connsiteX3" y="connsiteY3"/>
                </a:cxn>
              </a:cxnLst>
              <a:rect l="l" t="t" r="r" b="b"/>
              <a:pathLst>
                <a:path w="1428750" h="1428750">
                  <a:moveTo>
                    <a:pt x="1428750" y="1428750"/>
                  </a:moveTo>
                  <a:lnTo>
                    <a:pt x="0" y="0"/>
                  </a:lnTo>
                  <a:lnTo>
                    <a:pt x="0" y="952500"/>
                  </a:lnTo>
                  <a:lnTo>
                    <a:pt x="476250" y="1428750"/>
                  </a:lnTo>
                  <a:close/>
                </a:path>
              </a:pathLst>
            </a:custGeom>
            <a:solidFill>
              <a:srgbClr val="FFFFFF"/>
            </a:solidFill>
            <a:ln w="9525" cap="flat">
              <a:noFill/>
              <a:prstDash val="solid"/>
              <a:miter/>
            </a:ln>
          </p:spPr>
          <p:txBody>
            <a:bodyPr rtlCol="0" anchor="ctr"/>
            <a:lstStyle/>
            <a:p>
              <a:endParaRPr lang="de-DE"/>
            </a:p>
          </p:txBody>
        </p:sp>
        <p:sp>
          <p:nvSpPr>
            <p:cNvPr id="28" name="Freihandform: Form 27">
              <a:extLst>
                <a:ext uri="{FF2B5EF4-FFF2-40B4-BE49-F238E27FC236}">
                  <a16:creationId xmlns:a16="http://schemas.microsoft.com/office/drawing/2014/main" id="{1A4E63AB-059C-4C37-96CB-B9EB5192C533}"/>
                </a:ext>
              </a:extLst>
            </p:cNvPr>
            <p:cNvSpPr/>
            <p:nvPr/>
          </p:nvSpPr>
          <p:spPr>
            <a:xfrm>
              <a:off x="2584004" y="1916832"/>
              <a:ext cx="3333750" cy="3333750"/>
            </a:xfrm>
            <a:custGeom>
              <a:avLst/>
              <a:gdLst>
                <a:gd name="connsiteX0" fmla="*/ 3333750 w 3333750"/>
                <a:gd name="connsiteY0" fmla="*/ 0 h 3333750"/>
                <a:gd name="connsiteX1" fmla="*/ 952500 w 3333750"/>
                <a:gd name="connsiteY1" fmla="*/ 2381250 h 3333750"/>
                <a:gd name="connsiteX2" fmla="*/ 0 w 3333750"/>
                <a:gd name="connsiteY2" fmla="*/ 2381250 h 3333750"/>
                <a:gd name="connsiteX3" fmla="*/ 952500 w 3333750"/>
                <a:gd name="connsiteY3" fmla="*/ 3333750 h 3333750"/>
                <a:gd name="connsiteX4" fmla="*/ 3333750 w 3333750"/>
                <a:gd name="connsiteY4" fmla="*/ 952500 h 3333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3750" h="3333750">
                  <a:moveTo>
                    <a:pt x="3333750" y="0"/>
                  </a:moveTo>
                  <a:lnTo>
                    <a:pt x="952500" y="2381250"/>
                  </a:lnTo>
                  <a:lnTo>
                    <a:pt x="0" y="2381250"/>
                  </a:lnTo>
                  <a:lnTo>
                    <a:pt x="952500" y="3333750"/>
                  </a:lnTo>
                  <a:lnTo>
                    <a:pt x="3333750" y="952500"/>
                  </a:lnTo>
                  <a:close/>
                </a:path>
              </a:pathLst>
            </a:custGeom>
            <a:gradFill flip="none" rotWithShape="1">
              <a:gsLst>
                <a:gs pos="20000">
                  <a:srgbClr val="00CE7D"/>
                </a:gs>
                <a:gs pos="100000">
                  <a:srgbClr val="201751"/>
                </a:gs>
              </a:gsLst>
              <a:lin ang="16200000" scaled="1"/>
              <a:tileRect/>
            </a:gradFill>
            <a:ln w="9525" cap="flat">
              <a:noFill/>
              <a:prstDash val="solid"/>
              <a:miter/>
            </a:ln>
          </p:spPr>
          <p:txBody>
            <a:bodyPr rtlCol="0" anchor="ctr"/>
            <a:lstStyle/>
            <a:p>
              <a:endParaRPr lang="de-DE"/>
            </a:p>
          </p:txBody>
        </p:sp>
        <p:sp>
          <p:nvSpPr>
            <p:cNvPr id="29" name="Freihandform: Form 28">
              <a:extLst>
                <a:ext uri="{FF2B5EF4-FFF2-40B4-BE49-F238E27FC236}">
                  <a16:creationId xmlns:a16="http://schemas.microsoft.com/office/drawing/2014/main" id="{DF69AC47-7EBD-4D7A-9F50-9933AE315AED}"/>
                </a:ext>
              </a:extLst>
            </p:cNvPr>
            <p:cNvSpPr/>
            <p:nvPr/>
          </p:nvSpPr>
          <p:spPr>
            <a:xfrm>
              <a:off x="4012754" y="3821832"/>
              <a:ext cx="1905000" cy="1905000"/>
            </a:xfrm>
            <a:custGeom>
              <a:avLst/>
              <a:gdLst>
                <a:gd name="connsiteX0" fmla="*/ 1905000 w 1905000"/>
                <a:gd name="connsiteY0" fmla="*/ 0 h 1905000"/>
                <a:gd name="connsiteX1" fmla="*/ 0 w 1905000"/>
                <a:gd name="connsiteY1" fmla="*/ 1905000 h 1905000"/>
                <a:gd name="connsiteX2" fmla="*/ 952500 w 1905000"/>
                <a:gd name="connsiteY2" fmla="*/ 1905000 h 1905000"/>
                <a:gd name="connsiteX3" fmla="*/ 1905000 w 1905000"/>
                <a:gd name="connsiteY3" fmla="*/ 952500 h 1905000"/>
              </a:gdLst>
              <a:ahLst/>
              <a:cxnLst>
                <a:cxn ang="0">
                  <a:pos x="connsiteX0" y="connsiteY0"/>
                </a:cxn>
                <a:cxn ang="0">
                  <a:pos x="connsiteX1" y="connsiteY1"/>
                </a:cxn>
                <a:cxn ang="0">
                  <a:pos x="connsiteX2" y="connsiteY2"/>
                </a:cxn>
                <a:cxn ang="0">
                  <a:pos x="connsiteX3" y="connsiteY3"/>
                </a:cxn>
              </a:cxnLst>
              <a:rect l="l" t="t" r="r" b="b"/>
              <a:pathLst>
                <a:path w="1905000" h="1905000">
                  <a:moveTo>
                    <a:pt x="1905000" y="0"/>
                  </a:moveTo>
                  <a:lnTo>
                    <a:pt x="0" y="1905000"/>
                  </a:lnTo>
                  <a:lnTo>
                    <a:pt x="952500" y="1905000"/>
                  </a:lnTo>
                  <a:lnTo>
                    <a:pt x="1905000" y="952500"/>
                  </a:lnTo>
                  <a:close/>
                </a:path>
              </a:pathLst>
            </a:custGeom>
            <a:gradFill flip="none" rotWithShape="1">
              <a:gsLst>
                <a:gs pos="20000">
                  <a:srgbClr val="00CE7D"/>
                </a:gs>
                <a:gs pos="100000">
                  <a:srgbClr val="201751"/>
                </a:gs>
              </a:gsLst>
              <a:lin ang="5400000" scaled="1"/>
              <a:tileRect/>
            </a:gradFill>
            <a:ln w="9525" cap="flat">
              <a:noFill/>
              <a:prstDash val="solid"/>
              <a:miter/>
            </a:ln>
          </p:spPr>
          <p:txBody>
            <a:bodyPr rtlCol="0" anchor="ctr"/>
            <a:lstStyle/>
            <a:p>
              <a:endParaRPr lang="de-DE"/>
            </a:p>
          </p:txBody>
        </p:sp>
      </p:grpSp>
    </p:spTree>
    <p:extLst>
      <p:ext uri="{BB962C8B-B14F-4D97-AF65-F5344CB8AC3E}">
        <p14:creationId xmlns:p14="http://schemas.microsoft.com/office/powerpoint/2010/main" val="3713331619"/>
      </p:ext>
    </p:extLst>
  </p:cSld>
  <p:clrMapOvr>
    <a:masterClrMapping/>
  </p:clrMapOvr>
  <p:extLst>
    <p:ext uri="{DCECCB84-F9BA-43D5-87BE-67443E8EF086}">
      <p15:sldGuideLst xmlns:p15="http://schemas.microsoft.com/office/powerpoint/2012/main">
        <p15:guide id="1" orient="horz" pos="300">
          <p15:clr>
            <a:srgbClr val="FBAE40"/>
          </p15:clr>
        </p15:guide>
        <p15:guide id="2" orient="horz" pos="50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Titelfolie einfach">
    <p:bg>
      <p:bgPr>
        <a:solidFill>
          <a:srgbClr val="F3F3F3"/>
        </a:solidFill>
        <a:effectLst/>
      </p:bgPr>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07AFDB3B-9688-4A95-84F0-C3A055D4AD96}"/>
              </a:ext>
            </a:extLst>
          </p:cNvPr>
          <p:cNvGraphicFramePr>
            <a:graphicFrameLocks noChangeAspect="1"/>
          </p:cNvGraphicFramePr>
          <p:nvPr userDrawn="1">
            <p:custDataLst>
              <p:tags r:id="rId1"/>
            </p:custDataLst>
            <p:extLst>
              <p:ext uri="{D42A27DB-BD31-4B8C-83A1-F6EECF244321}">
                <p14:modId xmlns:p14="http://schemas.microsoft.com/office/powerpoint/2010/main" val="40178984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286" imgH="286" progId="TCLayout.ActiveDocument.1">
                  <p:embed/>
                </p:oleObj>
              </mc:Choice>
              <mc:Fallback>
                <p:oleObj name="think-cell Slide" r:id="rId4" imgW="286" imgH="286" progId="TCLayout.ActiveDocument.1">
                  <p:embed/>
                  <p:pic>
                    <p:nvPicPr>
                      <p:cNvPr id="7" name="Object 6" hidden="1">
                        <a:extLst>
                          <a:ext uri="{FF2B5EF4-FFF2-40B4-BE49-F238E27FC236}">
                            <a16:creationId xmlns:a16="http://schemas.microsoft.com/office/drawing/2014/main" id="{07AFDB3B-9688-4A95-84F0-C3A055D4AD9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89A97FA5-C40C-4B40-BB3A-2C1E018019C4}"/>
              </a:ext>
            </a:extLst>
          </p:cNvPr>
          <p:cNvSpPr/>
          <p:nvPr userDrawn="1">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3000" b="1" i="0" baseline="0" dirty="0" err="1">
              <a:latin typeface="Arial" panose="020B0604020202020204" pitchFamily="34" charset="0"/>
              <a:ea typeface="+mj-ea"/>
              <a:cs typeface="+mj-cs"/>
              <a:sym typeface="Arial" panose="020B0604020202020204" pitchFamily="34" charset="0"/>
            </a:endParaRPr>
          </a:p>
        </p:txBody>
      </p:sp>
      <p:sp>
        <p:nvSpPr>
          <p:cNvPr id="2" name="Titel 1">
            <a:extLst>
              <a:ext uri="{FF2B5EF4-FFF2-40B4-BE49-F238E27FC236}">
                <a16:creationId xmlns:a16="http://schemas.microsoft.com/office/drawing/2014/main" id="{35778EC7-7C11-4F09-ACA3-5CF18AB6BE79}"/>
              </a:ext>
            </a:extLst>
          </p:cNvPr>
          <p:cNvSpPr>
            <a:spLocks noGrp="1"/>
          </p:cNvSpPr>
          <p:nvPr>
            <p:ph type="ctrTitle" hasCustomPrompt="1"/>
          </p:nvPr>
        </p:nvSpPr>
        <p:spPr bwMode="gray">
          <a:xfrm>
            <a:off x="586817" y="2096852"/>
            <a:ext cx="7272896" cy="1512168"/>
          </a:xfrm>
        </p:spPr>
        <p:txBody>
          <a:bodyPr anchor="t" anchorCtr="0"/>
          <a:lstStyle>
            <a:lvl1pPr algn="l">
              <a:lnSpc>
                <a:spcPct val="100000"/>
              </a:lnSpc>
              <a:spcBef>
                <a:spcPts val="0"/>
              </a:spcBef>
              <a:defRPr sz="4300" b="1">
                <a:solidFill>
                  <a:schemeClr val="tx1"/>
                </a:solidFill>
              </a:defRPr>
            </a:lvl1pPr>
          </a:lstStyle>
          <a:p>
            <a:r>
              <a:rPr lang="en-US" noProof="0"/>
              <a:t>Presentation </a:t>
            </a:r>
            <a:br>
              <a:rPr lang="en-US" noProof="0"/>
            </a:br>
            <a:r>
              <a:rPr lang="en-US" noProof="0"/>
              <a:t>Title</a:t>
            </a:r>
          </a:p>
        </p:txBody>
      </p:sp>
      <p:sp>
        <p:nvSpPr>
          <p:cNvPr id="3" name="Untertitel 2">
            <a:extLst>
              <a:ext uri="{FF2B5EF4-FFF2-40B4-BE49-F238E27FC236}">
                <a16:creationId xmlns:a16="http://schemas.microsoft.com/office/drawing/2014/main" id="{6D5279DB-2657-4704-B49C-55604FFB15E4}"/>
              </a:ext>
            </a:extLst>
          </p:cNvPr>
          <p:cNvSpPr>
            <a:spLocks noGrp="1"/>
          </p:cNvSpPr>
          <p:nvPr>
            <p:ph type="subTitle" idx="1" hasCustomPrompt="1"/>
          </p:nvPr>
        </p:nvSpPr>
        <p:spPr bwMode="gray">
          <a:xfrm>
            <a:off x="586817" y="3854256"/>
            <a:ext cx="5401233" cy="720080"/>
          </a:xfrm>
        </p:spPr>
        <p:txBody>
          <a:bodyPr anchor="t" anchorCtr="0"/>
          <a:lstStyle>
            <a:lvl1pPr marL="0" indent="0" algn="l">
              <a:lnSpc>
                <a:spcPct val="100000"/>
              </a:lnSpc>
              <a:spcBef>
                <a:spcPts val="0"/>
              </a:spcBef>
              <a:buNone/>
              <a:defRPr sz="2400">
                <a:solidFill>
                  <a:schemeClr val="tx2"/>
                </a:solidFill>
                <a:latin typeface="+mn-lt"/>
                <a:cs typeface="Abadi MT Condensed Extra Bold"/>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Subtitle</a:t>
            </a:r>
          </a:p>
        </p:txBody>
      </p:sp>
      <p:pic>
        <p:nvPicPr>
          <p:cNvPr id="14" name="Grafik 13">
            <a:extLst>
              <a:ext uri="{FF2B5EF4-FFF2-40B4-BE49-F238E27FC236}">
                <a16:creationId xmlns:a16="http://schemas.microsoft.com/office/drawing/2014/main" id="{B69EFF50-DC8F-4D45-B659-61221D419A3B}"/>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0800993" y="-487273"/>
            <a:ext cx="816102" cy="1625346"/>
          </a:xfrm>
          <a:prstGeom prst="rect">
            <a:avLst/>
          </a:prstGeom>
        </p:spPr>
      </p:pic>
      <p:sp>
        <p:nvSpPr>
          <p:cNvPr id="25" name="Datumsplatzhalter 24">
            <a:extLst>
              <a:ext uri="{FF2B5EF4-FFF2-40B4-BE49-F238E27FC236}">
                <a16:creationId xmlns:a16="http://schemas.microsoft.com/office/drawing/2014/main" id="{40F3132C-509C-4287-966A-1251244CAE23}"/>
              </a:ext>
            </a:extLst>
          </p:cNvPr>
          <p:cNvSpPr>
            <a:spLocks noGrp="1"/>
          </p:cNvSpPr>
          <p:nvPr>
            <p:ph type="dt" sz="half" idx="10"/>
          </p:nvPr>
        </p:nvSpPr>
        <p:spPr>
          <a:xfrm>
            <a:off x="586817" y="4689140"/>
            <a:ext cx="3529571" cy="288032"/>
          </a:xfrm>
        </p:spPr>
        <p:txBody>
          <a:bodyPr anchor="t"/>
          <a:lstStyle>
            <a:lvl1pPr algn="l">
              <a:lnSpc>
                <a:spcPct val="110000"/>
              </a:lnSpc>
              <a:defRPr sz="1400"/>
            </a:lvl1pPr>
          </a:lstStyle>
          <a:p>
            <a:fld id="{B737ECFC-FD8C-4E58-9660-0BF6DFE08CFB}" type="datetime3">
              <a:rPr lang="en-US" noProof="0" smtClean="0"/>
              <a:t>12 March 2025</a:t>
            </a:fld>
            <a:endParaRPr lang="en-US" noProof="0"/>
          </a:p>
        </p:txBody>
      </p:sp>
      <p:pic>
        <p:nvPicPr>
          <p:cNvPr id="38" name="Grafik 37">
            <a:extLst>
              <a:ext uri="{FF2B5EF4-FFF2-40B4-BE49-F238E27FC236}">
                <a16:creationId xmlns:a16="http://schemas.microsoft.com/office/drawing/2014/main" id="{7E81EE69-1B45-4EBF-B7F2-9648BE3DB9D8}"/>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601200" y="476936"/>
            <a:ext cx="3638169" cy="329870"/>
          </a:xfrm>
          <a:prstGeom prst="rect">
            <a:avLst/>
          </a:prstGeom>
        </p:spPr>
      </p:pic>
    </p:spTree>
    <p:extLst>
      <p:ext uri="{BB962C8B-B14F-4D97-AF65-F5344CB8AC3E}">
        <p14:creationId xmlns:p14="http://schemas.microsoft.com/office/powerpoint/2010/main" val="3259841"/>
      </p:ext>
    </p:extLst>
  </p:cSld>
  <p:clrMapOvr>
    <a:masterClrMapping/>
  </p:clrMapOvr>
  <p:extLst>
    <p:ext uri="{DCECCB84-F9BA-43D5-87BE-67443E8EF086}">
      <p15:sldGuideLst xmlns:p15="http://schemas.microsoft.com/office/powerpoint/2012/main">
        <p15:guide id="1" orient="horz" pos="300">
          <p15:clr>
            <a:srgbClr val="FBAE40"/>
          </p15:clr>
        </p15:guide>
        <p15:guide id="2"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Titelfolie einfach (blau)">
    <p:bg>
      <p:bgPr>
        <a:solidFill>
          <a:srgbClr val="201751"/>
        </a:solidFill>
        <a:effectLst/>
      </p:bgPr>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07AFDB3B-9688-4A95-84F0-C3A055D4AD96}"/>
              </a:ext>
            </a:extLst>
          </p:cNvPr>
          <p:cNvGraphicFramePr>
            <a:graphicFrameLocks noChangeAspect="1"/>
          </p:cNvGraphicFramePr>
          <p:nvPr userDrawn="1">
            <p:custDataLst>
              <p:tags r:id="rId1"/>
            </p:custDataLst>
            <p:extLst>
              <p:ext uri="{D42A27DB-BD31-4B8C-83A1-F6EECF244321}">
                <p14:modId xmlns:p14="http://schemas.microsoft.com/office/powerpoint/2010/main" val="374564703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286" imgH="286" progId="TCLayout.ActiveDocument.1">
                  <p:embed/>
                </p:oleObj>
              </mc:Choice>
              <mc:Fallback>
                <p:oleObj name="think-cell Slide" r:id="rId4" imgW="286" imgH="286" progId="TCLayout.ActiveDocument.1">
                  <p:embed/>
                  <p:pic>
                    <p:nvPicPr>
                      <p:cNvPr id="7" name="Object 6" hidden="1">
                        <a:extLst>
                          <a:ext uri="{FF2B5EF4-FFF2-40B4-BE49-F238E27FC236}">
                            <a16:creationId xmlns:a16="http://schemas.microsoft.com/office/drawing/2014/main" id="{07AFDB3B-9688-4A95-84F0-C3A055D4AD9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89A97FA5-C40C-4B40-BB3A-2C1E018019C4}"/>
              </a:ext>
            </a:extLst>
          </p:cNvPr>
          <p:cNvSpPr/>
          <p:nvPr userDrawn="1">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GB" sz="4300" b="1" i="0" baseline="0" dirty="0" err="1">
              <a:latin typeface="Arial" panose="020B0604020202020204" pitchFamily="34" charset="0"/>
              <a:ea typeface="+mj-ea"/>
              <a:cs typeface="+mj-cs"/>
              <a:sym typeface="Arial" panose="020B0604020202020204" pitchFamily="34" charset="0"/>
            </a:endParaRPr>
          </a:p>
        </p:txBody>
      </p:sp>
      <p:sp>
        <p:nvSpPr>
          <p:cNvPr id="2" name="Titel 1">
            <a:extLst>
              <a:ext uri="{FF2B5EF4-FFF2-40B4-BE49-F238E27FC236}">
                <a16:creationId xmlns:a16="http://schemas.microsoft.com/office/drawing/2014/main" id="{35778EC7-7C11-4F09-ACA3-5CF18AB6BE79}"/>
              </a:ext>
            </a:extLst>
          </p:cNvPr>
          <p:cNvSpPr>
            <a:spLocks noGrp="1"/>
          </p:cNvSpPr>
          <p:nvPr>
            <p:ph type="ctrTitle" hasCustomPrompt="1"/>
          </p:nvPr>
        </p:nvSpPr>
        <p:spPr bwMode="gray">
          <a:xfrm>
            <a:off x="586817" y="2098800"/>
            <a:ext cx="7272896" cy="1512168"/>
          </a:xfrm>
        </p:spPr>
        <p:txBody>
          <a:bodyPr anchor="t" anchorCtr="0"/>
          <a:lstStyle>
            <a:lvl1pPr algn="l">
              <a:lnSpc>
                <a:spcPct val="100000"/>
              </a:lnSpc>
              <a:spcBef>
                <a:spcPts val="0"/>
              </a:spcBef>
              <a:defRPr sz="4300" b="1">
                <a:solidFill>
                  <a:schemeClr val="bg1"/>
                </a:solidFill>
              </a:defRPr>
            </a:lvl1pPr>
          </a:lstStyle>
          <a:p>
            <a:r>
              <a:rPr lang="en-US" noProof="0"/>
              <a:t>Presentation </a:t>
            </a:r>
            <a:br>
              <a:rPr lang="en-US" noProof="0"/>
            </a:br>
            <a:r>
              <a:rPr lang="en-US" noProof="0"/>
              <a:t>Title</a:t>
            </a:r>
          </a:p>
        </p:txBody>
      </p:sp>
      <p:sp>
        <p:nvSpPr>
          <p:cNvPr id="3" name="Untertitel 2">
            <a:extLst>
              <a:ext uri="{FF2B5EF4-FFF2-40B4-BE49-F238E27FC236}">
                <a16:creationId xmlns:a16="http://schemas.microsoft.com/office/drawing/2014/main" id="{6D5279DB-2657-4704-B49C-55604FFB15E4}"/>
              </a:ext>
            </a:extLst>
          </p:cNvPr>
          <p:cNvSpPr>
            <a:spLocks noGrp="1"/>
          </p:cNvSpPr>
          <p:nvPr>
            <p:ph type="subTitle" idx="1" hasCustomPrompt="1"/>
          </p:nvPr>
        </p:nvSpPr>
        <p:spPr bwMode="gray">
          <a:xfrm>
            <a:off x="586817" y="3836933"/>
            <a:ext cx="5401233" cy="720080"/>
          </a:xfrm>
        </p:spPr>
        <p:txBody>
          <a:bodyPr anchor="t" anchorCtr="0"/>
          <a:lstStyle>
            <a:lvl1pPr marL="0" indent="0" algn="l">
              <a:lnSpc>
                <a:spcPct val="100000"/>
              </a:lnSpc>
              <a:spcBef>
                <a:spcPts val="0"/>
              </a:spcBef>
              <a:buNone/>
              <a:defRPr sz="2400">
                <a:solidFill>
                  <a:schemeClr val="tx2"/>
                </a:solidFill>
                <a:latin typeface="+mn-lt"/>
                <a:cs typeface="Abadi MT Condensed Extra Bold"/>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Subtitle</a:t>
            </a:r>
          </a:p>
        </p:txBody>
      </p:sp>
      <p:pic>
        <p:nvPicPr>
          <p:cNvPr id="14" name="Grafik 13">
            <a:extLst>
              <a:ext uri="{FF2B5EF4-FFF2-40B4-BE49-F238E27FC236}">
                <a16:creationId xmlns:a16="http://schemas.microsoft.com/office/drawing/2014/main" id="{B69EFF50-DC8F-4D45-B659-61221D419A3B}"/>
              </a:ext>
            </a:extLst>
          </p:cNvPr>
          <p:cNvPicPr>
            <a:picLocks noChangeAspect="1"/>
          </p:cNvPicPr>
          <p:nvPr userDrawn="1"/>
        </p:nvPicPr>
        <p:blipFill>
          <a:blip r:embed="rId6" cstate="screen">
            <a:extLst>
              <a:ext uri="{28A0092B-C50C-407E-A947-70E740481C1C}">
                <a14:useLocalDpi xmlns:a14="http://schemas.microsoft.com/office/drawing/2010/main"/>
              </a:ext>
            </a:extLst>
          </a:blip>
          <a:srcRect/>
          <a:stretch/>
        </p:blipFill>
        <p:spPr>
          <a:xfrm>
            <a:off x="10800993" y="-487273"/>
            <a:ext cx="816102" cy="1625346"/>
          </a:xfrm>
          <a:prstGeom prst="rect">
            <a:avLst/>
          </a:prstGeom>
        </p:spPr>
      </p:pic>
      <p:sp>
        <p:nvSpPr>
          <p:cNvPr id="25" name="Datumsplatzhalter 24">
            <a:extLst>
              <a:ext uri="{FF2B5EF4-FFF2-40B4-BE49-F238E27FC236}">
                <a16:creationId xmlns:a16="http://schemas.microsoft.com/office/drawing/2014/main" id="{40F3132C-509C-4287-966A-1251244CAE23}"/>
              </a:ext>
            </a:extLst>
          </p:cNvPr>
          <p:cNvSpPr>
            <a:spLocks noGrp="1"/>
          </p:cNvSpPr>
          <p:nvPr>
            <p:ph type="dt" sz="half" idx="10"/>
          </p:nvPr>
        </p:nvSpPr>
        <p:spPr>
          <a:xfrm>
            <a:off x="586817" y="4689140"/>
            <a:ext cx="3529571" cy="288032"/>
          </a:xfrm>
        </p:spPr>
        <p:txBody>
          <a:bodyPr anchor="t"/>
          <a:lstStyle>
            <a:lvl1pPr algn="l">
              <a:lnSpc>
                <a:spcPct val="110000"/>
              </a:lnSpc>
              <a:defRPr sz="1400">
                <a:solidFill>
                  <a:schemeClr val="bg1"/>
                </a:solidFill>
              </a:defRPr>
            </a:lvl1pPr>
          </a:lstStyle>
          <a:p>
            <a:fld id="{6049ED75-8AE2-4856-8CBE-A625C6965CBE}" type="datetime3">
              <a:rPr lang="en-US" noProof="0" smtClean="0"/>
              <a:t>12 March 2025</a:t>
            </a:fld>
            <a:endParaRPr lang="en-US" noProof="0"/>
          </a:p>
        </p:txBody>
      </p:sp>
      <p:pic>
        <p:nvPicPr>
          <p:cNvPr id="38" name="Grafik 37">
            <a:extLst>
              <a:ext uri="{FF2B5EF4-FFF2-40B4-BE49-F238E27FC236}">
                <a16:creationId xmlns:a16="http://schemas.microsoft.com/office/drawing/2014/main" id="{7E81EE69-1B45-4EBF-B7F2-9648BE3DB9D8}"/>
              </a:ext>
            </a:extLst>
          </p:cNvPr>
          <p:cNvPicPr>
            <a:picLocks noChangeAspect="1"/>
          </p:cNvPicPr>
          <p:nvPr userDrawn="1"/>
        </p:nvPicPr>
        <p:blipFill>
          <a:blip r:embed="rId7" cstate="screen">
            <a:extLst>
              <a:ext uri="{28A0092B-C50C-407E-A947-70E740481C1C}">
                <a14:useLocalDpi xmlns:a14="http://schemas.microsoft.com/office/drawing/2010/main"/>
              </a:ext>
            </a:extLst>
          </a:blip>
          <a:srcRect/>
          <a:stretch/>
        </p:blipFill>
        <p:spPr>
          <a:xfrm>
            <a:off x="604973" y="476936"/>
            <a:ext cx="3630623" cy="329870"/>
          </a:xfrm>
          <a:prstGeom prst="rect">
            <a:avLst/>
          </a:prstGeom>
        </p:spPr>
      </p:pic>
    </p:spTree>
    <p:extLst>
      <p:ext uri="{BB962C8B-B14F-4D97-AF65-F5344CB8AC3E}">
        <p14:creationId xmlns:p14="http://schemas.microsoft.com/office/powerpoint/2010/main" val="1195953406"/>
      </p:ext>
    </p:extLst>
  </p:cSld>
  <p:clrMapOvr>
    <a:masterClrMapping/>
  </p:clrMapOvr>
  <p:extLst>
    <p:ext uri="{DCECCB84-F9BA-43D5-87BE-67443E8EF086}">
      <p15:sldGuideLst xmlns:p15="http://schemas.microsoft.com/office/powerpoint/2012/main">
        <p15:guide id="1" orient="horz" pos="300">
          <p15:clr>
            <a:srgbClr val="FBAE40"/>
          </p15:clr>
        </p15:guide>
        <p15:guide id="2" orient="horz" pos="504">
          <p15:clr>
            <a:srgbClr val="FBAE40"/>
          </p15:clr>
        </p15:guide>
        <p15:guide id="3" orient="horz" pos="129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Titelfolie einfach (weiß)">
    <p:bg>
      <p:bgPr>
        <a:solidFill>
          <a:schemeClr val="bg1"/>
        </a:solidFill>
        <a:effectLst/>
      </p:bgPr>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07AFDB3B-9688-4A95-84F0-C3A055D4AD96}"/>
              </a:ext>
            </a:extLst>
          </p:cNvPr>
          <p:cNvGraphicFramePr>
            <a:graphicFrameLocks noChangeAspect="1"/>
          </p:cNvGraphicFramePr>
          <p:nvPr userDrawn="1">
            <p:custDataLst>
              <p:tags r:id="rId1"/>
            </p:custDataLst>
            <p:extLst>
              <p:ext uri="{D42A27DB-BD31-4B8C-83A1-F6EECF244321}">
                <p14:modId xmlns:p14="http://schemas.microsoft.com/office/powerpoint/2010/main" val="8154119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286" imgH="286" progId="TCLayout.ActiveDocument.1">
                  <p:embed/>
                </p:oleObj>
              </mc:Choice>
              <mc:Fallback>
                <p:oleObj name="think-cell Slide" r:id="rId4" imgW="286" imgH="286" progId="TCLayout.ActiveDocument.1">
                  <p:embed/>
                  <p:pic>
                    <p:nvPicPr>
                      <p:cNvPr id="7" name="Object 6" hidden="1">
                        <a:extLst>
                          <a:ext uri="{FF2B5EF4-FFF2-40B4-BE49-F238E27FC236}">
                            <a16:creationId xmlns:a16="http://schemas.microsoft.com/office/drawing/2014/main" id="{07AFDB3B-9688-4A95-84F0-C3A055D4AD9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89A97FA5-C40C-4B40-BB3A-2C1E018019C4}"/>
              </a:ext>
            </a:extLst>
          </p:cNvPr>
          <p:cNvSpPr/>
          <p:nvPr userDrawn="1">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3000" b="1" i="0" baseline="0" dirty="0" err="1">
              <a:latin typeface="Arial" panose="020B0604020202020204" pitchFamily="34" charset="0"/>
              <a:ea typeface="+mj-ea"/>
              <a:cs typeface="+mj-cs"/>
              <a:sym typeface="Arial" panose="020B0604020202020204" pitchFamily="34" charset="0"/>
            </a:endParaRPr>
          </a:p>
        </p:txBody>
      </p:sp>
      <p:sp>
        <p:nvSpPr>
          <p:cNvPr id="2" name="Titel 1">
            <a:extLst>
              <a:ext uri="{FF2B5EF4-FFF2-40B4-BE49-F238E27FC236}">
                <a16:creationId xmlns:a16="http://schemas.microsoft.com/office/drawing/2014/main" id="{35778EC7-7C11-4F09-ACA3-5CF18AB6BE79}"/>
              </a:ext>
            </a:extLst>
          </p:cNvPr>
          <p:cNvSpPr>
            <a:spLocks noGrp="1"/>
          </p:cNvSpPr>
          <p:nvPr>
            <p:ph type="ctrTitle" hasCustomPrompt="1"/>
          </p:nvPr>
        </p:nvSpPr>
        <p:spPr bwMode="gray">
          <a:xfrm>
            <a:off x="586817" y="2096852"/>
            <a:ext cx="7272896" cy="1512168"/>
          </a:xfrm>
        </p:spPr>
        <p:txBody>
          <a:bodyPr anchor="t" anchorCtr="0"/>
          <a:lstStyle>
            <a:lvl1pPr algn="l">
              <a:lnSpc>
                <a:spcPct val="100000"/>
              </a:lnSpc>
              <a:spcBef>
                <a:spcPts val="0"/>
              </a:spcBef>
              <a:defRPr sz="4300" b="1">
                <a:solidFill>
                  <a:schemeClr val="tx1"/>
                </a:solidFill>
              </a:defRPr>
            </a:lvl1pPr>
          </a:lstStyle>
          <a:p>
            <a:r>
              <a:rPr lang="en-US" noProof="0"/>
              <a:t>Presentation </a:t>
            </a:r>
            <a:br>
              <a:rPr lang="en-US" noProof="0"/>
            </a:br>
            <a:r>
              <a:rPr lang="en-US" noProof="0"/>
              <a:t>Title</a:t>
            </a:r>
          </a:p>
        </p:txBody>
      </p:sp>
      <p:sp>
        <p:nvSpPr>
          <p:cNvPr id="3" name="Untertitel 2">
            <a:extLst>
              <a:ext uri="{FF2B5EF4-FFF2-40B4-BE49-F238E27FC236}">
                <a16:creationId xmlns:a16="http://schemas.microsoft.com/office/drawing/2014/main" id="{6D5279DB-2657-4704-B49C-55604FFB15E4}"/>
              </a:ext>
            </a:extLst>
          </p:cNvPr>
          <p:cNvSpPr>
            <a:spLocks noGrp="1"/>
          </p:cNvSpPr>
          <p:nvPr>
            <p:ph type="subTitle" idx="1" hasCustomPrompt="1"/>
          </p:nvPr>
        </p:nvSpPr>
        <p:spPr bwMode="gray">
          <a:xfrm>
            <a:off x="586817" y="3854256"/>
            <a:ext cx="5401233" cy="720080"/>
          </a:xfrm>
        </p:spPr>
        <p:txBody>
          <a:bodyPr anchor="t" anchorCtr="0"/>
          <a:lstStyle>
            <a:lvl1pPr marL="0" indent="0" algn="l">
              <a:lnSpc>
                <a:spcPct val="100000"/>
              </a:lnSpc>
              <a:spcBef>
                <a:spcPts val="0"/>
              </a:spcBef>
              <a:buNone/>
              <a:defRPr sz="2400">
                <a:solidFill>
                  <a:schemeClr val="tx2"/>
                </a:solidFill>
                <a:latin typeface="+mn-lt"/>
                <a:cs typeface="Abadi MT Condensed Extra Bold"/>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Subtitle</a:t>
            </a:r>
          </a:p>
        </p:txBody>
      </p:sp>
      <p:pic>
        <p:nvPicPr>
          <p:cNvPr id="14" name="Grafik 13">
            <a:extLst>
              <a:ext uri="{FF2B5EF4-FFF2-40B4-BE49-F238E27FC236}">
                <a16:creationId xmlns:a16="http://schemas.microsoft.com/office/drawing/2014/main" id="{B69EFF50-DC8F-4D45-B659-61221D419A3B}"/>
              </a:ext>
            </a:extLst>
          </p:cNvPr>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0800993" y="-487273"/>
            <a:ext cx="816102" cy="1625346"/>
          </a:xfrm>
          <a:prstGeom prst="rect">
            <a:avLst/>
          </a:prstGeom>
        </p:spPr>
      </p:pic>
      <p:sp>
        <p:nvSpPr>
          <p:cNvPr id="25" name="Datumsplatzhalter 24">
            <a:extLst>
              <a:ext uri="{FF2B5EF4-FFF2-40B4-BE49-F238E27FC236}">
                <a16:creationId xmlns:a16="http://schemas.microsoft.com/office/drawing/2014/main" id="{40F3132C-509C-4287-966A-1251244CAE23}"/>
              </a:ext>
            </a:extLst>
          </p:cNvPr>
          <p:cNvSpPr>
            <a:spLocks noGrp="1"/>
          </p:cNvSpPr>
          <p:nvPr>
            <p:ph type="dt" sz="half" idx="10"/>
          </p:nvPr>
        </p:nvSpPr>
        <p:spPr>
          <a:xfrm>
            <a:off x="586817" y="4689140"/>
            <a:ext cx="3529571" cy="288032"/>
          </a:xfrm>
        </p:spPr>
        <p:txBody>
          <a:bodyPr anchor="t"/>
          <a:lstStyle>
            <a:lvl1pPr algn="l">
              <a:lnSpc>
                <a:spcPct val="110000"/>
              </a:lnSpc>
              <a:defRPr sz="1400"/>
            </a:lvl1pPr>
          </a:lstStyle>
          <a:p>
            <a:fld id="{81C13407-79F5-4AC7-AB60-784BE68A29D5}" type="datetime3">
              <a:rPr lang="en-US" noProof="0" smtClean="0"/>
              <a:t>12 March 2025</a:t>
            </a:fld>
            <a:endParaRPr lang="en-US" noProof="0"/>
          </a:p>
        </p:txBody>
      </p:sp>
      <p:pic>
        <p:nvPicPr>
          <p:cNvPr id="38" name="Grafik 37">
            <a:extLst>
              <a:ext uri="{FF2B5EF4-FFF2-40B4-BE49-F238E27FC236}">
                <a16:creationId xmlns:a16="http://schemas.microsoft.com/office/drawing/2014/main" id="{7E81EE69-1B45-4EBF-B7F2-9648BE3DB9D8}"/>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601200" y="476936"/>
            <a:ext cx="3638169" cy="329870"/>
          </a:xfrm>
          <a:prstGeom prst="rect">
            <a:avLst/>
          </a:prstGeom>
        </p:spPr>
      </p:pic>
    </p:spTree>
    <p:extLst>
      <p:ext uri="{BB962C8B-B14F-4D97-AF65-F5344CB8AC3E}">
        <p14:creationId xmlns:p14="http://schemas.microsoft.com/office/powerpoint/2010/main" val="3963602783"/>
      </p:ext>
    </p:extLst>
  </p:cSld>
  <p:clrMapOvr>
    <a:masterClrMapping/>
  </p:clrMapOvr>
  <p:extLst>
    <p:ext uri="{DCECCB84-F9BA-43D5-87BE-67443E8EF086}">
      <p15:sldGuideLst xmlns:p15="http://schemas.microsoft.com/office/powerpoint/2012/main">
        <p15:guide id="1" orient="horz" pos="300">
          <p15:clr>
            <a:srgbClr val="FBAE40"/>
          </p15:clr>
        </p15:guide>
        <p15:guide id="2"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elfolie (Bild)">
    <p:bg>
      <p:bgPr>
        <a:solidFill>
          <a:srgbClr val="F3F3F3"/>
        </a:solidFill>
        <a:effectLst/>
      </p:bgPr>
    </p:bg>
    <p:spTree>
      <p:nvGrpSpPr>
        <p:cNvPr id="1" name=""/>
        <p:cNvGrpSpPr/>
        <p:nvPr/>
      </p:nvGrpSpPr>
      <p:grpSpPr>
        <a:xfrm>
          <a:off x="0" y="0"/>
          <a:ext cx="0" cy="0"/>
          <a:chOff x="0" y="0"/>
          <a:chExt cx="0" cy="0"/>
        </a:xfrm>
      </p:grpSpPr>
      <p:sp>
        <p:nvSpPr>
          <p:cNvPr id="6" name="Bildplatzhalter 5">
            <a:extLst>
              <a:ext uri="{FF2B5EF4-FFF2-40B4-BE49-F238E27FC236}">
                <a16:creationId xmlns:a16="http://schemas.microsoft.com/office/drawing/2014/main" id="{34DAAD36-478C-4478-B2AD-E9E1A4AA2ACF}"/>
              </a:ext>
            </a:extLst>
          </p:cNvPr>
          <p:cNvSpPr>
            <a:spLocks noGrp="1"/>
          </p:cNvSpPr>
          <p:nvPr>
            <p:ph type="pic" sz="quarter" idx="11"/>
          </p:nvPr>
        </p:nvSpPr>
        <p:spPr>
          <a:xfrm>
            <a:off x="0" y="0"/>
            <a:ext cx="12192000" cy="6858000"/>
          </a:xfrm>
          <a:solidFill>
            <a:srgbClr val="CBCCCB"/>
          </a:solidFill>
        </p:spPr>
        <p:txBody>
          <a:bodyPr anchor="ctr"/>
          <a:lstStyle>
            <a:lvl1pPr algn="ctr">
              <a:defRPr sz="1400"/>
            </a:lvl1pPr>
          </a:lstStyle>
          <a:p>
            <a:endParaRPr lang="en-GB" noProof="0"/>
          </a:p>
        </p:txBody>
      </p:sp>
      <p:sp>
        <p:nvSpPr>
          <p:cNvPr id="11" name="Onlinebild-Platzhalter 10">
            <a:extLst>
              <a:ext uri="{FF2B5EF4-FFF2-40B4-BE49-F238E27FC236}">
                <a16:creationId xmlns:a16="http://schemas.microsoft.com/office/drawing/2014/main" id="{F5E01BC0-C4C7-48C1-965F-F1EFE00A8932}"/>
              </a:ext>
            </a:extLst>
          </p:cNvPr>
          <p:cNvSpPr>
            <a:spLocks noGrp="1"/>
          </p:cNvSpPr>
          <p:nvPr>
            <p:ph type="clipArt" sz="quarter" idx="13" hasCustomPrompt="1"/>
          </p:nvPr>
        </p:nvSpPr>
        <p:spPr>
          <a:xfrm>
            <a:off x="601200" y="476580"/>
            <a:ext cx="3637425" cy="329870"/>
          </a:xfrm>
          <a:blipFill>
            <a:blip r:embed="rId4" cstate="screen">
              <a:extLst>
                <a:ext uri="{28A0092B-C50C-407E-A947-70E740481C1C}">
                  <a14:useLocalDpi xmlns:a14="http://schemas.microsoft.com/office/drawing/2010/main"/>
                </a:ext>
              </a:extLst>
            </a:blip>
            <a:stretch>
              <a:fillRect/>
            </a:stretch>
          </a:blipFill>
        </p:spPr>
        <p:txBody>
          <a:bodyPr/>
          <a:lstStyle/>
          <a:p>
            <a:r>
              <a:rPr lang="de-DE" dirty="0"/>
              <a:t> </a:t>
            </a:r>
          </a:p>
        </p:txBody>
      </p:sp>
      <p:graphicFrame>
        <p:nvGraphicFramePr>
          <p:cNvPr id="7" name="Object 6" hidden="1">
            <a:extLst>
              <a:ext uri="{FF2B5EF4-FFF2-40B4-BE49-F238E27FC236}">
                <a16:creationId xmlns:a16="http://schemas.microsoft.com/office/drawing/2014/main" id="{07AFDB3B-9688-4A95-84F0-C3A055D4AD96}"/>
              </a:ext>
            </a:extLst>
          </p:cNvPr>
          <p:cNvGraphicFramePr>
            <a:graphicFrameLocks noChangeAspect="1"/>
          </p:cNvGraphicFramePr>
          <p:nvPr userDrawn="1">
            <p:custDataLst>
              <p:tags r:id="rId1"/>
            </p:custDataLst>
            <p:extLst>
              <p:ext uri="{D42A27DB-BD31-4B8C-83A1-F6EECF244321}">
                <p14:modId xmlns:p14="http://schemas.microsoft.com/office/powerpoint/2010/main" val="3910548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286" imgH="286" progId="TCLayout.ActiveDocument.1">
                  <p:embed/>
                </p:oleObj>
              </mc:Choice>
              <mc:Fallback>
                <p:oleObj name="think-cell Slide" r:id="rId5" imgW="286" imgH="286" progId="TCLayout.ActiveDocument.1">
                  <p:embed/>
                  <p:pic>
                    <p:nvPicPr>
                      <p:cNvPr id="7" name="Object 6" hidden="1">
                        <a:extLst>
                          <a:ext uri="{FF2B5EF4-FFF2-40B4-BE49-F238E27FC236}">
                            <a16:creationId xmlns:a16="http://schemas.microsoft.com/office/drawing/2014/main" id="{07AFDB3B-9688-4A95-84F0-C3A055D4AD9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89A97FA5-C40C-4B40-BB3A-2C1E018019C4}"/>
              </a:ext>
            </a:extLst>
          </p:cNvPr>
          <p:cNvSpPr/>
          <p:nvPr userDrawn="1">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4300" b="1" i="0" baseline="0" dirty="0" err="1">
              <a:latin typeface="Arial" panose="020B0604020202020204" pitchFamily="34" charset="0"/>
              <a:ea typeface="+mj-ea"/>
              <a:cs typeface="+mj-cs"/>
              <a:sym typeface="Arial" panose="020B0604020202020204" pitchFamily="34" charset="0"/>
            </a:endParaRPr>
          </a:p>
        </p:txBody>
      </p:sp>
      <p:sp>
        <p:nvSpPr>
          <p:cNvPr id="2" name="Titel 1">
            <a:extLst>
              <a:ext uri="{FF2B5EF4-FFF2-40B4-BE49-F238E27FC236}">
                <a16:creationId xmlns:a16="http://schemas.microsoft.com/office/drawing/2014/main" id="{35778EC7-7C11-4F09-ACA3-5CF18AB6BE79}"/>
              </a:ext>
            </a:extLst>
          </p:cNvPr>
          <p:cNvSpPr>
            <a:spLocks noGrp="1"/>
          </p:cNvSpPr>
          <p:nvPr>
            <p:ph type="ctrTitle" hasCustomPrompt="1"/>
          </p:nvPr>
        </p:nvSpPr>
        <p:spPr bwMode="gray">
          <a:xfrm>
            <a:off x="586817" y="2096852"/>
            <a:ext cx="7272896" cy="1512168"/>
          </a:xfrm>
        </p:spPr>
        <p:txBody>
          <a:bodyPr anchor="t" anchorCtr="0"/>
          <a:lstStyle>
            <a:lvl1pPr algn="l">
              <a:lnSpc>
                <a:spcPct val="100000"/>
              </a:lnSpc>
              <a:spcBef>
                <a:spcPts val="0"/>
              </a:spcBef>
              <a:defRPr sz="4300" b="1">
                <a:solidFill>
                  <a:schemeClr val="tx1"/>
                </a:solidFill>
              </a:defRPr>
            </a:lvl1pPr>
          </a:lstStyle>
          <a:p>
            <a:r>
              <a:rPr lang="en-US" noProof="0" dirty="0"/>
              <a:t>Presentation Title</a:t>
            </a:r>
          </a:p>
        </p:txBody>
      </p:sp>
      <p:sp>
        <p:nvSpPr>
          <p:cNvPr id="3" name="Untertitel 2">
            <a:extLst>
              <a:ext uri="{FF2B5EF4-FFF2-40B4-BE49-F238E27FC236}">
                <a16:creationId xmlns:a16="http://schemas.microsoft.com/office/drawing/2014/main" id="{6D5279DB-2657-4704-B49C-55604FFB15E4}"/>
              </a:ext>
            </a:extLst>
          </p:cNvPr>
          <p:cNvSpPr>
            <a:spLocks noGrp="1"/>
          </p:cNvSpPr>
          <p:nvPr>
            <p:ph type="subTitle" idx="1" hasCustomPrompt="1"/>
          </p:nvPr>
        </p:nvSpPr>
        <p:spPr bwMode="gray">
          <a:xfrm>
            <a:off x="586817" y="3854256"/>
            <a:ext cx="5401233" cy="720080"/>
          </a:xfrm>
        </p:spPr>
        <p:txBody>
          <a:bodyPr anchor="t" anchorCtr="0"/>
          <a:lstStyle>
            <a:lvl1pPr marL="0" indent="0" algn="l">
              <a:lnSpc>
                <a:spcPct val="100000"/>
              </a:lnSpc>
              <a:spcBef>
                <a:spcPts val="0"/>
              </a:spcBef>
              <a:buNone/>
              <a:defRPr sz="2400">
                <a:solidFill>
                  <a:schemeClr val="tx1"/>
                </a:solidFill>
                <a:latin typeface="+mn-lt"/>
                <a:cs typeface="Abadi MT Condensed Extra Bold"/>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Insert Subtitle</a:t>
            </a:r>
          </a:p>
        </p:txBody>
      </p:sp>
      <p:sp>
        <p:nvSpPr>
          <p:cNvPr id="25" name="Datumsplatzhalter 24">
            <a:extLst>
              <a:ext uri="{FF2B5EF4-FFF2-40B4-BE49-F238E27FC236}">
                <a16:creationId xmlns:a16="http://schemas.microsoft.com/office/drawing/2014/main" id="{40F3132C-509C-4287-966A-1251244CAE23}"/>
              </a:ext>
            </a:extLst>
          </p:cNvPr>
          <p:cNvSpPr>
            <a:spLocks noGrp="1"/>
          </p:cNvSpPr>
          <p:nvPr>
            <p:ph type="dt" sz="half" idx="10"/>
          </p:nvPr>
        </p:nvSpPr>
        <p:spPr>
          <a:xfrm>
            <a:off x="586817" y="4689140"/>
            <a:ext cx="3529571" cy="288032"/>
          </a:xfrm>
        </p:spPr>
        <p:txBody>
          <a:bodyPr anchor="t"/>
          <a:lstStyle>
            <a:lvl1pPr algn="l">
              <a:lnSpc>
                <a:spcPct val="110000"/>
              </a:lnSpc>
              <a:defRPr sz="1400"/>
            </a:lvl1pPr>
          </a:lstStyle>
          <a:p>
            <a:fld id="{FC7398BC-A795-44A2-81B7-7C62073F4A53}" type="datetime3">
              <a:rPr lang="en-US" noProof="0" smtClean="0"/>
              <a:t>12 March 2025</a:t>
            </a:fld>
            <a:endParaRPr lang="en-US" noProof="0"/>
          </a:p>
        </p:txBody>
      </p:sp>
      <p:sp>
        <p:nvSpPr>
          <p:cNvPr id="13" name="Onlinebild-Platzhalter 12">
            <a:extLst>
              <a:ext uri="{FF2B5EF4-FFF2-40B4-BE49-F238E27FC236}">
                <a16:creationId xmlns:a16="http://schemas.microsoft.com/office/drawing/2014/main" id="{40DD23F9-38CC-47A8-BA35-376C86887867}"/>
              </a:ext>
            </a:extLst>
          </p:cNvPr>
          <p:cNvSpPr>
            <a:spLocks noGrp="1"/>
          </p:cNvSpPr>
          <p:nvPr>
            <p:ph type="clipArt" sz="quarter" idx="14" hasCustomPrompt="1"/>
          </p:nvPr>
        </p:nvSpPr>
        <p:spPr>
          <a:xfrm>
            <a:off x="10800993" y="-487273"/>
            <a:ext cx="816332" cy="1625511"/>
          </a:xfrm>
          <a:blipFill>
            <a:blip r:embed="rId7" cstate="screen">
              <a:extLst>
                <a:ext uri="{28A0092B-C50C-407E-A947-70E740481C1C}">
                  <a14:useLocalDpi xmlns:a14="http://schemas.microsoft.com/office/drawing/2010/main"/>
                </a:ext>
              </a:extLst>
            </a:blip>
            <a:stretch>
              <a:fillRect/>
            </a:stretch>
          </a:blipFill>
        </p:spPr>
        <p:txBody>
          <a:bodyPr/>
          <a:lstStyle/>
          <a:p>
            <a:r>
              <a:rPr lang="en-US" noProof="0"/>
              <a:t> </a:t>
            </a:r>
          </a:p>
        </p:txBody>
      </p:sp>
    </p:spTree>
    <p:extLst>
      <p:ext uri="{BB962C8B-B14F-4D97-AF65-F5344CB8AC3E}">
        <p14:creationId xmlns:p14="http://schemas.microsoft.com/office/powerpoint/2010/main" val="3050315580"/>
      </p:ext>
    </p:extLst>
  </p:cSld>
  <p:clrMapOvr>
    <a:masterClrMapping/>
  </p:clrMapOvr>
  <p:extLst>
    <p:ext uri="{DCECCB84-F9BA-43D5-87BE-67443E8EF086}">
      <p15:sldGuideLst xmlns:p15="http://schemas.microsoft.com/office/powerpoint/2012/main">
        <p15:guide id="1" orient="horz" pos="300">
          <p15:clr>
            <a:srgbClr val="FBAE40"/>
          </p15:clr>
        </p15:guide>
        <p15:guide id="2"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elfolie (Bild dunkel)">
    <p:bg>
      <p:bgPr>
        <a:solidFill>
          <a:srgbClr val="F3F3F3"/>
        </a:solidFill>
        <a:effectLst/>
      </p:bgPr>
    </p:bg>
    <p:spTree>
      <p:nvGrpSpPr>
        <p:cNvPr id="1" name=""/>
        <p:cNvGrpSpPr/>
        <p:nvPr/>
      </p:nvGrpSpPr>
      <p:grpSpPr>
        <a:xfrm>
          <a:off x="0" y="0"/>
          <a:ext cx="0" cy="0"/>
          <a:chOff x="0" y="0"/>
          <a:chExt cx="0" cy="0"/>
        </a:xfrm>
      </p:grpSpPr>
      <p:sp>
        <p:nvSpPr>
          <p:cNvPr id="6" name="Bildplatzhalter 5">
            <a:extLst>
              <a:ext uri="{FF2B5EF4-FFF2-40B4-BE49-F238E27FC236}">
                <a16:creationId xmlns:a16="http://schemas.microsoft.com/office/drawing/2014/main" id="{34DAAD36-478C-4478-B2AD-E9E1A4AA2ACF}"/>
              </a:ext>
            </a:extLst>
          </p:cNvPr>
          <p:cNvSpPr>
            <a:spLocks noGrp="1"/>
          </p:cNvSpPr>
          <p:nvPr>
            <p:ph type="pic" sz="quarter" idx="11"/>
          </p:nvPr>
        </p:nvSpPr>
        <p:spPr>
          <a:xfrm>
            <a:off x="0" y="0"/>
            <a:ext cx="12192000" cy="6858000"/>
          </a:xfrm>
          <a:solidFill>
            <a:srgbClr val="7A7A7A"/>
          </a:solidFill>
        </p:spPr>
        <p:txBody>
          <a:bodyPr anchor="ctr"/>
          <a:lstStyle>
            <a:lvl1pPr algn="ctr">
              <a:defRPr sz="1400">
                <a:solidFill>
                  <a:schemeClr val="bg1"/>
                </a:solidFill>
              </a:defRPr>
            </a:lvl1pPr>
          </a:lstStyle>
          <a:p>
            <a:endParaRPr lang="en-GB" noProof="0"/>
          </a:p>
        </p:txBody>
      </p:sp>
      <p:sp>
        <p:nvSpPr>
          <p:cNvPr id="11" name="Onlinebild-Platzhalter 10">
            <a:extLst>
              <a:ext uri="{FF2B5EF4-FFF2-40B4-BE49-F238E27FC236}">
                <a16:creationId xmlns:a16="http://schemas.microsoft.com/office/drawing/2014/main" id="{F5E01BC0-C4C7-48C1-965F-F1EFE00A8932}"/>
              </a:ext>
            </a:extLst>
          </p:cNvPr>
          <p:cNvSpPr>
            <a:spLocks noGrp="1"/>
          </p:cNvSpPr>
          <p:nvPr>
            <p:ph type="clipArt" sz="quarter" idx="13" hasCustomPrompt="1"/>
          </p:nvPr>
        </p:nvSpPr>
        <p:spPr>
          <a:xfrm>
            <a:off x="601200" y="476580"/>
            <a:ext cx="3637425" cy="329870"/>
          </a:xfrm>
          <a:blipFill>
            <a:blip r:embed="rId4" cstate="screen">
              <a:extLst>
                <a:ext uri="{28A0092B-C50C-407E-A947-70E740481C1C}">
                  <a14:useLocalDpi xmlns:a14="http://schemas.microsoft.com/office/drawing/2010/main"/>
                </a:ext>
              </a:extLst>
            </a:blip>
            <a:stretch>
              <a:fillRect/>
            </a:stretch>
          </a:blipFill>
        </p:spPr>
        <p:txBody>
          <a:bodyPr/>
          <a:lstStyle/>
          <a:p>
            <a:r>
              <a:rPr lang="de-DE" dirty="0"/>
              <a:t> </a:t>
            </a:r>
          </a:p>
        </p:txBody>
      </p:sp>
      <p:graphicFrame>
        <p:nvGraphicFramePr>
          <p:cNvPr id="7" name="Object 6" hidden="1">
            <a:extLst>
              <a:ext uri="{FF2B5EF4-FFF2-40B4-BE49-F238E27FC236}">
                <a16:creationId xmlns:a16="http://schemas.microsoft.com/office/drawing/2014/main" id="{07AFDB3B-9688-4A95-84F0-C3A055D4AD96}"/>
              </a:ext>
            </a:extLst>
          </p:cNvPr>
          <p:cNvGraphicFramePr>
            <a:graphicFrameLocks noChangeAspect="1"/>
          </p:cNvGraphicFramePr>
          <p:nvPr userDrawn="1">
            <p:custDataLst>
              <p:tags r:id="rId1"/>
            </p:custDataLst>
            <p:extLst>
              <p:ext uri="{D42A27DB-BD31-4B8C-83A1-F6EECF244321}">
                <p14:modId xmlns:p14="http://schemas.microsoft.com/office/powerpoint/2010/main" val="280314795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286" imgH="286" progId="TCLayout.ActiveDocument.1">
                  <p:embed/>
                </p:oleObj>
              </mc:Choice>
              <mc:Fallback>
                <p:oleObj name="think-cell Slide" r:id="rId5" imgW="286" imgH="286" progId="TCLayout.ActiveDocument.1">
                  <p:embed/>
                  <p:pic>
                    <p:nvPicPr>
                      <p:cNvPr id="7" name="Object 6" hidden="1">
                        <a:extLst>
                          <a:ext uri="{FF2B5EF4-FFF2-40B4-BE49-F238E27FC236}">
                            <a16:creationId xmlns:a16="http://schemas.microsoft.com/office/drawing/2014/main" id="{07AFDB3B-9688-4A95-84F0-C3A055D4AD9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89A97FA5-C40C-4B40-BB3A-2C1E018019C4}"/>
              </a:ext>
            </a:extLst>
          </p:cNvPr>
          <p:cNvSpPr/>
          <p:nvPr userDrawn="1">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4300" b="1" i="0" baseline="0" dirty="0" err="1">
              <a:latin typeface="Arial" panose="020B0604020202020204" pitchFamily="34" charset="0"/>
              <a:ea typeface="+mj-ea"/>
              <a:cs typeface="+mj-cs"/>
              <a:sym typeface="Arial" panose="020B0604020202020204" pitchFamily="34" charset="0"/>
            </a:endParaRPr>
          </a:p>
        </p:txBody>
      </p:sp>
      <p:sp>
        <p:nvSpPr>
          <p:cNvPr id="2" name="Titel 1">
            <a:extLst>
              <a:ext uri="{FF2B5EF4-FFF2-40B4-BE49-F238E27FC236}">
                <a16:creationId xmlns:a16="http://schemas.microsoft.com/office/drawing/2014/main" id="{35778EC7-7C11-4F09-ACA3-5CF18AB6BE79}"/>
              </a:ext>
            </a:extLst>
          </p:cNvPr>
          <p:cNvSpPr>
            <a:spLocks noGrp="1"/>
          </p:cNvSpPr>
          <p:nvPr>
            <p:ph type="ctrTitle" hasCustomPrompt="1"/>
          </p:nvPr>
        </p:nvSpPr>
        <p:spPr bwMode="gray">
          <a:xfrm>
            <a:off x="586817" y="2096852"/>
            <a:ext cx="7272896" cy="1512168"/>
          </a:xfrm>
        </p:spPr>
        <p:txBody>
          <a:bodyPr anchor="t" anchorCtr="0"/>
          <a:lstStyle>
            <a:lvl1pPr algn="l">
              <a:lnSpc>
                <a:spcPct val="100000"/>
              </a:lnSpc>
              <a:spcBef>
                <a:spcPts val="0"/>
              </a:spcBef>
              <a:defRPr sz="4300" b="1">
                <a:solidFill>
                  <a:schemeClr val="bg1"/>
                </a:solidFill>
              </a:defRPr>
            </a:lvl1pPr>
          </a:lstStyle>
          <a:p>
            <a:r>
              <a:rPr lang="en-US" noProof="0"/>
              <a:t>Presentation Title</a:t>
            </a:r>
          </a:p>
        </p:txBody>
      </p:sp>
      <p:sp>
        <p:nvSpPr>
          <p:cNvPr id="3" name="Untertitel 2">
            <a:extLst>
              <a:ext uri="{FF2B5EF4-FFF2-40B4-BE49-F238E27FC236}">
                <a16:creationId xmlns:a16="http://schemas.microsoft.com/office/drawing/2014/main" id="{6D5279DB-2657-4704-B49C-55604FFB15E4}"/>
              </a:ext>
            </a:extLst>
          </p:cNvPr>
          <p:cNvSpPr>
            <a:spLocks noGrp="1"/>
          </p:cNvSpPr>
          <p:nvPr>
            <p:ph type="subTitle" idx="1" hasCustomPrompt="1"/>
          </p:nvPr>
        </p:nvSpPr>
        <p:spPr bwMode="gray">
          <a:xfrm>
            <a:off x="586817" y="3854256"/>
            <a:ext cx="5401233" cy="720080"/>
          </a:xfrm>
        </p:spPr>
        <p:txBody>
          <a:bodyPr anchor="t" anchorCtr="0"/>
          <a:lstStyle>
            <a:lvl1pPr marL="0" indent="0" algn="l">
              <a:lnSpc>
                <a:spcPct val="100000"/>
              </a:lnSpc>
              <a:spcBef>
                <a:spcPts val="0"/>
              </a:spcBef>
              <a:buNone/>
              <a:defRPr sz="2400">
                <a:solidFill>
                  <a:schemeClr val="bg1"/>
                </a:solidFill>
                <a:latin typeface="+mn-lt"/>
                <a:cs typeface="Abadi MT Condensed Extra Bold"/>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Insert Subtitle</a:t>
            </a:r>
          </a:p>
        </p:txBody>
      </p:sp>
      <p:sp>
        <p:nvSpPr>
          <p:cNvPr id="25" name="Datumsplatzhalter 24">
            <a:extLst>
              <a:ext uri="{FF2B5EF4-FFF2-40B4-BE49-F238E27FC236}">
                <a16:creationId xmlns:a16="http://schemas.microsoft.com/office/drawing/2014/main" id="{40F3132C-509C-4287-966A-1251244CAE23}"/>
              </a:ext>
            </a:extLst>
          </p:cNvPr>
          <p:cNvSpPr>
            <a:spLocks noGrp="1"/>
          </p:cNvSpPr>
          <p:nvPr>
            <p:ph type="dt" sz="half" idx="10"/>
          </p:nvPr>
        </p:nvSpPr>
        <p:spPr>
          <a:xfrm>
            <a:off x="586817" y="4689140"/>
            <a:ext cx="3529571" cy="288032"/>
          </a:xfrm>
        </p:spPr>
        <p:txBody>
          <a:bodyPr anchor="t"/>
          <a:lstStyle>
            <a:lvl1pPr algn="l">
              <a:lnSpc>
                <a:spcPct val="110000"/>
              </a:lnSpc>
              <a:defRPr sz="1400">
                <a:solidFill>
                  <a:schemeClr val="bg1"/>
                </a:solidFill>
              </a:defRPr>
            </a:lvl1pPr>
          </a:lstStyle>
          <a:p>
            <a:fld id="{E0BB55D8-496C-49CA-A56B-1C636D9A6352}" type="datetime3">
              <a:rPr lang="en-US" noProof="0" smtClean="0"/>
              <a:t>12 March 2025</a:t>
            </a:fld>
            <a:endParaRPr lang="en-US" noProof="0"/>
          </a:p>
        </p:txBody>
      </p:sp>
      <p:sp>
        <p:nvSpPr>
          <p:cNvPr id="13" name="Onlinebild-Platzhalter 12">
            <a:extLst>
              <a:ext uri="{FF2B5EF4-FFF2-40B4-BE49-F238E27FC236}">
                <a16:creationId xmlns:a16="http://schemas.microsoft.com/office/drawing/2014/main" id="{40DD23F9-38CC-47A8-BA35-376C86887867}"/>
              </a:ext>
            </a:extLst>
          </p:cNvPr>
          <p:cNvSpPr>
            <a:spLocks noGrp="1"/>
          </p:cNvSpPr>
          <p:nvPr>
            <p:ph type="clipArt" sz="quarter" idx="14" hasCustomPrompt="1"/>
          </p:nvPr>
        </p:nvSpPr>
        <p:spPr>
          <a:xfrm>
            <a:off x="10800993" y="-487273"/>
            <a:ext cx="816332" cy="1625511"/>
          </a:xfrm>
          <a:blipFill>
            <a:blip r:embed="rId7" cstate="screen">
              <a:extLst>
                <a:ext uri="{28A0092B-C50C-407E-A947-70E740481C1C}">
                  <a14:useLocalDpi xmlns:a14="http://schemas.microsoft.com/office/drawing/2010/main"/>
                </a:ext>
              </a:extLst>
            </a:blip>
            <a:stretch>
              <a:fillRect/>
            </a:stretch>
          </a:blipFill>
        </p:spPr>
        <p:txBody>
          <a:bodyPr/>
          <a:lstStyle/>
          <a:p>
            <a:r>
              <a:rPr lang="en-US" noProof="0"/>
              <a:t> </a:t>
            </a:r>
          </a:p>
        </p:txBody>
      </p:sp>
    </p:spTree>
    <p:extLst>
      <p:ext uri="{BB962C8B-B14F-4D97-AF65-F5344CB8AC3E}">
        <p14:creationId xmlns:p14="http://schemas.microsoft.com/office/powerpoint/2010/main" val="2725509656"/>
      </p:ext>
    </p:extLst>
  </p:cSld>
  <p:clrMapOvr>
    <a:masterClrMapping/>
  </p:clrMapOvr>
  <p:extLst>
    <p:ext uri="{DCECCB84-F9BA-43D5-87BE-67443E8EF086}">
      <p15:sldGuideLst xmlns:p15="http://schemas.microsoft.com/office/powerpoint/2012/main">
        <p15:guide id="1" orient="horz" pos="300">
          <p15:clr>
            <a:srgbClr val="FBAE40"/>
          </p15:clr>
        </p15:guide>
        <p15:guide id="2"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ags" Target="../tags/tag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37" Type="http://schemas.openxmlformats.org/officeDocument/2006/relationships/image" Target="../media/image2.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A3481E13-4175-4F0D-966D-2109B9AE3CDD}"/>
              </a:ext>
            </a:extLst>
          </p:cNvPr>
          <p:cNvGraphicFramePr>
            <a:graphicFrameLocks noChangeAspect="1"/>
          </p:cNvGraphicFramePr>
          <p:nvPr userDrawn="1">
            <p:custDataLst>
              <p:tags r:id="rId33"/>
            </p:custDataLst>
            <p:extLst>
              <p:ext uri="{D42A27DB-BD31-4B8C-83A1-F6EECF244321}">
                <p14:modId xmlns:p14="http://schemas.microsoft.com/office/powerpoint/2010/main" val="21074915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5" imgW="286" imgH="286" progId="TCLayout.ActiveDocument.1">
                  <p:embed/>
                </p:oleObj>
              </mc:Choice>
              <mc:Fallback>
                <p:oleObj name="think-cell Slide" r:id="rId35" imgW="286" imgH="286" progId="TCLayout.ActiveDocument.1">
                  <p:embed/>
                  <p:pic>
                    <p:nvPicPr>
                      <p:cNvPr id="5" name="Object 4" hidden="1">
                        <a:extLst>
                          <a:ext uri="{FF2B5EF4-FFF2-40B4-BE49-F238E27FC236}">
                            <a16:creationId xmlns:a16="http://schemas.microsoft.com/office/drawing/2014/main" id="{A3481E13-4175-4F0D-966D-2109B9AE3CDD}"/>
                          </a:ext>
                        </a:extLst>
                      </p:cNvPr>
                      <p:cNvPicPr/>
                      <p:nvPr/>
                    </p:nvPicPr>
                    <p:blipFill>
                      <a:blip r:embed="rId3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874BE97C-FE03-4A6C-BBA2-09E6291090CC}"/>
              </a:ext>
            </a:extLst>
          </p:cNvPr>
          <p:cNvSpPr/>
          <p:nvPr userDrawn="1">
            <p:custDataLst>
              <p:tags r:id="rId34"/>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de-DE" sz="3000" b="1" i="0" baseline="0" dirty="0">
              <a:latin typeface="Arial" panose="020B0604020202020204" pitchFamily="34" charset="0"/>
              <a:ea typeface="+mj-ea"/>
              <a:cs typeface="+mj-cs"/>
              <a:sym typeface="Arial" panose="020B0604020202020204" pitchFamily="34" charset="0"/>
            </a:endParaRPr>
          </a:p>
        </p:txBody>
      </p:sp>
      <p:sp>
        <p:nvSpPr>
          <p:cNvPr id="6" name="Datumsplatzhalter 5">
            <a:extLst>
              <a:ext uri="{FF2B5EF4-FFF2-40B4-BE49-F238E27FC236}">
                <a16:creationId xmlns:a16="http://schemas.microsoft.com/office/drawing/2014/main" id="{C88631E7-C14D-418E-8123-1BD528B5760F}"/>
              </a:ext>
            </a:extLst>
          </p:cNvPr>
          <p:cNvSpPr>
            <a:spLocks noGrp="1"/>
          </p:cNvSpPr>
          <p:nvPr>
            <p:ph type="dt" sz="half" idx="2"/>
          </p:nvPr>
        </p:nvSpPr>
        <p:spPr>
          <a:xfrm>
            <a:off x="10236460" y="6356350"/>
            <a:ext cx="1368165" cy="158256"/>
          </a:xfrm>
          <a:prstGeom prst="rect">
            <a:avLst/>
          </a:prstGeom>
        </p:spPr>
        <p:txBody>
          <a:bodyPr vert="horz" wrap="none" lIns="0" tIns="0" rIns="0" bIns="0" rtlCol="0" anchor="b" anchorCtr="0"/>
          <a:lstStyle>
            <a:lvl1pPr algn="r">
              <a:defRPr sz="900">
                <a:solidFill>
                  <a:schemeClr val="tx1"/>
                </a:solidFill>
              </a:defRPr>
            </a:lvl1pPr>
          </a:lstStyle>
          <a:p>
            <a:fld id="{7274EC83-4945-41A9-A1B0-147633395FDC}" type="datetime3">
              <a:rPr lang="en-US" noProof="0" smtClean="0"/>
              <a:t>12 March 2025</a:t>
            </a:fld>
            <a:endParaRPr lang="en-US" noProof="0"/>
          </a:p>
        </p:txBody>
      </p:sp>
      <p:sp>
        <p:nvSpPr>
          <p:cNvPr id="8" name="Foliennummernplatzhalter 7">
            <a:extLst>
              <a:ext uri="{FF2B5EF4-FFF2-40B4-BE49-F238E27FC236}">
                <a16:creationId xmlns:a16="http://schemas.microsoft.com/office/drawing/2014/main" id="{16B95E2C-4B37-49A4-88B8-CB9FD1E140AB}"/>
              </a:ext>
            </a:extLst>
          </p:cNvPr>
          <p:cNvSpPr>
            <a:spLocks noGrp="1"/>
          </p:cNvSpPr>
          <p:nvPr>
            <p:ph type="sldNum" sz="quarter" idx="4"/>
          </p:nvPr>
        </p:nvSpPr>
        <p:spPr>
          <a:xfrm>
            <a:off x="6203950" y="6356350"/>
            <a:ext cx="864158" cy="154196"/>
          </a:xfrm>
          <a:prstGeom prst="rect">
            <a:avLst/>
          </a:prstGeom>
        </p:spPr>
        <p:txBody>
          <a:bodyPr vert="horz" wrap="none" lIns="0" tIns="0" rIns="0" bIns="0" rtlCol="0" anchor="b" anchorCtr="0"/>
          <a:lstStyle>
            <a:lvl1pPr algn="l">
              <a:defRPr sz="900">
                <a:solidFill>
                  <a:schemeClr val="tx1"/>
                </a:solidFill>
              </a:defRPr>
            </a:lvl1pPr>
          </a:lstStyle>
          <a:p>
            <a:fld id="{62CB3E74-FC4B-418A-B5F6-72ED80208EB2}" type="slidenum">
              <a:rPr lang="en-US" noProof="0" smtClean="0"/>
              <a:pPr/>
              <a:t>‹#›</a:t>
            </a:fld>
            <a:endParaRPr lang="en-US" noProof="0"/>
          </a:p>
        </p:txBody>
      </p:sp>
      <p:sp>
        <p:nvSpPr>
          <p:cNvPr id="2" name="Titelplatzhalter 1">
            <a:extLst>
              <a:ext uri="{FF2B5EF4-FFF2-40B4-BE49-F238E27FC236}">
                <a16:creationId xmlns:a16="http://schemas.microsoft.com/office/drawing/2014/main" id="{9AB26C2F-D9F3-400B-A4CB-4A13AFC3507A}"/>
              </a:ext>
            </a:extLst>
          </p:cNvPr>
          <p:cNvSpPr>
            <a:spLocks noGrp="1"/>
          </p:cNvSpPr>
          <p:nvPr>
            <p:ph type="title"/>
          </p:nvPr>
        </p:nvSpPr>
        <p:spPr>
          <a:xfrm>
            <a:off x="587376" y="368300"/>
            <a:ext cx="11017250" cy="468412"/>
          </a:xfrm>
          <a:prstGeom prst="rect">
            <a:avLst/>
          </a:prstGeom>
        </p:spPr>
        <p:txBody>
          <a:bodyPr vert="horz" lIns="0" tIns="43200" rIns="0" bIns="0" rtlCol="0" anchor="t" anchorCtr="0">
            <a:noAutofit/>
          </a:bodyPr>
          <a:lstStyle/>
          <a:p>
            <a:r>
              <a:rPr lang="en-US" noProof="0"/>
              <a:t>Slide title format</a:t>
            </a:r>
          </a:p>
        </p:txBody>
      </p:sp>
      <p:sp>
        <p:nvSpPr>
          <p:cNvPr id="3" name="Textplatzhalter 2">
            <a:extLst>
              <a:ext uri="{FF2B5EF4-FFF2-40B4-BE49-F238E27FC236}">
                <a16:creationId xmlns:a16="http://schemas.microsoft.com/office/drawing/2014/main" id="{E97C92C2-1BF1-4901-A94D-EE08E8BC967C}"/>
              </a:ext>
            </a:extLst>
          </p:cNvPr>
          <p:cNvSpPr>
            <a:spLocks noGrp="1"/>
          </p:cNvSpPr>
          <p:nvPr>
            <p:ph type="body" idx="1"/>
          </p:nvPr>
        </p:nvSpPr>
        <p:spPr>
          <a:xfrm>
            <a:off x="587376" y="1700213"/>
            <a:ext cx="11017249" cy="4429125"/>
          </a:xfrm>
          <a:prstGeom prst="rect">
            <a:avLst/>
          </a:prstGeom>
        </p:spPr>
        <p:txBody>
          <a:bodyPr vert="horz" lIns="0" tIns="0" rIns="0" bIns="0" rtlCol="0" anchor="t" anchorCtr="0">
            <a:noAutofit/>
          </a:bodyPr>
          <a:lstStyle/>
          <a:p>
            <a:pPr lvl="0"/>
            <a:r>
              <a:rPr lang="en-US" noProof="0"/>
              <a:t>Level 1</a:t>
            </a:r>
          </a:p>
          <a:p>
            <a:pPr lvl="1"/>
            <a:r>
              <a:rPr lang="en-US" noProof="0"/>
              <a:t>Level 2</a:t>
            </a:r>
          </a:p>
          <a:p>
            <a:pPr lvl="2"/>
            <a:r>
              <a:rPr lang="en-US" noProof="0"/>
              <a:t>Level 3</a:t>
            </a:r>
          </a:p>
          <a:p>
            <a:pPr lvl="3"/>
            <a:r>
              <a:rPr lang="en-US" noProof="0"/>
              <a:t>Level 4 (with space after)</a:t>
            </a:r>
          </a:p>
          <a:p>
            <a:pPr lvl="4"/>
            <a:r>
              <a:rPr lang="en-US" noProof="0"/>
              <a:t>Level 5 (with space after)</a:t>
            </a:r>
          </a:p>
          <a:p>
            <a:pPr lvl="5"/>
            <a:r>
              <a:rPr lang="en-US" noProof="0"/>
              <a:t>Level 6 (with space after)</a:t>
            </a:r>
          </a:p>
          <a:p>
            <a:pPr lvl="6"/>
            <a:r>
              <a:rPr lang="en-US" noProof="0"/>
              <a:t>Level 7 (for tables)</a:t>
            </a:r>
          </a:p>
          <a:p>
            <a:pPr lvl="7"/>
            <a:r>
              <a:rPr lang="en-US" noProof="0"/>
              <a:t>Level 8</a:t>
            </a:r>
          </a:p>
          <a:p>
            <a:pPr lvl="8"/>
            <a:r>
              <a:rPr lang="en-US" noProof="0"/>
              <a:t>Level 9</a:t>
            </a:r>
          </a:p>
          <a:p>
            <a:pPr lvl="5"/>
            <a:endParaRPr lang="en-US" noProof="0"/>
          </a:p>
        </p:txBody>
      </p:sp>
      <p:pic>
        <p:nvPicPr>
          <p:cNvPr id="9" name="Grafik 8">
            <a:extLst>
              <a:ext uri="{FF2B5EF4-FFF2-40B4-BE49-F238E27FC236}">
                <a16:creationId xmlns:a16="http://schemas.microsoft.com/office/drawing/2014/main" id="{D6D68B53-C20C-41E9-9ADB-DC6B70996C1A}"/>
              </a:ext>
            </a:extLst>
          </p:cNvPr>
          <p:cNvPicPr>
            <a:picLocks noChangeAspect="1"/>
          </p:cNvPicPr>
          <p:nvPr userDrawn="1"/>
        </p:nvPicPr>
        <p:blipFill>
          <a:blip r:embed="rId37" cstate="screen">
            <a:extLst>
              <a:ext uri="{28A0092B-C50C-407E-A947-70E740481C1C}">
                <a14:useLocalDpi xmlns:a14="http://schemas.microsoft.com/office/drawing/2010/main"/>
              </a:ext>
            </a:extLst>
          </a:blip>
          <a:stretch>
            <a:fillRect/>
          </a:stretch>
        </p:blipFill>
        <p:spPr>
          <a:xfrm>
            <a:off x="601200" y="6376596"/>
            <a:ext cx="576063" cy="126555"/>
          </a:xfrm>
          <a:prstGeom prst="rect">
            <a:avLst/>
          </a:prstGeom>
        </p:spPr>
      </p:pic>
      <p:sp>
        <p:nvSpPr>
          <p:cNvPr id="7" name="MSIPCMContentMarking" descr="{&quot;HashCode&quot;:442047029,&quot;Placement&quot;:&quot;Footer&quot;,&quot;Top&quot;:519.343,&quot;Left&quot;:453.295349,&quot;SlideWidth&quot;:960,&quot;SlideHeight&quot;:540}">
            <a:extLst>
              <a:ext uri="{FF2B5EF4-FFF2-40B4-BE49-F238E27FC236}">
                <a16:creationId xmlns:a16="http://schemas.microsoft.com/office/drawing/2014/main" id="{F87AB23F-D6F9-47B7-9BD8-D03681573C5E}"/>
              </a:ext>
            </a:extLst>
          </p:cNvPr>
          <p:cNvSpPr txBox="1"/>
          <p:nvPr userDrawn="1"/>
        </p:nvSpPr>
        <p:spPr>
          <a:xfrm>
            <a:off x="5756851" y="6595656"/>
            <a:ext cx="678298" cy="262344"/>
          </a:xfrm>
          <a:prstGeom prst="rect">
            <a:avLst/>
          </a:prstGeom>
          <a:noFill/>
        </p:spPr>
        <p:txBody>
          <a:bodyPr vert="horz" wrap="square" lIns="0" tIns="0" rIns="0" bIns="0" rtlCol="0" anchor="ctr" anchorCtr="1">
            <a:noAutofit/>
          </a:bodyPr>
          <a:lstStyle/>
          <a:p>
            <a:pPr algn="ctr">
              <a:spcBef>
                <a:spcPts val="0"/>
              </a:spcBef>
              <a:spcAft>
                <a:spcPts val="0"/>
              </a:spcAft>
            </a:pPr>
            <a:r>
              <a:rPr lang="en-US" sz="1000">
                <a:solidFill>
                  <a:srgbClr val="000000"/>
                </a:solidFill>
                <a:latin typeface="Calibri" panose="020F0502020204030204" pitchFamily="34" charset="0"/>
              </a:rPr>
              <a:t>Internal</a:t>
            </a:r>
            <a:endParaRPr lang="en-US" sz="100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1966143933"/>
      </p:ext>
    </p:extLst>
  </p:cSld>
  <p:clrMap bg1="lt1" tx1="dk1" bg2="lt2" tx2="dk2" accent1="accent1" accent2="accent2" accent3="accent3" accent4="accent4" accent5="accent5" accent6="accent6" hlink="hlink" folHlink="folHlink"/>
  <p:sldLayoutIdLst>
    <p:sldLayoutId id="2147483658" r:id="rId1"/>
    <p:sldLayoutId id="2147483668" r:id="rId2"/>
    <p:sldLayoutId id="2147483669" r:id="rId3"/>
    <p:sldLayoutId id="2147483670" r:id="rId4"/>
    <p:sldLayoutId id="2147483671" r:id="rId5"/>
    <p:sldLayoutId id="2147483673" r:id="rId6"/>
    <p:sldLayoutId id="2147483672" r:id="rId7"/>
    <p:sldLayoutId id="2147483674" r:id="rId8"/>
    <p:sldLayoutId id="2147483675" r:id="rId9"/>
    <p:sldLayoutId id="2147483660" r:id="rId10"/>
    <p:sldLayoutId id="2147483677" r:id="rId11"/>
    <p:sldLayoutId id="2147483679" r:id="rId12"/>
    <p:sldLayoutId id="2147483676" r:id="rId13"/>
    <p:sldLayoutId id="2147483678" r:id="rId14"/>
    <p:sldLayoutId id="2147483680" r:id="rId15"/>
    <p:sldLayoutId id="2147483681" r:id="rId16"/>
    <p:sldLayoutId id="2147483663" r:id="rId17"/>
    <p:sldLayoutId id="2147483686" r:id="rId18"/>
    <p:sldLayoutId id="2147483650" r:id="rId19"/>
    <p:sldLayoutId id="2147483656" r:id="rId20"/>
    <p:sldLayoutId id="2147483657" r:id="rId21"/>
    <p:sldLayoutId id="2147483667" r:id="rId22"/>
    <p:sldLayoutId id="2147483654" r:id="rId23"/>
    <p:sldLayoutId id="2147483655" r:id="rId24"/>
    <p:sldLayoutId id="2147483693" r:id="rId25"/>
    <p:sldLayoutId id="2147483692" r:id="rId26"/>
    <p:sldLayoutId id="2147483687" r:id="rId27"/>
    <p:sldLayoutId id="2147483688" r:id="rId28"/>
    <p:sldLayoutId id="2147483689" r:id="rId29"/>
    <p:sldLayoutId id="2147483690" r:id="rId30"/>
    <p:sldLayoutId id="2147483664" r:id="rId31"/>
  </p:sldLayoutIdLst>
  <p:hf hdr="0" ftr="0"/>
  <p:txStyles>
    <p:titleStyle>
      <a:lvl1pPr algn="l" defTabSz="914400" rtl="0" eaLnBrk="1" latinLnBrk="0" hangingPunct="1">
        <a:lnSpc>
          <a:spcPts val="3300"/>
        </a:lnSpc>
        <a:spcBef>
          <a:spcPct val="0"/>
        </a:spcBef>
        <a:buNone/>
        <a:defRPr sz="30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0"/>
        </a:spcBef>
        <a:spcAft>
          <a:spcPts val="0"/>
        </a:spcAft>
        <a:buFont typeface="Wingdings" panose="05000000000000000000" pitchFamily="2" charset="2"/>
        <a:buNone/>
        <a:defRPr sz="2000" kern="1200">
          <a:solidFill>
            <a:schemeClr val="tx1"/>
          </a:solidFill>
          <a:latin typeface="+mn-lt"/>
          <a:ea typeface="+mn-ea"/>
          <a:cs typeface="+mn-cs"/>
        </a:defRPr>
      </a:lvl1pPr>
      <a:lvl2pPr marL="216000" indent="-216000" algn="l" defTabSz="914400" rtl="0" eaLnBrk="1" latinLnBrk="0" hangingPunct="1">
        <a:lnSpc>
          <a:spcPct val="110000"/>
        </a:lnSpc>
        <a:spcBef>
          <a:spcPts val="0"/>
        </a:spcBef>
        <a:spcAft>
          <a:spcPts val="0"/>
        </a:spcAft>
        <a:buFont typeface="Wingdings" panose="05000000000000000000" pitchFamily="2" charset="2"/>
        <a:buChar char="§"/>
        <a:defRPr sz="2000" kern="1200">
          <a:solidFill>
            <a:srgbClr val="1C1854"/>
          </a:solidFill>
          <a:latin typeface="+mn-lt"/>
          <a:ea typeface="+mn-ea"/>
          <a:cs typeface="+mn-cs"/>
        </a:defRPr>
      </a:lvl2pPr>
      <a:lvl3pPr marL="432000" indent="-216000" algn="l" defTabSz="914400" rtl="0" eaLnBrk="1" latinLnBrk="0" hangingPunct="1">
        <a:lnSpc>
          <a:spcPct val="110000"/>
        </a:lnSpc>
        <a:spcBef>
          <a:spcPts val="0"/>
        </a:spcBef>
        <a:spcAft>
          <a:spcPts val="0"/>
        </a:spcAft>
        <a:buFont typeface="Wingdings" panose="05000000000000000000" pitchFamily="2" charset="2"/>
        <a:buChar char="§"/>
        <a:defRPr sz="2000" kern="1200">
          <a:solidFill>
            <a:schemeClr val="tx1"/>
          </a:solidFill>
          <a:latin typeface="+mn-lt"/>
          <a:ea typeface="+mn-ea"/>
          <a:cs typeface="+mn-cs"/>
        </a:defRPr>
      </a:lvl3pPr>
      <a:lvl4pPr marL="0" indent="0" algn="l" defTabSz="914400" rtl="0" eaLnBrk="1" latinLnBrk="0" hangingPunct="1">
        <a:lnSpc>
          <a:spcPct val="110000"/>
        </a:lnSpc>
        <a:spcBef>
          <a:spcPts val="0"/>
        </a:spcBef>
        <a:spcAft>
          <a:spcPts val="600"/>
        </a:spcAft>
        <a:buFont typeface="Wingdings" panose="05000000000000000000" pitchFamily="2" charset="2"/>
        <a:buNone/>
        <a:defRPr sz="2000" kern="1200">
          <a:solidFill>
            <a:schemeClr val="tx1"/>
          </a:solidFill>
          <a:latin typeface="+mn-lt"/>
          <a:ea typeface="+mn-ea"/>
          <a:cs typeface="+mn-cs"/>
        </a:defRPr>
      </a:lvl4pPr>
      <a:lvl5pPr marL="216000" indent="-216000" algn="l" defTabSz="914400" rtl="0" eaLnBrk="1" latinLnBrk="0" hangingPunct="1">
        <a:lnSpc>
          <a:spcPct val="110000"/>
        </a:lnSpc>
        <a:spcBef>
          <a:spcPts val="0"/>
        </a:spcBef>
        <a:spcAft>
          <a:spcPts val="600"/>
        </a:spcAft>
        <a:buFont typeface="Wingdings" panose="05000000000000000000" pitchFamily="2" charset="2"/>
        <a:buChar char="§"/>
        <a:defRPr sz="2000" kern="1200">
          <a:solidFill>
            <a:schemeClr val="tx1"/>
          </a:solidFill>
          <a:latin typeface="+mn-lt"/>
          <a:ea typeface="+mn-ea"/>
          <a:cs typeface="+mn-cs"/>
        </a:defRPr>
      </a:lvl5pPr>
      <a:lvl6pPr marL="432000" indent="-216000" algn="l" defTabSz="914400" rtl="0" eaLnBrk="1" latinLnBrk="0" hangingPunct="1">
        <a:lnSpc>
          <a:spcPct val="110000"/>
        </a:lnSpc>
        <a:spcBef>
          <a:spcPts val="0"/>
        </a:spcBef>
        <a:spcAft>
          <a:spcPts val="600"/>
        </a:spcAft>
        <a:buFont typeface="Wingdings" panose="05000000000000000000" pitchFamily="2" charset="2"/>
        <a:buChar char="§"/>
        <a:defRPr sz="2000" kern="1200">
          <a:solidFill>
            <a:schemeClr val="tx1"/>
          </a:solidFill>
          <a:latin typeface="+mn-lt"/>
          <a:ea typeface="+mn-ea"/>
          <a:cs typeface="+mn-cs"/>
        </a:defRPr>
      </a:lvl6pPr>
      <a:lvl7pPr marL="0" indent="0" algn="l" defTabSz="914400" rtl="0" eaLnBrk="1" latinLnBrk="0" hangingPunct="1">
        <a:lnSpc>
          <a:spcPct val="110000"/>
        </a:lnSpc>
        <a:spcBef>
          <a:spcPts val="0"/>
        </a:spcBef>
        <a:buFont typeface="Wingdings" panose="05000000000000000000" pitchFamily="2" charset="2"/>
        <a:buNone/>
        <a:defRPr sz="1200" kern="1200">
          <a:solidFill>
            <a:schemeClr val="tx1"/>
          </a:solidFill>
          <a:latin typeface="+mn-lt"/>
          <a:ea typeface="+mn-ea"/>
          <a:cs typeface="+mn-cs"/>
        </a:defRPr>
      </a:lvl7pPr>
      <a:lvl8pPr marL="144000" indent="-144000" algn="l" defTabSz="914400" rtl="0" eaLnBrk="1" latinLnBrk="0" hangingPunct="1">
        <a:lnSpc>
          <a:spcPct val="110000"/>
        </a:lnSpc>
        <a:spcBef>
          <a:spcPts val="0"/>
        </a:spcBef>
        <a:buFont typeface="Wingdings" panose="05000000000000000000" pitchFamily="2" charset="2"/>
        <a:buChar char="§"/>
        <a:defRPr sz="1200" kern="1200">
          <a:solidFill>
            <a:schemeClr val="tx1"/>
          </a:solidFill>
          <a:latin typeface="+mn-lt"/>
          <a:ea typeface="+mn-ea"/>
          <a:cs typeface="+mn-cs"/>
        </a:defRPr>
      </a:lvl8pPr>
      <a:lvl9pPr marL="288000" indent="-144000" algn="l" defTabSz="914400" rtl="0" eaLnBrk="1" latinLnBrk="0" hangingPunct="1">
        <a:lnSpc>
          <a:spcPct val="110000"/>
        </a:lnSpc>
        <a:spcBef>
          <a:spcPts val="0"/>
        </a:spcBef>
        <a:buFont typeface="Wingdings" panose="05000000000000000000" pitchFamily="2" charset="2"/>
        <a:buChar char="§"/>
        <a:defRPr sz="1200" kern="1200">
          <a:solidFill>
            <a:schemeClr val="tx1"/>
          </a:solidFill>
          <a:latin typeface="+mn-lt"/>
          <a:ea typeface="+mn-ea"/>
          <a:cs typeface="+mn-cs"/>
        </a:defRPr>
      </a:lvl9pPr>
    </p:bodyStyle>
    <p:otherStyle>
      <a:defPPr>
        <a:defRPr lang="de-DE"/>
      </a:defPPr>
      <a:lvl1pPr marL="0" indent="0" algn="l" defTabSz="914400" rtl="0" eaLnBrk="1" latinLnBrk="0" hangingPunct="1">
        <a:lnSpc>
          <a:spcPct val="110000"/>
        </a:lnSpc>
        <a:spcBef>
          <a:spcPts val="0"/>
        </a:spcBef>
        <a:buFont typeface="Wingdings" panose="05000000000000000000" pitchFamily="2" charset="2"/>
        <a:buNone/>
        <a:defRPr sz="1200" kern="1200">
          <a:solidFill>
            <a:schemeClr val="tx1"/>
          </a:solidFill>
          <a:latin typeface="+mn-lt"/>
          <a:ea typeface="+mn-ea"/>
          <a:cs typeface="+mn-cs"/>
        </a:defRPr>
      </a:lvl1pPr>
      <a:lvl2pPr marL="144000" indent="-144000" algn="l" defTabSz="914400" rtl="0" eaLnBrk="1" latinLnBrk="0" hangingPunct="1">
        <a:lnSpc>
          <a:spcPct val="110000"/>
        </a:lnSpc>
        <a:spcBef>
          <a:spcPts val="0"/>
        </a:spcBef>
        <a:buFont typeface="Wingdings" panose="05000000000000000000" pitchFamily="2" charset="2"/>
        <a:buChar char="§"/>
        <a:defRPr sz="1200" kern="1200">
          <a:solidFill>
            <a:schemeClr val="tx1"/>
          </a:solidFill>
          <a:latin typeface="+mn-lt"/>
          <a:ea typeface="+mn-ea"/>
          <a:cs typeface="+mn-cs"/>
        </a:defRPr>
      </a:lvl2pPr>
      <a:lvl3pPr marL="288000" indent="-144000" algn="l" defTabSz="914400" rtl="0" eaLnBrk="1" latinLnBrk="0" hangingPunct="1">
        <a:lnSpc>
          <a:spcPct val="110000"/>
        </a:lnSpc>
        <a:spcBef>
          <a:spcPts val="0"/>
        </a:spcBef>
        <a:buFont typeface="Wingdings" panose="05000000000000000000" pitchFamily="2" charset="2"/>
        <a:buChar char="§"/>
        <a:defRPr sz="1200" kern="1200">
          <a:solidFill>
            <a:schemeClr val="tx1"/>
          </a:solidFill>
          <a:latin typeface="+mn-lt"/>
          <a:ea typeface="+mn-ea"/>
          <a:cs typeface="+mn-cs"/>
        </a:defRPr>
      </a:lvl3pPr>
      <a:lvl4pPr marL="0" indent="0" algn="l" defTabSz="914400" rtl="0" eaLnBrk="1" latinLnBrk="0" hangingPunct="1">
        <a:lnSpc>
          <a:spcPct val="110000"/>
        </a:lnSpc>
        <a:spcBef>
          <a:spcPts val="0"/>
        </a:spcBef>
        <a:spcAft>
          <a:spcPts val="600"/>
        </a:spcAft>
        <a:buFont typeface="Wingdings" panose="05000000000000000000" pitchFamily="2" charset="2"/>
        <a:buNone/>
        <a:defRPr sz="2000" kern="1200">
          <a:solidFill>
            <a:schemeClr val="tx1"/>
          </a:solidFill>
          <a:latin typeface="+mn-lt"/>
          <a:ea typeface="+mn-ea"/>
          <a:cs typeface="+mn-cs"/>
        </a:defRPr>
      </a:lvl4pPr>
      <a:lvl5pPr marL="216000" indent="-216000" algn="l" defTabSz="914400" rtl="0" eaLnBrk="1" latinLnBrk="0" hangingPunct="1">
        <a:lnSpc>
          <a:spcPct val="110000"/>
        </a:lnSpc>
        <a:spcBef>
          <a:spcPts val="0"/>
        </a:spcBef>
        <a:spcAft>
          <a:spcPts val="600"/>
        </a:spcAft>
        <a:buFont typeface="Wingdings" panose="05000000000000000000" pitchFamily="2" charset="2"/>
        <a:buChar char="§"/>
        <a:defRPr sz="2000" kern="1200">
          <a:solidFill>
            <a:schemeClr val="tx1"/>
          </a:solidFill>
          <a:latin typeface="+mn-lt"/>
          <a:ea typeface="+mn-ea"/>
          <a:cs typeface="+mn-cs"/>
        </a:defRPr>
      </a:lvl5pPr>
      <a:lvl6pPr marL="432000" indent="-216000" algn="l" defTabSz="914400" rtl="0" eaLnBrk="1" latinLnBrk="0" hangingPunct="1">
        <a:lnSpc>
          <a:spcPct val="110000"/>
        </a:lnSpc>
        <a:spcBef>
          <a:spcPts val="0"/>
        </a:spcBef>
        <a:spcAft>
          <a:spcPts val="600"/>
        </a:spcAft>
        <a:buFont typeface="Wingdings" panose="05000000000000000000" pitchFamily="2" charset="2"/>
        <a:buChar char="§"/>
        <a:defRPr sz="20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7" orient="horz" pos="4088" userDrawn="1">
          <p15:clr>
            <a:srgbClr val="F26B43"/>
          </p15:clr>
        </p15:guide>
        <p15:guide id="8" orient="horz" pos="3861" userDrawn="1">
          <p15:clr>
            <a:srgbClr val="F26B43"/>
          </p15:clr>
        </p15:guide>
        <p15:guide id="9" orient="horz" pos="935" userDrawn="1">
          <p15:clr>
            <a:srgbClr val="F26B43"/>
          </p15:clr>
        </p15:guide>
        <p15:guide id="10" orient="horz" pos="232" userDrawn="1">
          <p15:clr>
            <a:srgbClr val="F26B43"/>
          </p15:clr>
        </p15:guide>
        <p15:guide id="12" pos="370" userDrawn="1">
          <p15:clr>
            <a:srgbClr val="F26B43"/>
          </p15:clr>
        </p15:guide>
        <p15:guide id="13" pos="7310" userDrawn="1">
          <p15:clr>
            <a:srgbClr val="F26B43"/>
          </p15:clr>
        </p15:guide>
        <p15:guide id="14" orient="horz" pos="1071" userDrawn="1">
          <p15:clr>
            <a:srgbClr val="F26B43"/>
          </p15:clr>
        </p15:guide>
        <p15:guide id="17" pos="2593" userDrawn="1">
          <p15:clr>
            <a:srgbClr val="F26B43"/>
          </p15:clr>
        </p15:guide>
        <p15:guide id="18" pos="2729" userDrawn="1">
          <p15:clr>
            <a:srgbClr val="F26B43"/>
          </p15:clr>
        </p15:guide>
        <p15:guide id="19" pos="4951" userDrawn="1">
          <p15:clr>
            <a:srgbClr val="F26B43"/>
          </p15:clr>
        </p15:guide>
        <p15:guide id="20" pos="5087" userDrawn="1">
          <p15:clr>
            <a:srgbClr val="F26B43"/>
          </p15:clr>
        </p15:guide>
        <p15:guide id="21" pos="3772" userDrawn="1">
          <p15:clr>
            <a:srgbClr val="F26B43"/>
          </p15:clr>
        </p15:guide>
        <p15:guide id="22" pos="3908" userDrawn="1">
          <p15:clr>
            <a:srgbClr val="F26B43"/>
          </p15:clr>
        </p15:guide>
        <p15:guide id="23" orient="horz" pos="1207"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image" Target="../media/image3.emf"/><Relationship Id="rId5" Type="http://schemas.openxmlformats.org/officeDocument/2006/relationships/oleObject" Target="../embeddings/oleObject8.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0.xml"/><Relationship Id="rId7" Type="http://schemas.openxmlformats.org/officeDocument/2006/relationships/image" Target="../media/image3.emf"/><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oleObject" Target="../embeddings/oleObject11.bin"/><Relationship Id="rId5" Type="http://schemas.microsoft.com/office/2018/10/relationships/comments" Target="../comments/modernComment_259_27D4CAA1.xml"/><Relationship Id="rId4"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slideLayout" Target="../slideLayouts/slideLayout20.xml"/><Relationship Id="rId7" Type="http://schemas.openxmlformats.org/officeDocument/2006/relationships/image" Target="../media/image3.emf"/><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oleObject" Target="../embeddings/oleObject11.bin"/><Relationship Id="rId5" Type="http://schemas.microsoft.com/office/2018/10/relationships/comments" Target="../comments/modernComment_236_2ECA8E96.xml"/><Relationship Id="rId4"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image" Target="../media/image3.emf"/><Relationship Id="rId5" Type="http://schemas.openxmlformats.org/officeDocument/2006/relationships/oleObject" Target="../embeddings/oleObject11.bin"/><Relationship Id="rId4"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slideLayout" Target="../slideLayouts/slideLayout20.xml"/><Relationship Id="rId7" Type="http://schemas.openxmlformats.org/officeDocument/2006/relationships/image" Target="../media/image3.emf"/><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oleObject" Target="../embeddings/oleObject11.bin"/><Relationship Id="rId5" Type="http://schemas.microsoft.com/office/2018/10/relationships/comments" Target="../comments/modernComment_252_2748303B.xml"/><Relationship Id="rId4"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image" Target="../media/image3.emf"/><Relationship Id="rId5" Type="http://schemas.openxmlformats.org/officeDocument/2006/relationships/oleObject" Target="../embeddings/oleObject11.bin"/><Relationship Id="rId4"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0.xml"/><Relationship Id="rId7" Type="http://schemas.openxmlformats.org/officeDocument/2006/relationships/image" Target="../media/image21.png"/><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image" Target="../media/image3.emf"/><Relationship Id="rId5" Type="http://schemas.openxmlformats.org/officeDocument/2006/relationships/oleObject" Target="../embeddings/oleObject11.bin"/><Relationship Id="rId4"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image" Target="../media/image3.emf"/><Relationship Id="rId5" Type="http://schemas.openxmlformats.org/officeDocument/2006/relationships/oleObject" Target="../embeddings/oleObject11.bin"/><Relationship Id="rId4"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0.xml"/><Relationship Id="rId7" Type="http://schemas.openxmlformats.org/officeDocument/2006/relationships/image" Target="../media/image22.png"/><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image" Target="../media/image3.emf"/><Relationship Id="rId5" Type="http://schemas.openxmlformats.org/officeDocument/2006/relationships/oleObject" Target="../embeddings/oleObject11.bin"/><Relationship Id="rId4"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image" Target="../media/image3.emf"/><Relationship Id="rId5" Type="http://schemas.openxmlformats.org/officeDocument/2006/relationships/oleObject" Target="../embeddings/oleObject11.bin"/><Relationship Id="rId4"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0.xml"/><Relationship Id="rId7" Type="http://schemas.openxmlformats.org/officeDocument/2006/relationships/image" Target="../media/image23.png"/><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image" Target="../media/image3.emf"/><Relationship Id="rId5" Type="http://schemas.openxmlformats.org/officeDocument/2006/relationships/oleObject" Target="../embeddings/oleObject11.bin"/><Relationship Id="rId4"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35.xml"/><Relationship Id="rId1" Type="http://schemas.openxmlformats.org/officeDocument/2006/relationships/tags" Target="../tags/tag34.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image" Target="../media/image3.emf"/><Relationship Id="rId5" Type="http://schemas.openxmlformats.org/officeDocument/2006/relationships/oleObject" Target="../embeddings/oleObject11.bin"/><Relationship Id="rId4"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1.xml"/><Relationship Id="rId1" Type="http://schemas.openxmlformats.org/officeDocument/2006/relationships/tags" Target="../tags/tag73.xml"/><Relationship Id="rId5" Type="http://schemas.openxmlformats.org/officeDocument/2006/relationships/image" Target="../media/image1.emf"/><Relationship Id="rId4" Type="http://schemas.openxmlformats.org/officeDocument/2006/relationships/oleObject" Target="../embeddings/oleObject14.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0.xml"/><Relationship Id="rId7" Type="http://schemas.openxmlformats.org/officeDocument/2006/relationships/image" Target="../media/image3.emf"/><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oleObject" Target="../embeddings/oleObject11.bin"/><Relationship Id="rId5" Type="http://schemas.microsoft.com/office/2018/10/relationships/comments" Target="../comments/modernComment_24C_2C172189.xml"/><Relationship Id="rId4"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slideLayout" Target="../slideLayouts/slideLayout20.xml"/><Relationship Id="rId7" Type="http://schemas.openxmlformats.org/officeDocument/2006/relationships/image" Target="../media/image24.png"/><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image" Target="../media/image3.emf"/><Relationship Id="rId5" Type="http://schemas.openxmlformats.org/officeDocument/2006/relationships/oleObject" Target="../embeddings/oleObject11.bin"/><Relationship Id="rId4" Type="http://schemas.openxmlformats.org/officeDocument/2006/relationships/notesSlide" Target="../notesSlides/notesSlide23.xml"/><Relationship Id="rId9" Type="http://schemas.openxmlformats.org/officeDocument/2006/relationships/image" Target="../media/image26.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9.xml"/><Relationship Id="rId1" Type="http://schemas.openxmlformats.org/officeDocument/2006/relationships/tags" Target="../tags/tag36.xml"/><Relationship Id="rId5" Type="http://schemas.openxmlformats.org/officeDocument/2006/relationships/image" Target="../media/image1.emf"/><Relationship Id="rId4" Type="http://schemas.openxmlformats.org/officeDocument/2006/relationships/oleObject" Target="../embeddings/oleObject9.bin"/></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slideLayout" Target="../slideLayouts/slideLayout20.xml"/><Relationship Id="rId7" Type="http://schemas.openxmlformats.org/officeDocument/2006/relationships/image" Target="../media/image3.emf"/><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oleObject" Target="../embeddings/oleObject11.bin"/><Relationship Id="rId5" Type="http://schemas.microsoft.com/office/2018/10/relationships/comments" Target="../comments/modernComment_24F_B483592A.xml"/><Relationship Id="rId4"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1.xml"/><Relationship Id="rId7" Type="http://schemas.openxmlformats.org/officeDocument/2006/relationships/image" Target="../media/image1.emf"/><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oleObject" Target="../embeddings/oleObject12.bin"/><Relationship Id="rId5" Type="http://schemas.microsoft.com/office/2018/10/relationships/comments" Target="../comments/modernComment_26E_D94E3E92.xml"/><Relationship Id="rId4"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slideLayout" Target="../slideLayouts/slideLayout20.xml"/><Relationship Id="rId7" Type="http://schemas.openxmlformats.org/officeDocument/2006/relationships/image" Target="../media/image3.emf"/><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oleObject" Target="../embeddings/oleObject11.bin"/><Relationship Id="rId5" Type="http://schemas.microsoft.com/office/2018/10/relationships/comments" Target="../comments/modernComment_263_3C8B138.xml"/><Relationship Id="rId4"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0.xml"/><Relationship Id="rId7" Type="http://schemas.openxmlformats.org/officeDocument/2006/relationships/image" Target="../media/image3.emf"/><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oleObject" Target="../embeddings/oleObject11.bin"/><Relationship Id="rId5" Type="http://schemas.microsoft.com/office/2018/10/relationships/comments" Target="../comments/modernComment_262_391BA6AC.xml"/><Relationship Id="rId4"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20.xml"/><Relationship Id="rId7" Type="http://schemas.openxmlformats.org/officeDocument/2006/relationships/image" Target="../media/image3.emf"/><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oleObject" Target="../embeddings/oleObject11.bin"/><Relationship Id="rId5" Type="http://schemas.microsoft.com/office/2018/10/relationships/comments" Target="../comments/modernComment_237_CDC779EB.xml"/><Relationship Id="rId4"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196C29CD-42DE-41F2-9026-BB6CBDABD28C}"/>
              </a:ext>
            </a:extLst>
          </p:cNvPr>
          <p:cNvGraphicFramePr>
            <a:graphicFrameLocks noChangeAspect="1"/>
          </p:cNvGraphicFramePr>
          <p:nvPr>
            <p:custDataLst>
              <p:tags r:id="rId1"/>
            </p:custDataLst>
            <p:extLst>
              <p:ext uri="{D42A27DB-BD31-4B8C-83A1-F6EECF244321}">
                <p14:modId xmlns:p14="http://schemas.microsoft.com/office/powerpoint/2010/main" val="2168430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286" imgH="286" progId="TCLayout.ActiveDocument.1">
                  <p:embed/>
                </p:oleObj>
              </mc:Choice>
              <mc:Fallback>
                <p:oleObj name="think-cell Slide" r:id="rId5" imgW="286" imgH="286" progId="TCLayout.ActiveDocument.1">
                  <p:embed/>
                  <p:pic>
                    <p:nvPicPr>
                      <p:cNvPr id="5" name="Object 4" hidden="1">
                        <a:extLst>
                          <a:ext uri="{FF2B5EF4-FFF2-40B4-BE49-F238E27FC236}">
                            <a16:creationId xmlns:a16="http://schemas.microsoft.com/office/drawing/2014/main" id="{196C29CD-42DE-41F2-9026-BB6CBDABD28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7FA17564-C568-45CE-BAAE-CDA5F2D977FB}"/>
              </a:ext>
            </a:extLst>
          </p:cNvPr>
          <p:cNvSpPr/>
          <p:nvPr>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en-GB" sz="4300" b="1" dirty="0" err="1">
              <a:latin typeface="Arial" panose="020B0604020202020204" pitchFamily="34" charset="0"/>
              <a:ea typeface="+mj-ea"/>
              <a:cs typeface="+mj-cs"/>
              <a:sym typeface="Arial" panose="020B0604020202020204" pitchFamily="34" charset="0"/>
            </a:endParaRPr>
          </a:p>
        </p:txBody>
      </p:sp>
      <p:sp>
        <p:nvSpPr>
          <p:cNvPr id="12" name="Titel 11">
            <a:extLst>
              <a:ext uri="{FF2B5EF4-FFF2-40B4-BE49-F238E27FC236}">
                <a16:creationId xmlns:a16="http://schemas.microsoft.com/office/drawing/2014/main" id="{E2E31D03-8BAB-453A-AD48-FB7743EAD72E}"/>
              </a:ext>
            </a:extLst>
          </p:cNvPr>
          <p:cNvSpPr>
            <a:spLocks noGrp="1"/>
          </p:cNvSpPr>
          <p:nvPr>
            <p:ph type="ctrTitle"/>
          </p:nvPr>
        </p:nvSpPr>
        <p:spPr/>
        <p:txBody>
          <a:bodyPr/>
          <a:lstStyle/>
          <a:p>
            <a:r>
              <a:rPr lang="en-US" dirty="0"/>
              <a:t>Optimizing Short Volatility Strategies</a:t>
            </a:r>
          </a:p>
        </p:txBody>
      </p:sp>
      <p:sp>
        <p:nvSpPr>
          <p:cNvPr id="26" name="Untertitel 25">
            <a:extLst>
              <a:ext uri="{FF2B5EF4-FFF2-40B4-BE49-F238E27FC236}">
                <a16:creationId xmlns:a16="http://schemas.microsoft.com/office/drawing/2014/main" id="{DBB68498-3E29-4A44-B938-C6B8C7E9F131}"/>
              </a:ext>
            </a:extLst>
          </p:cNvPr>
          <p:cNvSpPr>
            <a:spLocks noGrp="1"/>
          </p:cNvSpPr>
          <p:nvPr>
            <p:ph type="subTitle" idx="1"/>
          </p:nvPr>
        </p:nvSpPr>
        <p:spPr/>
        <p:txBody>
          <a:bodyPr/>
          <a:lstStyle/>
          <a:p>
            <a:r>
              <a:rPr lang="en-US" dirty="0"/>
              <a:t>Enhancing Returns with Covered Calls and Protective Puts</a:t>
            </a:r>
          </a:p>
        </p:txBody>
      </p:sp>
    </p:spTree>
    <p:extLst>
      <p:ext uri="{BB962C8B-B14F-4D97-AF65-F5344CB8AC3E}">
        <p14:creationId xmlns:p14="http://schemas.microsoft.com/office/powerpoint/2010/main" val="321069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37A1DB-09C0-5DC5-00C9-801AEE24242A}"/>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F3348912-B5A0-36C8-143E-7084961DD966}"/>
              </a:ext>
            </a:extLst>
          </p:cNvPr>
          <p:cNvSpPr>
            <a:spLocks noGrp="1"/>
          </p:cNvSpPr>
          <p:nvPr>
            <p:ph type="title"/>
          </p:nvPr>
        </p:nvSpPr>
        <p:spPr/>
        <p:txBody>
          <a:bodyPr/>
          <a:lstStyle/>
          <a:p>
            <a:r>
              <a:rPr lang="en-US" sz="2400" dirty="0"/>
              <a:t>Maximizing Returns With OTM Strategies; Higher But Unstable Alpha</a:t>
            </a:r>
          </a:p>
        </p:txBody>
      </p:sp>
      <p:sp>
        <p:nvSpPr>
          <p:cNvPr id="5" name="Date Placeholder 4">
            <a:extLst>
              <a:ext uri="{FF2B5EF4-FFF2-40B4-BE49-F238E27FC236}">
                <a16:creationId xmlns:a16="http://schemas.microsoft.com/office/drawing/2014/main" id="{BC59E9E3-BAB2-0569-3830-F2470FFF94F6}"/>
              </a:ext>
            </a:extLst>
          </p:cNvPr>
          <p:cNvSpPr>
            <a:spLocks noGrp="1"/>
          </p:cNvSpPr>
          <p:nvPr>
            <p:ph type="dt" sz="half" idx="18"/>
          </p:nvPr>
        </p:nvSpPr>
        <p:spPr/>
        <p:txBody>
          <a:bodyPr/>
          <a:lstStyle/>
          <a:p>
            <a:fld id="{F15D5193-A1AC-4676-8A79-1DF10C6D376B}" type="datetime3">
              <a:rPr lang="en-US" smtClean="0"/>
              <a:t>12 March 2025</a:t>
            </a:fld>
            <a:endParaRPr lang="en-US"/>
          </a:p>
        </p:txBody>
      </p:sp>
      <p:sp>
        <p:nvSpPr>
          <p:cNvPr id="6" name="Slide Number Placeholder 5">
            <a:extLst>
              <a:ext uri="{FF2B5EF4-FFF2-40B4-BE49-F238E27FC236}">
                <a16:creationId xmlns:a16="http://schemas.microsoft.com/office/drawing/2014/main" id="{AF4E3235-F242-D829-4E35-772DAACAD134}"/>
              </a:ext>
            </a:extLst>
          </p:cNvPr>
          <p:cNvSpPr>
            <a:spLocks noGrp="1"/>
          </p:cNvSpPr>
          <p:nvPr>
            <p:ph type="sldNum" sz="quarter" idx="19"/>
          </p:nvPr>
        </p:nvSpPr>
        <p:spPr/>
        <p:txBody>
          <a:bodyPr/>
          <a:lstStyle/>
          <a:p>
            <a:fld id="{62CB3E74-FC4B-418A-B5F6-72ED80208EB2}" type="slidenum">
              <a:rPr lang="en-US" smtClean="0"/>
              <a:pPr/>
              <a:t>10</a:t>
            </a:fld>
            <a:endParaRPr lang="en-US"/>
          </a:p>
        </p:txBody>
      </p:sp>
      <p:graphicFrame>
        <p:nvGraphicFramePr>
          <p:cNvPr id="9" name="Object 8" hidden="1">
            <a:extLst>
              <a:ext uri="{FF2B5EF4-FFF2-40B4-BE49-F238E27FC236}">
                <a16:creationId xmlns:a16="http://schemas.microsoft.com/office/drawing/2014/main" id="{6AB90DFD-6A54-197F-6912-EA7FA5FE54D6}"/>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286" imgH="286" progId="TCLayout.ActiveDocument.1">
                  <p:embed/>
                </p:oleObj>
              </mc:Choice>
              <mc:Fallback>
                <p:oleObj name="think-cell Slide" r:id="rId6" imgW="286" imgH="286" progId="TCLayout.ActiveDocument.1">
                  <p:embed/>
                  <p:pic>
                    <p:nvPicPr>
                      <p:cNvPr id="9" name="Object 8" hidden="1">
                        <a:extLst>
                          <a:ext uri="{FF2B5EF4-FFF2-40B4-BE49-F238E27FC236}">
                            <a16:creationId xmlns:a16="http://schemas.microsoft.com/office/drawing/2014/main" id="{6AB90DFD-6A54-197F-6912-EA7FA5FE54D6}"/>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C3FFDDB7-25E8-B29D-F878-F2E38F4139EC}"/>
              </a:ext>
            </a:extLst>
          </p:cNvPr>
          <p:cNvSpPr/>
          <p:nvPr>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de-DE" sz="3000" b="1" dirty="0" err="1">
              <a:latin typeface="Arial" panose="020B0604020202020204" pitchFamily="34" charset="0"/>
              <a:ea typeface="+mj-ea"/>
              <a:cs typeface="+mj-cs"/>
              <a:sym typeface="Arial" panose="020B0604020202020204" pitchFamily="34" charset="0"/>
            </a:endParaRPr>
          </a:p>
        </p:txBody>
      </p:sp>
      <p:sp>
        <p:nvSpPr>
          <p:cNvPr id="3" name="Rectangle: Rounded Corners 2">
            <a:extLst>
              <a:ext uri="{FF2B5EF4-FFF2-40B4-BE49-F238E27FC236}">
                <a16:creationId xmlns:a16="http://schemas.microsoft.com/office/drawing/2014/main" id="{03AD1501-3CEF-6284-9CDA-6FEF97B72636}"/>
              </a:ext>
            </a:extLst>
          </p:cNvPr>
          <p:cNvSpPr/>
          <p:nvPr/>
        </p:nvSpPr>
        <p:spPr>
          <a:xfrm>
            <a:off x="587388" y="5250163"/>
            <a:ext cx="5392386" cy="874156"/>
          </a:xfrm>
          <a:prstGeom prst="roundRect">
            <a:avLst/>
          </a:prstGeom>
          <a:ln/>
        </p:spPr>
        <p:style>
          <a:lnRef idx="2">
            <a:schemeClr val="accent6">
              <a:shade val="15000"/>
            </a:schemeClr>
          </a:lnRef>
          <a:fillRef idx="1">
            <a:schemeClr val="accent6"/>
          </a:fillRef>
          <a:effectRef idx="0">
            <a:schemeClr val="accent6"/>
          </a:effectRef>
          <a:fontRef idx="minor">
            <a:schemeClr val="lt1"/>
          </a:fontRef>
        </p:style>
        <p:txBody>
          <a:bodyPr bIns="79200" rtlCol="0" anchor="t"/>
          <a:lstStyle>
            <a:lvl1pPr>
              <a:buFont typeface="Wingdings" panose="05000000000000000000" pitchFamily="2" charset="2"/>
              <a:buChar char="§"/>
            </a:lvl1pPr>
            <a:lvl2pPr>
              <a:buFont typeface="Wingdings" panose="05000000000000000000" pitchFamily="2" charset="2"/>
              <a:buChar char="§"/>
            </a:lvl2pPr>
            <a:lvl3pPr>
              <a:buFont typeface="Wingdings" panose="05000000000000000000" pitchFamily="2" charset="2"/>
              <a:buChar char="§"/>
            </a:lvl3pPr>
            <a:lvl4pPr>
              <a:buFont typeface="Wingdings" panose="05000000000000000000" pitchFamily="2" charset="2"/>
              <a:buChar char="§"/>
            </a:lvl4pPr>
            <a:lvl5pPr>
              <a:buFont typeface="Wingdings" panose="05000000000000000000" pitchFamily="2" charset="2"/>
              <a:buChar char="§"/>
            </a:lvl5pPr>
            <a:lvl6pPr>
              <a:buFont typeface="Wingdings" panose="05000000000000000000" pitchFamily="2" charset="2"/>
              <a:buChar char="§"/>
            </a:lvl6pPr>
            <a:lvl7pPr>
              <a:buFont typeface="Wingdings" panose="05000000000000000000" pitchFamily="2" charset="2"/>
              <a:buChar char="§"/>
            </a:lvl7pPr>
            <a:lvl8pPr>
              <a:buFont typeface="Wingdings" panose="05000000000000000000" pitchFamily="2" charset="2"/>
              <a:buChar char="§"/>
            </a:lvl8pPr>
            <a:lvl9pPr>
              <a:buFont typeface="Wingdings" panose="05000000000000000000" pitchFamily="2" charset="2"/>
              <a:buChar char="§"/>
            </a:lvl9pPr>
          </a:lstStyle>
          <a:p>
            <a:pPr marL="91440">
              <a:buNone/>
            </a:pPr>
            <a:r>
              <a:rPr lang="en-US" sz="1400" b="1" dirty="0">
                <a:solidFill>
                  <a:schemeClr val="tx1"/>
                </a:solidFill>
              </a:rPr>
              <a:t>Choosing the Right Strategy</a:t>
            </a:r>
          </a:p>
          <a:p>
            <a:pPr marL="377190" indent="-285750"/>
            <a:r>
              <a:rPr lang="en-US" sz="1400" dirty="0">
                <a:solidFill>
                  <a:schemeClr val="tx1"/>
                </a:solidFill>
              </a:rPr>
              <a:t>The </a:t>
            </a:r>
            <a:r>
              <a:rPr lang="en-US" sz="1400" b="1" dirty="0">
                <a:solidFill>
                  <a:schemeClr val="tx1"/>
                </a:solidFill>
              </a:rPr>
              <a:t>best approach depends on market conditions</a:t>
            </a:r>
            <a:r>
              <a:rPr lang="en-US" sz="1400" dirty="0">
                <a:solidFill>
                  <a:schemeClr val="tx1"/>
                </a:solidFill>
              </a:rPr>
              <a:t>, as each option type has distinct strengths and weaknesses</a:t>
            </a:r>
          </a:p>
        </p:txBody>
      </p:sp>
      <p:sp>
        <p:nvSpPr>
          <p:cNvPr id="4" name="Rectangle: Rounded Corners 3">
            <a:extLst>
              <a:ext uri="{FF2B5EF4-FFF2-40B4-BE49-F238E27FC236}">
                <a16:creationId xmlns:a16="http://schemas.microsoft.com/office/drawing/2014/main" id="{E5B35421-D6F2-D311-DA7D-5880FE5DBEDB}"/>
              </a:ext>
            </a:extLst>
          </p:cNvPr>
          <p:cNvSpPr/>
          <p:nvPr/>
        </p:nvSpPr>
        <p:spPr>
          <a:xfrm>
            <a:off x="608461" y="1514033"/>
            <a:ext cx="5400677" cy="366795"/>
          </a:xfrm>
          <a:prstGeom prst="roundRect">
            <a:avLst/>
          </a:prstGeom>
          <a:ln/>
        </p:spPr>
        <p:style>
          <a:lnRef idx="2">
            <a:schemeClr val="accent5">
              <a:shade val="15000"/>
            </a:schemeClr>
          </a:lnRef>
          <a:fillRef idx="1">
            <a:schemeClr val="accent5"/>
          </a:fillRef>
          <a:effectRef idx="0">
            <a:schemeClr val="accent5"/>
          </a:effectRef>
          <a:fontRef idx="minor">
            <a:schemeClr val="lt1"/>
          </a:fontRef>
        </p:style>
        <p:txBody>
          <a:bodyPr bIns="79200" rtlCol="0" anchor="ctr"/>
          <a:lstStyle/>
          <a:p>
            <a:pPr marL="91440" algn="ctr"/>
            <a:r>
              <a:rPr lang="en-US" sz="1400" b="1" dirty="0">
                <a:solidFill>
                  <a:schemeClr val="tx1"/>
                </a:solidFill>
              </a:rPr>
              <a:t>Key Observation</a:t>
            </a:r>
          </a:p>
        </p:txBody>
      </p:sp>
      <p:graphicFrame>
        <p:nvGraphicFramePr>
          <p:cNvPr id="15" name="Table 14">
            <a:extLst>
              <a:ext uri="{FF2B5EF4-FFF2-40B4-BE49-F238E27FC236}">
                <a16:creationId xmlns:a16="http://schemas.microsoft.com/office/drawing/2014/main" id="{B4B22C86-3688-B7A0-0AD7-CC603B145822}"/>
              </a:ext>
            </a:extLst>
          </p:cNvPr>
          <p:cNvGraphicFramePr>
            <a:graphicFrameLocks noGrp="1"/>
          </p:cNvGraphicFramePr>
          <p:nvPr>
            <p:extLst>
              <p:ext uri="{D42A27DB-BD31-4B8C-83A1-F6EECF244321}">
                <p14:modId xmlns:p14="http://schemas.microsoft.com/office/powerpoint/2010/main" val="549622552"/>
              </p:ext>
            </p:extLst>
          </p:nvPr>
        </p:nvGraphicFramePr>
        <p:xfrm>
          <a:off x="6203950" y="1486516"/>
          <a:ext cx="5400677" cy="4662745"/>
        </p:xfrm>
        <a:graphic>
          <a:graphicData uri="http://schemas.openxmlformats.org/drawingml/2006/table">
            <a:tbl>
              <a:tblPr firstRow="1" bandRow="1">
                <a:tableStyleId>{69E97D87-A029-4C6C-A0FF-1963AD8DBCBE}</a:tableStyleId>
              </a:tblPr>
              <a:tblGrid>
                <a:gridCol w="1506636">
                  <a:extLst>
                    <a:ext uri="{9D8B030D-6E8A-4147-A177-3AD203B41FA5}">
                      <a16:colId xmlns:a16="http://schemas.microsoft.com/office/drawing/2014/main" val="50333143"/>
                    </a:ext>
                  </a:extLst>
                </a:gridCol>
                <a:gridCol w="1228286">
                  <a:extLst>
                    <a:ext uri="{9D8B030D-6E8A-4147-A177-3AD203B41FA5}">
                      <a16:colId xmlns:a16="http://schemas.microsoft.com/office/drawing/2014/main" val="2481740957"/>
                    </a:ext>
                  </a:extLst>
                </a:gridCol>
                <a:gridCol w="1384801">
                  <a:extLst>
                    <a:ext uri="{9D8B030D-6E8A-4147-A177-3AD203B41FA5}">
                      <a16:colId xmlns:a16="http://schemas.microsoft.com/office/drawing/2014/main" val="3347212142"/>
                    </a:ext>
                  </a:extLst>
                </a:gridCol>
                <a:gridCol w="1280954">
                  <a:extLst>
                    <a:ext uri="{9D8B030D-6E8A-4147-A177-3AD203B41FA5}">
                      <a16:colId xmlns:a16="http://schemas.microsoft.com/office/drawing/2014/main" val="2742681639"/>
                    </a:ext>
                  </a:extLst>
                </a:gridCol>
              </a:tblGrid>
              <a:tr h="877208">
                <a:tc>
                  <a:txBody>
                    <a:bodyPr/>
                    <a:lstStyle/>
                    <a:p>
                      <a:pPr algn="ctr"/>
                      <a:r>
                        <a:rPr lang="fr-FR" dirty="0"/>
                        <a:t>Scenario </a:t>
                      </a:r>
                      <a:br>
                        <a:rPr lang="fr-FR" dirty="0"/>
                      </a:br>
                      <a:r>
                        <a:rPr lang="fr-FR" dirty="0"/>
                        <a:t>(</a:t>
                      </a:r>
                      <a:r>
                        <a:rPr lang="fr-FR" dirty="0">
                          <a:solidFill>
                            <a:srgbClr val="00CE7D"/>
                          </a:solidFill>
                        </a:rPr>
                        <a:t>Positive</a:t>
                      </a:r>
                      <a:br>
                        <a:rPr lang="fr-FR" dirty="0">
                          <a:solidFill>
                            <a:srgbClr val="00CE7D"/>
                          </a:solidFill>
                        </a:rPr>
                      </a:br>
                      <a:r>
                        <a:rPr lang="fr-FR" dirty="0" err="1">
                          <a:solidFill>
                            <a:srgbClr val="FFAAA1"/>
                          </a:solidFill>
                        </a:rPr>
                        <a:t>Negative</a:t>
                      </a:r>
                      <a:br>
                        <a:rPr lang="fr-FR" dirty="0"/>
                      </a:br>
                      <a:r>
                        <a:rPr lang="fr-FR" dirty="0"/>
                        <a:t>Neutral)</a:t>
                      </a:r>
                      <a:endParaRPr lang="en-US"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a:t>-2% ATM </a:t>
                      </a:r>
                      <a:br>
                        <a:rPr lang="en-US" dirty="0"/>
                      </a:br>
                      <a:r>
                        <a:rPr lang="en-US" dirty="0"/>
                        <a:t>(ITM)</a:t>
                      </a:r>
                    </a:p>
                  </a:txBody>
                  <a:tcPr anchor="ctr">
                    <a:lnT w="12700" cap="flat" cmpd="sng" algn="ctr">
                      <a:solidFill>
                        <a:schemeClr val="tx1"/>
                      </a:solidFill>
                      <a:prstDash val="solid"/>
                      <a:round/>
                      <a:headEnd type="none" w="med" len="med"/>
                      <a:tailEnd type="none" w="med" len="med"/>
                    </a:lnT>
                  </a:tcPr>
                </a:tc>
                <a:tc>
                  <a:txBody>
                    <a:bodyPr/>
                    <a:lstStyle/>
                    <a:p>
                      <a:pPr algn="ctr"/>
                      <a:r>
                        <a:rPr lang="en-US" dirty="0"/>
                        <a:t>ATM</a:t>
                      </a:r>
                    </a:p>
                  </a:txBody>
                  <a:tcPr anchor="ctr">
                    <a:lnT w="12700" cap="flat" cmpd="sng" algn="ctr">
                      <a:solidFill>
                        <a:schemeClr val="tx1"/>
                      </a:solidFill>
                      <a:prstDash val="solid"/>
                      <a:round/>
                      <a:headEnd type="none" w="med" len="med"/>
                      <a:tailEnd type="none" w="med" len="med"/>
                    </a:lnT>
                  </a:tcPr>
                </a:tc>
                <a:tc>
                  <a:txBody>
                    <a:bodyPr/>
                    <a:lstStyle/>
                    <a:p>
                      <a:pPr algn="ctr"/>
                      <a:r>
                        <a:rPr lang="fr-FR" dirty="0"/>
                        <a:t>+2% ATM </a:t>
                      </a:r>
                      <a:br>
                        <a:rPr lang="fr-FR" dirty="0"/>
                      </a:br>
                      <a:r>
                        <a:rPr lang="fr-FR" dirty="0"/>
                        <a:t>(OTM)</a:t>
                      </a:r>
                      <a:endParaRPr lang="en-US"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355011333"/>
                  </a:ext>
                </a:extLst>
              </a:tr>
              <a:tr h="627969">
                <a:tc>
                  <a:txBody>
                    <a:bodyPr/>
                    <a:lstStyle/>
                    <a:p>
                      <a:pPr algn="ctr"/>
                      <a:r>
                        <a:rPr lang="fr-FR" sz="1200" dirty="0" err="1"/>
                        <a:t>Annualised</a:t>
                      </a:r>
                      <a:r>
                        <a:rPr lang="fr-FR" sz="1200" dirty="0"/>
                        <a:t> </a:t>
                      </a:r>
                      <a:br>
                        <a:rPr lang="fr-FR" sz="1200" dirty="0"/>
                      </a:br>
                      <a:r>
                        <a:rPr lang="fr-FR" sz="1200" dirty="0"/>
                        <a:t>Alpha</a:t>
                      </a:r>
                      <a:endParaRPr lang="en-US" sz="1200" baseline="0" dirty="0"/>
                    </a:p>
                  </a:txBody>
                  <a:tcPr anchor="ctr">
                    <a:lnL w="12700" cap="flat" cmpd="sng" algn="ctr">
                      <a:solidFill>
                        <a:schemeClr val="tx1"/>
                      </a:solidFill>
                      <a:prstDash val="solid"/>
                      <a:round/>
                      <a:headEnd type="none" w="med" len="med"/>
                      <a:tailEnd type="none" w="med" len="med"/>
                    </a:lnL>
                  </a:tcPr>
                </a:tc>
                <a:tc>
                  <a:txBody>
                    <a:bodyPr/>
                    <a:lstStyle/>
                    <a:p>
                      <a:pPr algn="ctr"/>
                      <a:r>
                        <a:rPr lang="fr-FR" sz="1100" dirty="0">
                          <a:solidFill>
                            <a:schemeClr val="tx1"/>
                          </a:solidFill>
                        </a:rPr>
                        <a:t>1,49%</a:t>
                      </a:r>
                    </a:p>
                    <a:p>
                      <a:pPr algn="ctr"/>
                      <a:r>
                        <a:rPr lang="fr-FR" sz="1100" dirty="0">
                          <a:solidFill>
                            <a:schemeClr val="tx1"/>
                          </a:solidFill>
                        </a:rPr>
                        <a:t>0,41%</a:t>
                      </a:r>
                    </a:p>
                    <a:p>
                      <a:pPr algn="ctr"/>
                      <a:r>
                        <a:rPr lang="fr-FR" sz="1100" dirty="0">
                          <a:solidFill>
                            <a:schemeClr val="tx1"/>
                          </a:solidFill>
                        </a:rPr>
                        <a:t>1,19%</a:t>
                      </a:r>
                      <a:endParaRPr lang="en-US" sz="1100" dirty="0">
                        <a:solidFill>
                          <a:schemeClr val="tx1"/>
                        </a:solidFill>
                      </a:endParaRPr>
                    </a:p>
                  </a:txBody>
                  <a:tcPr anchor="ct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solidFill>
                            <a:schemeClr val="tx1"/>
                          </a:solidFill>
                        </a:rPr>
                        <a:t>2,76%</a:t>
                      </a:r>
                      <a:br>
                        <a:rPr lang="fr-FR" sz="1100" dirty="0">
                          <a:solidFill>
                            <a:schemeClr val="tx1"/>
                          </a:solidFill>
                        </a:rPr>
                      </a:br>
                      <a:r>
                        <a:rPr lang="fr-FR" sz="1100" dirty="0">
                          <a:solidFill>
                            <a:schemeClr val="tx1"/>
                          </a:solidFill>
                        </a:rPr>
                        <a:t>0,79%</a:t>
                      </a:r>
                      <a:br>
                        <a:rPr lang="fr-FR" sz="1100" dirty="0">
                          <a:solidFill>
                            <a:schemeClr val="tx1"/>
                          </a:solidFill>
                        </a:rPr>
                      </a:br>
                      <a:r>
                        <a:rPr lang="fr-FR" sz="1100" dirty="0">
                          <a:solidFill>
                            <a:schemeClr val="tx1"/>
                          </a:solidFill>
                        </a:rPr>
                        <a:t>0,66%</a:t>
                      </a:r>
                      <a:endParaRPr lang="en-US" sz="1100" dirty="0">
                        <a:solidFill>
                          <a:schemeClr val="tx1"/>
                        </a:solidFill>
                      </a:endParaRPr>
                    </a:p>
                  </a:txBody>
                  <a:tcPr anchor="ct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solidFill>
                            <a:schemeClr val="tx1"/>
                          </a:solidFill>
                        </a:rPr>
                        <a:t>4,38%</a:t>
                      </a:r>
                      <a:br>
                        <a:rPr lang="fr-FR" sz="1100" dirty="0">
                          <a:solidFill>
                            <a:schemeClr val="tx1"/>
                          </a:solidFill>
                        </a:rPr>
                      </a:br>
                      <a:r>
                        <a:rPr lang="fr-FR" sz="1100" dirty="0">
                          <a:solidFill>
                            <a:schemeClr val="tx1"/>
                          </a:solidFill>
                        </a:rPr>
                        <a:t>1,37%</a:t>
                      </a:r>
                      <a:br>
                        <a:rPr lang="fr-FR" sz="1100" dirty="0">
                          <a:solidFill>
                            <a:schemeClr val="tx1"/>
                          </a:solidFill>
                        </a:rPr>
                      </a:br>
                      <a:r>
                        <a:rPr lang="fr-FR" sz="1100" dirty="0">
                          <a:solidFill>
                            <a:schemeClr val="tx1"/>
                          </a:solidFill>
                        </a:rPr>
                        <a:t>-0,65%</a:t>
                      </a:r>
                      <a:endParaRPr lang="en-US" sz="1100" dirty="0">
                        <a:solidFill>
                          <a:schemeClr val="tx1"/>
                        </a:solidFill>
                      </a:endParaRP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320123706"/>
                  </a:ext>
                </a:extLst>
              </a:tr>
              <a:tr h="627969">
                <a:tc>
                  <a:txBody>
                    <a:bodyPr/>
                    <a:lstStyle/>
                    <a:p>
                      <a:pPr algn="ctr"/>
                      <a:r>
                        <a:rPr lang="fr-FR" sz="1200" dirty="0"/>
                        <a:t>Beta </a:t>
                      </a:r>
                      <a:br>
                        <a:rPr lang="fr-FR" sz="1200" dirty="0"/>
                      </a:br>
                      <a:r>
                        <a:rPr lang="fr-FR" sz="1200" dirty="0"/>
                        <a:t>vs. </a:t>
                      </a:r>
                      <a:r>
                        <a:rPr lang="fr-FR" sz="1200" dirty="0" err="1"/>
                        <a:t>Underlying</a:t>
                      </a:r>
                      <a:endParaRPr lang="en-US" sz="1200" dirty="0"/>
                    </a:p>
                  </a:txBody>
                  <a:tcPr anchor="ctr">
                    <a:lnL w="12700" cap="flat" cmpd="sng" algn="ctr">
                      <a:solidFill>
                        <a:schemeClr val="tx1"/>
                      </a:solidFill>
                      <a:prstDash val="solid"/>
                      <a:round/>
                      <a:headEnd type="none" w="med" len="med"/>
                      <a:tailEnd type="none" w="med" len="med"/>
                    </a:lnL>
                  </a:tcPr>
                </a:tc>
                <a:tc>
                  <a:txBody>
                    <a:bodyPr/>
                    <a:lstStyle/>
                    <a:p>
                      <a:pPr algn="ctr"/>
                      <a:r>
                        <a:rPr lang="fr-FR" sz="1100" dirty="0">
                          <a:solidFill>
                            <a:schemeClr val="tx1"/>
                          </a:solidFill>
                        </a:rPr>
                        <a:t>0,832</a:t>
                      </a:r>
                    </a:p>
                    <a:p>
                      <a:pPr algn="ctr"/>
                      <a:r>
                        <a:rPr lang="fr-FR" sz="1100" dirty="0">
                          <a:solidFill>
                            <a:schemeClr val="tx1"/>
                          </a:solidFill>
                        </a:rPr>
                        <a:t>0,836</a:t>
                      </a:r>
                    </a:p>
                    <a:p>
                      <a:pPr algn="ctr"/>
                      <a:r>
                        <a:rPr lang="fr-FR" sz="1100" dirty="0">
                          <a:solidFill>
                            <a:schemeClr val="tx1"/>
                          </a:solidFill>
                        </a:rPr>
                        <a:t>0,893</a:t>
                      </a:r>
                      <a:endParaRPr lang="en-US" sz="1100" dirty="0">
                        <a:solidFill>
                          <a:schemeClr val="tx1"/>
                        </a:solidFill>
                      </a:endParaRPr>
                    </a:p>
                  </a:txBody>
                  <a:tcPr anchor="ct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solidFill>
                            <a:schemeClr val="tx1"/>
                          </a:solidFill>
                        </a:rPr>
                        <a:t>0,817</a:t>
                      </a:r>
                      <a:br>
                        <a:rPr lang="fr-FR" sz="1100" dirty="0">
                          <a:solidFill>
                            <a:schemeClr val="tx1"/>
                          </a:solidFill>
                        </a:rPr>
                      </a:br>
                      <a:r>
                        <a:rPr lang="fr-FR" sz="1100" dirty="0">
                          <a:solidFill>
                            <a:schemeClr val="tx1"/>
                          </a:solidFill>
                        </a:rPr>
                        <a:t>0,835</a:t>
                      </a:r>
                      <a:br>
                        <a:rPr lang="fr-FR" sz="1100" dirty="0">
                          <a:solidFill>
                            <a:schemeClr val="tx1"/>
                          </a:solidFill>
                        </a:rPr>
                      </a:br>
                      <a:r>
                        <a:rPr lang="fr-FR" sz="1100" dirty="0">
                          <a:solidFill>
                            <a:schemeClr val="tx1"/>
                          </a:solidFill>
                        </a:rPr>
                        <a:t>0,877</a:t>
                      </a:r>
                      <a:endParaRPr lang="en-US" sz="1100" dirty="0">
                        <a:solidFill>
                          <a:schemeClr val="tx1"/>
                        </a:solidFill>
                      </a:endParaRPr>
                    </a:p>
                  </a:txBody>
                  <a:tcPr anchor="ct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solidFill>
                            <a:schemeClr val="tx1"/>
                          </a:solidFill>
                        </a:rPr>
                        <a:t>0,812</a:t>
                      </a:r>
                      <a:br>
                        <a:rPr lang="fr-FR" sz="1100" dirty="0">
                          <a:solidFill>
                            <a:schemeClr val="tx1"/>
                          </a:solidFill>
                        </a:rPr>
                      </a:br>
                      <a:r>
                        <a:rPr lang="fr-FR" sz="1100" dirty="0">
                          <a:solidFill>
                            <a:schemeClr val="tx1"/>
                          </a:solidFill>
                        </a:rPr>
                        <a:t>0,837</a:t>
                      </a:r>
                      <a:br>
                        <a:rPr lang="fr-FR" sz="1100" dirty="0">
                          <a:solidFill>
                            <a:schemeClr val="tx1"/>
                          </a:solidFill>
                        </a:rPr>
                      </a:br>
                      <a:r>
                        <a:rPr lang="fr-FR" sz="1100" dirty="0">
                          <a:solidFill>
                            <a:schemeClr val="tx1"/>
                          </a:solidFill>
                        </a:rPr>
                        <a:t>0,857</a:t>
                      </a:r>
                      <a:endParaRPr lang="en-US" sz="1100" dirty="0">
                        <a:solidFill>
                          <a:schemeClr val="tx1"/>
                        </a:solidFill>
                      </a:endParaRP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14884985"/>
                  </a:ext>
                </a:extLst>
              </a:tr>
              <a:tr h="627969">
                <a:tc>
                  <a:txBody>
                    <a:bodyPr/>
                    <a:lstStyle/>
                    <a:p>
                      <a:pPr algn="ctr"/>
                      <a:r>
                        <a:rPr lang="fr-FR" sz="1200" dirty="0" err="1"/>
                        <a:t>Annualised</a:t>
                      </a:r>
                      <a:r>
                        <a:rPr lang="fr-FR" sz="1200" dirty="0"/>
                        <a:t> </a:t>
                      </a:r>
                      <a:br>
                        <a:rPr lang="fr-FR" sz="1200" dirty="0"/>
                      </a:br>
                      <a:r>
                        <a:rPr lang="fr-FR" sz="1200" dirty="0"/>
                        <a:t>Return</a:t>
                      </a:r>
                      <a:endParaRPr lang="en-US" sz="1200" dirty="0"/>
                    </a:p>
                  </a:txBody>
                  <a:tcPr anchor="ctr">
                    <a:lnL w="12700" cap="flat" cmpd="sng" algn="ctr">
                      <a:solidFill>
                        <a:schemeClr val="tx1"/>
                      </a:solidFill>
                      <a:prstDash val="solid"/>
                      <a:round/>
                      <a:headEnd type="none" w="med" len="med"/>
                      <a:tailEnd type="none" w="med" len="med"/>
                    </a:lnL>
                  </a:tcPr>
                </a:tc>
                <a:tc>
                  <a:txBody>
                    <a:bodyPr/>
                    <a:lstStyle/>
                    <a:p>
                      <a:pPr algn="ctr"/>
                      <a:r>
                        <a:rPr lang="fr-FR" sz="1100" dirty="0">
                          <a:solidFill>
                            <a:schemeClr val="tx1"/>
                          </a:solidFill>
                        </a:rPr>
                        <a:t>11,03%</a:t>
                      </a:r>
                    </a:p>
                    <a:p>
                      <a:pPr algn="ctr"/>
                      <a:r>
                        <a:rPr lang="fr-FR" sz="1100" dirty="0">
                          <a:solidFill>
                            <a:schemeClr val="tx1"/>
                          </a:solidFill>
                        </a:rPr>
                        <a:t>-23,63%</a:t>
                      </a:r>
                    </a:p>
                    <a:p>
                      <a:pPr algn="ctr"/>
                      <a:r>
                        <a:rPr lang="fr-FR" sz="1100" dirty="0">
                          <a:solidFill>
                            <a:schemeClr val="tx1"/>
                          </a:solidFill>
                        </a:rPr>
                        <a:t>2,54%</a:t>
                      </a:r>
                      <a:endParaRPr lang="en-US" sz="1100" dirty="0">
                        <a:solidFill>
                          <a:schemeClr val="tx1"/>
                        </a:solidFill>
                      </a:endParaRPr>
                    </a:p>
                  </a:txBody>
                  <a:tcPr anchor="ct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solidFill>
                            <a:schemeClr val="tx1"/>
                          </a:solidFill>
                        </a:rPr>
                        <a:t>12,12%</a:t>
                      </a:r>
                      <a:br>
                        <a:rPr lang="fr-FR" sz="1100" dirty="0">
                          <a:solidFill>
                            <a:schemeClr val="tx1"/>
                          </a:solidFill>
                        </a:rPr>
                      </a:br>
                      <a:r>
                        <a:rPr lang="fr-FR" sz="1100" dirty="0">
                          <a:solidFill>
                            <a:schemeClr val="tx1"/>
                          </a:solidFill>
                        </a:rPr>
                        <a:t>-23,20%</a:t>
                      </a:r>
                      <a:br>
                        <a:rPr lang="fr-FR" sz="1100" dirty="0">
                          <a:solidFill>
                            <a:schemeClr val="tx1"/>
                          </a:solidFill>
                        </a:rPr>
                      </a:br>
                      <a:r>
                        <a:rPr lang="en-US" sz="1100" dirty="0">
                          <a:solidFill>
                            <a:schemeClr val="tx1"/>
                          </a:solidFill>
                        </a:rPr>
                        <a:t>2,05%</a:t>
                      </a:r>
                    </a:p>
                  </a:txBody>
                  <a:tcPr anchor="ct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solidFill>
                            <a:schemeClr val="tx1"/>
                          </a:solidFill>
                        </a:rPr>
                        <a:t>13,68%</a:t>
                      </a:r>
                      <a:br>
                        <a:rPr lang="fr-FR" sz="1100" dirty="0">
                          <a:solidFill>
                            <a:schemeClr val="tx1"/>
                          </a:solidFill>
                        </a:rPr>
                      </a:br>
                      <a:r>
                        <a:rPr lang="fr-FR" sz="1100" dirty="0">
                          <a:solidFill>
                            <a:schemeClr val="tx1"/>
                          </a:solidFill>
                        </a:rPr>
                        <a:t>-22,67%</a:t>
                      </a:r>
                      <a:br>
                        <a:rPr lang="fr-FR" sz="1100" dirty="0">
                          <a:solidFill>
                            <a:schemeClr val="tx1"/>
                          </a:solidFill>
                        </a:rPr>
                      </a:br>
                      <a:r>
                        <a:rPr lang="fr-FR" sz="1100" dirty="0">
                          <a:solidFill>
                            <a:schemeClr val="tx1"/>
                          </a:solidFill>
                        </a:rPr>
                        <a:t>0,78%</a:t>
                      </a:r>
                      <a:endParaRPr lang="en-US" sz="1100" dirty="0">
                        <a:solidFill>
                          <a:schemeClr val="tx1"/>
                        </a:solidFill>
                      </a:endParaRP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11132007"/>
                  </a:ext>
                </a:extLst>
              </a:tr>
              <a:tr h="627969">
                <a:tc>
                  <a:txBody>
                    <a:bodyPr/>
                    <a:lstStyle/>
                    <a:p>
                      <a:pPr algn="ctr"/>
                      <a:r>
                        <a:rPr lang="fr-FR" sz="1200" dirty="0" err="1"/>
                        <a:t>Annualised</a:t>
                      </a:r>
                      <a:r>
                        <a:rPr lang="fr-FR" sz="1200" dirty="0"/>
                        <a:t> </a:t>
                      </a:r>
                      <a:br>
                        <a:rPr lang="fr-FR" sz="1200" dirty="0"/>
                      </a:br>
                      <a:r>
                        <a:rPr lang="fr-FR" sz="1200" dirty="0" err="1"/>
                        <a:t>Volatility</a:t>
                      </a:r>
                      <a:endParaRPr lang="en-US" sz="1200" dirty="0"/>
                    </a:p>
                  </a:txBody>
                  <a:tcPr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solidFill>
                            <a:schemeClr val="tx1"/>
                          </a:solidFill>
                        </a:rPr>
                        <a:t>10,40%</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solidFill>
                            <a:schemeClr val="tx1"/>
                          </a:solidFill>
                        </a:rPr>
                        <a:t>15,30%</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solidFill>
                            <a:schemeClr val="tx1"/>
                          </a:solidFill>
                        </a:rPr>
                        <a:t>13,38%</a:t>
                      </a:r>
                      <a:endParaRPr lang="en-US" sz="1100" dirty="0">
                        <a:solidFill>
                          <a:schemeClr val="tx1"/>
                        </a:solidFill>
                      </a:endParaRPr>
                    </a:p>
                  </a:txBody>
                  <a:tcPr anchor="ct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solidFill>
                            <a:schemeClr val="tx1"/>
                          </a:solidFill>
                        </a:rPr>
                        <a:t>10,23%</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solidFill>
                            <a:schemeClr val="tx1"/>
                          </a:solidFill>
                        </a:rPr>
                        <a:t>15,33%</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solidFill>
                            <a:schemeClr val="tx1"/>
                          </a:solidFill>
                        </a:rPr>
                        <a:t>13,12%</a:t>
                      </a:r>
                      <a:endParaRPr lang="en-US" sz="1100" dirty="0">
                        <a:solidFill>
                          <a:schemeClr val="tx1"/>
                        </a:solidFill>
                      </a:endParaRPr>
                    </a:p>
                  </a:txBody>
                  <a:tcPr anchor="ct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solidFill>
                            <a:schemeClr val="tx1"/>
                          </a:solidFill>
                        </a:rPr>
                        <a:t>10,19%</a:t>
                      </a:r>
                      <a:br>
                        <a:rPr lang="fr-FR" sz="1100" dirty="0">
                          <a:solidFill>
                            <a:schemeClr val="tx1"/>
                          </a:solidFill>
                        </a:rPr>
                      </a:br>
                      <a:r>
                        <a:rPr lang="fr-FR" sz="1100" dirty="0">
                          <a:solidFill>
                            <a:schemeClr val="tx1"/>
                          </a:solidFill>
                        </a:rPr>
                        <a:t>15,60%</a:t>
                      </a:r>
                      <a:br>
                        <a:rPr lang="fr-FR" sz="1100" dirty="0">
                          <a:solidFill>
                            <a:schemeClr val="tx1"/>
                          </a:solidFill>
                        </a:rPr>
                      </a:br>
                      <a:r>
                        <a:rPr lang="fr-FR" sz="1100" dirty="0">
                          <a:solidFill>
                            <a:schemeClr val="tx1"/>
                          </a:solidFill>
                        </a:rPr>
                        <a:t>12,85%</a:t>
                      </a:r>
                      <a:endParaRPr lang="en-US" sz="1100" dirty="0">
                        <a:solidFill>
                          <a:schemeClr val="tx1"/>
                        </a:solidFill>
                      </a:endParaRP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310609391"/>
                  </a:ext>
                </a:extLst>
              </a:tr>
              <a:tr h="627969">
                <a:tc>
                  <a:txBody>
                    <a:bodyPr/>
                    <a:lstStyle/>
                    <a:p>
                      <a:pPr algn="ctr"/>
                      <a:r>
                        <a:rPr lang="fr-FR" sz="1200" dirty="0" err="1"/>
                        <a:t>Annualised</a:t>
                      </a:r>
                      <a:r>
                        <a:rPr lang="fr-FR" sz="1200" dirty="0"/>
                        <a:t> </a:t>
                      </a:r>
                      <a:br>
                        <a:rPr lang="fr-FR" sz="1200" dirty="0"/>
                      </a:br>
                      <a:r>
                        <a:rPr lang="fr-FR" sz="1200" dirty="0"/>
                        <a:t>Sharpe Ratio</a:t>
                      </a:r>
                    </a:p>
                  </a:txBody>
                  <a:tcPr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solidFill>
                            <a:schemeClr val="tx1"/>
                          </a:solidFill>
                        </a:rPr>
                        <a:t>1,106</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solidFill>
                            <a:schemeClr val="tx1"/>
                          </a:solidFill>
                        </a:rPr>
                        <a:t>-1,549</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solidFill>
                            <a:schemeClr val="tx1"/>
                          </a:solidFill>
                        </a:rPr>
                        <a:t>-0,050</a:t>
                      </a:r>
                      <a:endParaRPr lang="en-US" sz="1100" dirty="0">
                        <a:solidFill>
                          <a:schemeClr val="tx1"/>
                        </a:solidFill>
                      </a:endParaRPr>
                    </a:p>
                  </a:txBody>
                  <a:tcPr anchor="ct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solidFill>
                            <a:schemeClr val="tx1"/>
                          </a:solidFill>
                        </a:rPr>
                        <a:t>1,232</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solidFill>
                            <a:schemeClr val="tx1"/>
                          </a:solidFill>
                        </a:rPr>
                        <a:t>-1,518</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en-US" sz="1100" dirty="0">
                          <a:solidFill>
                            <a:schemeClr val="tx1"/>
                          </a:solidFill>
                        </a:rPr>
                        <a:t>-0,089</a:t>
                      </a:r>
                    </a:p>
                  </a:txBody>
                  <a:tcPr anchor="ct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solidFill>
                            <a:schemeClr val="tx1"/>
                          </a:solidFill>
                        </a:rPr>
                        <a:t>1,390</a:t>
                      </a:r>
                      <a:br>
                        <a:rPr lang="fr-FR" sz="1100" dirty="0">
                          <a:solidFill>
                            <a:schemeClr val="tx1"/>
                          </a:solidFill>
                        </a:rPr>
                      </a:br>
                      <a:r>
                        <a:rPr lang="fr-FR" sz="1100" dirty="0">
                          <a:solidFill>
                            <a:schemeClr val="tx1"/>
                          </a:solidFill>
                        </a:rPr>
                        <a:t>-1,459</a:t>
                      </a:r>
                      <a:br>
                        <a:rPr lang="fr-FR" sz="1100" dirty="0">
                          <a:solidFill>
                            <a:schemeClr val="tx1"/>
                          </a:solidFill>
                        </a:rPr>
                      </a:br>
                      <a:r>
                        <a:rPr lang="fr-FR" sz="1100" dirty="0">
                          <a:solidFill>
                            <a:schemeClr val="tx1"/>
                          </a:solidFill>
                        </a:rPr>
                        <a:t>-0,190</a:t>
                      </a:r>
                      <a:endParaRPr lang="en-US" sz="1100" dirty="0">
                        <a:solidFill>
                          <a:schemeClr val="tx1"/>
                        </a:solidFill>
                      </a:endParaRP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943281205"/>
                  </a:ext>
                </a:extLst>
              </a:tr>
              <a:tr h="627969">
                <a:tc>
                  <a:txBody>
                    <a:bodyPr/>
                    <a:lstStyle/>
                    <a:p>
                      <a:pPr algn="ctr"/>
                      <a:r>
                        <a:rPr lang="fr-FR" sz="1200" dirty="0"/>
                        <a:t>Max </a:t>
                      </a:r>
                      <a:r>
                        <a:rPr lang="fr-FR" sz="1200" dirty="0" err="1"/>
                        <a:t>Drawdown</a:t>
                      </a:r>
                      <a:endParaRPr lang="fr-FR" sz="12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solidFill>
                            <a:schemeClr val="tx1"/>
                          </a:solidFill>
                        </a:rPr>
                        <a:t>-5,36%</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solidFill>
                            <a:schemeClr val="tx1"/>
                          </a:solidFill>
                        </a:rPr>
                        <a:t>-27,54%</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solidFill>
                            <a:schemeClr val="tx1"/>
                          </a:solidFill>
                        </a:rPr>
                        <a:t>-17,06%</a:t>
                      </a:r>
                      <a:endParaRPr lang="en-US" sz="1100" dirty="0">
                        <a:solidFill>
                          <a:schemeClr val="tx1"/>
                        </a:solidFill>
                      </a:endParaRPr>
                    </a:p>
                  </a:txBody>
                  <a:tcPr anchor="ct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solidFill>
                            <a:schemeClr val="tx1"/>
                          </a:solidFill>
                        </a:rPr>
                        <a:t>-5,37%</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solidFill>
                            <a:schemeClr val="tx1"/>
                          </a:solidFill>
                        </a:rPr>
                        <a:t>-27,22%</a:t>
                      </a:r>
                      <a:endParaRPr lang="en-US" sz="1100" dirty="0">
                        <a:solidFill>
                          <a:schemeClr val="tx1"/>
                        </a:solidFill>
                      </a:endParaRPr>
                    </a:p>
                    <a:p>
                      <a:pPr algn="ctr"/>
                      <a:r>
                        <a:rPr lang="en-US" sz="1100" dirty="0">
                          <a:solidFill>
                            <a:schemeClr val="tx1"/>
                          </a:solidFill>
                        </a:rPr>
                        <a:t>-16,72%</a:t>
                      </a:r>
                    </a:p>
                  </a:txBody>
                  <a:tcPr anchor="ct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solidFill>
                            <a:schemeClr val="tx1"/>
                          </a:solidFill>
                        </a:rPr>
                        <a:t>-5,49%</a:t>
                      </a:r>
                      <a:br>
                        <a:rPr lang="fr-FR" sz="1100" dirty="0">
                          <a:solidFill>
                            <a:schemeClr val="tx1"/>
                          </a:solidFill>
                        </a:rPr>
                      </a:br>
                      <a:r>
                        <a:rPr lang="fr-FR" sz="1100" dirty="0">
                          <a:solidFill>
                            <a:schemeClr val="tx1"/>
                          </a:solidFill>
                        </a:rPr>
                        <a:t>-26,98%</a:t>
                      </a:r>
                      <a:br>
                        <a:rPr lang="fr-FR" sz="1100" dirty="0">
                          <a:solidFill>
                            <a:schemeClr val="tx1"/>
                          </a:solidFill>
                        </a:rPr>
                      </a:br>
                      <a:r>
                        <a:rPr lang="fr-FR" sz="1100" dirty="0">
                          <a:solidFill>
                            <a:schemeClr val="tx1"/>
                          </a:solidFill>
                        </a:rPr>
                        <a:t>-16,60%</a:t>
                      </a:r>
                      <a:endParaRPr lang="en-US" sz="1100" dirty="0">
                        <a:solidFill>
                          <a:schemeClr val="tx1"/>
                        </a:solidFill>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32498405"/>
                  </a:ext>
                </a:extLst>
              </a:tr>
            </a:tbl>
          </a:graphicData>
        </a:graphic>
      </p:graphicFrame>
      <p:sp>
        <p:nvSpPr>
          <p:cNvPr id="7" name="Rectangle: Rounded Corners 6">
            <a:extLst>
              <a:ext uri="{FF2B5EF4-FFF2-40B4-BE49-F238E27FC236}">
                <a16:creationId xmlns:a16="http://schemas.microsoft.com/office/drawing/2014/main" id="{634D0738-706A-3578-98A5-9E74718CFFB1}"/>
              </a:ext>
            </a:extLst>
          </p:cNvPr>
          <p:cNvSpPr/>
          <p:nvPr/>
        </p:nvSpPr>
        <p:spPr>
          <a:xfrm>
            <a:off x="596382" y="2065878"/>
            <a:ext cx="5400675" cy="1363122"/>
          </a:xfrm>
          <a:prstGeom prst="roundRect">
            <a:avLst/>
          </a:prstGeom>
          <a:ln/>
        </p:spPr>
        <p:style>
          <a:lnRef idx="2">
            <a:schemeClr val="accent1">
              <a:shade val="15000"/>
            </a:schemeClr>
          </a:lnRef>
          <a:fillRef idx="1">
            <a:schemeClr val="accent1"/>
          </a:fillRef>
          <a:effectRef idx="0">
            <a:schemeClr val="accent1"/>
          </a:effectRef>
          <a:fontRef idx="minor">
            <a:schemeClr val="lt1"/>
          </a:fontRef>
        </p:style>
        <p:txBody>
          <a:bodyPr bIns="79200" rtlCol="0" anchor="t"/>
          <a:lstStyle>
            <a:lvl1pPr>
              <a:buFont typeface="Wingdings" panose="05000000000000000000" pitchFamily="2" charset="2"/>
              <a:buChar char="§"/>
            </a:lvl1pPr>
            <a:lvl2pPr>
              <a:buFont typeface="Wingdings" panose="05000000000000000000" pitchFamily="2" charset="2"/>
              <a:buChar char="§"/>
            </a:lvl2pPr>
            <a:lvl3pPr>
              <a:buFont typeface="Wingdings" panose="05000000000000000000" pitchFamily="2" charset="2"/>
              <a:buChar char="§"/>
            </a:lvl3pPr>
            <a:lvl4pPr>
              <a:buFont typeface="Wingdings" panose="05000000000000000000" pitchFamily="2" charset="2"/>
              <a:buChar char="§"/>
            </a:lvl4pPr>
            <a:lvl5pPr>
              <a:buFont typeface="Wingdings" panose="05000000000000000000" pitchFamily="2" charset="2"/>
              <a:buChar char="§"/>
            </a:lvl5pPr>
            <a:lvl6pPr>
              <a:buFont typeface="Wingdings" panose="05000000000000000000" pitchFamily="2" charset="2"/>
              <a:buChar char="§"/>
            </a:lvl6pPr>
            <a:lvl7pPr>
              <a:buFont typeface="Wingdings" panose="05000000000000000000" pitchFamily="2" charset="2"/>
              <a:buChar char="§"/>
            </a:lvl7pPr>
            <a:lvl8pPr>
              <a:buFont typeface="Wingdings" panose="05000000000000000000" pitchFamily="2" charset="2"/>
              <a:buChar char="§"/>
            </a:lvl8pPr>
            <a:lvl9pPr>
              <a:buFont typeface="Wingdings" panose="05000000000000000000" pitchFamily="2" charset="2"/>
              <a:buChar char="§"/>
            </a:lvl9pPr>
          </a:lstStyle>
          <a:p>
            <a:pPr marL="91440">
              <a:buNone/>
            </a:pPr>
            <a:r>
              <a:rPr lang="en-US" sz="1400" b="1" dirty="0">
                <a:solidFill>
                  <a:schemeClr val="bg1"/>
                </a:solidFill>
              </a:rPr>
              <a:t>Alpha and Risk Trade-Offs</a:t>
            </a:r>
          </a:p>
          <a:p>
            <a:pPr marL="377190" indent="-285750"/>
            <a:r>
              <a:rPr lang="en-US" sz="1400" b="1" dirty="0">
                <a:solidFill>
                  <a:schemeClr val="bg1"/>
                </a:solidFill>
              </a:rPr>
              <a:t>OTM options capture highly volatile alpha</a:t>
            </a:r>
            <a:r>
              <a:rPr lang="en-US" sz="1400" dirty="0">
                <a:solidFill>
                  <a:schemeClr val="bg1"/>
                </a:solidFill>
              </a:rPr>
              <a:t>, with strong gains in positive markets and heavy losses in downturns.</a:t>
            </a:r>
            <a:endParaRPr lang="en-US" sz="1400" dirty="0">
              <a:solidFill>
                <a:schemeClr val="bg1"/>
              </a:solidFill>
              <a:highlight>
                <a:srgbClr val="FF0000"/>
              </a:highlight>
            </a:endParaRPr>
          </a:p>
          <a:p>
            <a:pPr marL="377190" indent="-285750"/>
            <a:r>
              <a:rPr lang="en-US" sz="1400" b="1" dirty="0">
                <a:solidFill>
                  <a:schemeClr val="bg1"/>
                </a:solidFill>
              </a:rPr>
              <a:t>ATM options offer a more stable approach</a:t>
            </a:r>
            <a:r>
              <a:rPr lang="en-US" sz="1400" dirty="0">
                <a:solidFill>
                  <a:schemeClr val="bg1"/>
                </a:solidFill>
              </a:rPr>
              <a:t>, consistently delivering positive alpha across various market conditions</a:t>
            </a:r>
          </a:p>
        </p:txBody>
      </p:sp>
      <p:sp>
        <p:nvSpPr>
          <p:cNvPr id="10" name="Rectangle: Rounded Corners 9">
            <a:extLst>
              <a:ext uri="{FF2B5EF4-FFF2-40B4-BE49-F238E27FC236}">
                <a16:creationId xmlns:a16="http://schemas.microsoft.com/office/drawing/2014/main" id="{379B802F-4EB8-2CDB-F920-7228D3F55F9D}"/>
              </a:ext>
            </a:extLst>
          </p:cNvPr>
          <p:cNvSpPr/>
          <p:nvPr/>
        </p:nvSpPr>
        <p:spPr>
          <a:xfrm>
            <a:off x="587388" y="3655010"/>
            <a:ext cx="5400675" cy="1363122"/>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bIns="79200" rtlCol="0" anchor="t"/>
          <a:lstStyle>
            <a:lvl1pPr>
              <a:buFont typeface="Wingdings" panose="05000000000000000000" pitchFamily="2" charset="2"/>
              <a:buChar char="§"/>
            </a:lvl1pPr>
            <a:lvl2pPr>
              <a:buFont typeface="Wingdings" panose="05000000000000000000" pitchFamily="2" charset="2"/>
              <a:buChar char="§"/>
            </a:lvl2pPr>
            <a:lvl3pPr>
              <a:buFont typeface="Wingdings" panose="05000000000000000000" pitchFamily="2" charset="2"/>
              <a:buChar char="§"/>
            </a:lvl3pPr>
            <a:lvl4pPr>
              <a:buFont typeface="Wingdings" panose="05000000000000000000" pitchFamily="2" charset="2"/>
              <a:buChar char="§"/>
            </a:lvl4pPr>
            <a:lvl5pPr>
              <a:buFont typeface="Wingdings" panose="05000000000000000000" pitchFamily="2" charset="2"/>
              <a:buChar char="§"/>
            </a:lvl5pPr>
            <a:lvl6pPr>
              <a:buFont typeface="Wingdings" panose="05000000000000000000" pitchFamily="2" charset="2"/>
              <a:buChar char="§"/>
            </a:lvl6pPr>
            <a:lvl7pPr>
              <a:buFont typeface="Wingdings" panose="05000000000000000000" pitchFamily="2" charset="2"/>
              <a:buChar char="§"/>
            </a:lvl7pPr>
            <a:lvl8pPr>
              <a:buFont typeface="Wingdings" panose="05000000000000000000" pitchFamily="2" charset="2"/>
              <a:buChar char="§"/>
            </a:lvl8pPr>
            <a:lvl9pPr>
              <a:buFont typeface="Wingdings" panose="05000000000000000000" pitchFamily="2" charset="2"/>
              <a:buChar char="§"/>
            </a:lvl9pPr>
          </a:lstStyle>
          <a:p>
            <a:pPr marL="91440">
              <a:buNone/>
            </a:pPr>
            <a:r>
              <a:rPr lang="en-US" sz="1400" b="1" dirty="0">
                <a:solidFill>
                  <a:schemeClr val="tx1"/>
                </a:solidFill>
              </a:rPr>
              <a:t>Performance and Volatility Considerations</a:t>
            </a:r>
          </a:p>
          <a:p>
            <a:pPr marL="377190" indent="-285750"/>
            <a:r>
              <a:rPr lang="en-US" sz="1400" b="1" dirty="0">
                <a:solidFill>
                  <a:schemeClr val="tx1"/>
                </a:solidFill>
              </a:rPr>
              <a:t>ITM options </a:t>
            </a:r>
            <a:r>
              <a:rPr lang="en-US" sz="1400" dirty="0">
                <a:solidFill>
                  <a:schemeClr val="tx1"/>
                </a:solidFill>
              </a:rPr>
              <a:t>perform best in </a:t>
            </a:r>
            <a:r>
              <a:rPr lang="en-US" sz="1400" b="1" dirty="0">
                <a:solidFill>
                  <a:schemeClr val="tx1"/>
                </a:solidFill>
              </a:rPr>
              <a:t>neutral/low-volatility </a:t>
            </a:r>
            <a:r>
              <a:rPr lang="en-US" sz="1400" dirty="0">
                <a:solidFill>
                  <a:schemeClr val="tx1"/>
                </a:solidFill>
              </a:rPr>
              <a:t>markets, providing stable returns </a:t>
            </a:r>
          </a:p>
          <a:p>
            <a:pPr marL="377190" indent="-285750"/>
            <a:r>
              <a:rPr lang="en-US" sz="1400" b="1" dirty="0">
                <a:solidFill>
                  <a:schemeClr val="tx1"/>
                </a:solidFill>
              </a:rPr>
              <a:t>OTM options </a:t>
            </a:r>
            <a:r>
              <a:rPr lang="en-US" sz="1400" dirty="0">
                <a:solidFill>
                  <a:schemeClr val="tx1"/>
                </a:solidFill>
              </a:rPr>
              <a:t>are ideal for </a:t>
            </a:r>
            <a:r>
              <a:rPr lang="en-US" sz="1400" b="1" dirty="0">
                <a:solidFill>
                  <a:schemeClr val="tx1"/>
                </a:solidFill>
              </a:rPr>
              <a:t>high-volatility environments</a:t>
            </a:r>
            <a:r>
              <a:rPr lang="en-US" sz="1400" dirty="0">
                <a:solidFill>
                  <a:schemeClr val="tx1"/>
                </a:solidFill>
              </a:rPr>
              <a:t>, offering higher potential returns but greater risk exposure</a:t>
            </a:r>
          </a:p>
        </p:txBody>
      </p:sp>
    </p:spTree>
    <p:extLst>
      <p:ext uri="{BB962C8B-B14F-4D97-AF65-F5344CB8AC3E}">
        <p14:creationId xmlns:p14="http://schemas.microsoft.com/office/powerpoint/2010/main" val="668256929"/>
      </p:ext>
    </p:extLst>
  </p:cSld>
  <p:clrMapOvr>
    <a:masterClrMapping/>
  </p:clrMapOvr>
  <p:extLst>
    <p:ext uri="{6950BFC3-D8DA-4A85-94F7-54DA5524770B}">
      <p188:commentRel xmlns:p188="http://schemas.microsoft.com/office/powerpoint/2018/8/main" r:id="rId5"/>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033FD1-730A-46A3-480C-3AFD8E65F6D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972F76AE-B0C9-177D-F791-613156F64CBA}"/>
              </a:ext>
            </a:extLst>
          </p:cNvPr>
          <p:cNvSpPr>
            <a:spLocks noGrp="1"/>
          </p:cNvSpPr>
          <p:nvPr>
            <p:ph type="title"/>
          </p:nvPr>
        </p:nvSpPr>
        <p:spPr/>
        <p:txBody>
          <a:bodyPr/>
          <a:lstStyle/>
          <a:p>
            <a:r>
              <a:rPr lang="en-US" sz="2400" dirty="0"/>
              <a:t>Target Yield Strategies Superior Performance With Higher Yields In Low Volatile Markets</a:t>
            </a:r>
          </a:p>
        </p:txBody>
      </p:sp>
      <p:sp>
        <p:nvSpPr>
          <p:cNvPr id="5" name="Date Placeholder 4">
            <a:extLst>
              <a:ext uri="{FF2B5EF4-FFF2-40B4-BE49-F238E27FC236}">
                <a16:creationId xmlns:a16="http://schemas.microsoft.com/office/drawing/2014/main" id="{BDC302EF-2281-802C-8B24-031413232205}"/>
              </a:ext>
            </a:extLst>
          </p:cNvPr>
          <p:cNvSpPr>
            <a:spLocks noGrp="1"/>
          </p:cNvSpPr>
          <p:nvPr>
            <p:ph type="dt" sz="half" idx="18"/>
          </p:nvPr>
        </p:nvSpPr>
        <p:spPr/>
        <p:txBody>
          <a:bodyPr/>
          <a:lstStyle/>
          <a:p>
            <a:fld id="{F15D5193-A1AC-4676-8A79-1DF10C6D376B}" type="datetime3">
              <a:rPr lang="en-US" smtClean="0"/>
              <a:t>12 March 2025</a:t>
            </a:fld>
            <a:endParaRPr lang="en-US" dirty="0"/>
          </a:p>
        </p:txBody>
      </p:sp>
      <p:sp>
        <p:nvSpPr>
          <p:cNvPr id="6" name="Slide Number Placeholder 5">
            <a:extLst>
              <a:ext uri="{FF2B5EF4-FFF2-40B4-BE49-F238E27FC236}">
                <a16:creationId xmlns:a16="http://schemas.microsoft.com/office/drawing/2014/main" id="{BAAC8DD0-D483-979C-36BB-9B3D78DEE69A}"/>
              </a:ext>
            </a:extLst>
          </p:cNvPr>
          <p:cNvSpPr>
            <a:spLocks noGrp="1"/>
          </p:cNvSpPr>
          <p:nvPr>
            <p:ph type="sldNum" sz="quarter" idx="19"/>
          </p:nvPr>
        </p:nvSpPr>
        <p:spPr/>
        <p:txBody>
          <a:bodyPr/>
          <a:lstStyle/>
          <a:p>
            <a:fld id="{62CB3E74-FC4B-418A-B5F6-72ED80208EB2}" type="slidenum">
              <a:rPr lang="en-US" smtClean="0"/>
              <a:pPr/>
              <a:t>11</a:t>
            </a:fld>
            <a:endParaRPr lang="en-US"/>
          </a:p>
        </p:txBody>
      </p:sp>
      <p:graphicFrame>
        <p:nvGraphicFramePr>
          <p:cNvPr id="9" name="Object 8" hidden="1">
            <a:extLst>
              <a:ext uri="{FF2B5EF4-FFF2-40B4-BE49-F238E27FC236}">
                <a16:creationId xmlns:a16="http://schemas.microsoft.com/office/drawing/2014/main" id="{8CD72390-A4AE-A206-1CAB-80785827DFF3}"/>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286" imgH="286" progId="TCLayout.ActiveDocument.1">
                  <p:embed/>
                </p:oleObj>
              </mc:Choice>
              <mc:Fallback>
                <p:oleObj name="think-cell Slide" r:id="rId6" imgW="286" imgH="286" progId="TCLayout.ActiveDocument.1">
                  <p:embed/>
                  <p:pic>
                    <p:nvPicPr>
                      <p:cNvPr id="9" name="Object 8" hidden="1">
                        <a:extLst>
                          <a:ext uri="{FF2B5EF4-FFF2-40B4-BE49-F238E27FC236}">
                            <a16:creationId xmlns:a16="http://schemas.microsoft.com/office/drawing/2014/main" id="{8CD72390-A4AE-A206-1CAB-80785827DFF3}"/>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FB979C06-067C-2D71-D63A-254381076A63}"/>
              </a:ext>
            </a:extLst>
          </p:cNvPr>
          <p:cNvSpPr/>
          <p:nvPr>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de-DE" sz="3000" b="1" dirty="0" err="1">
              <a:latin typeface="Arial" panose="020B0604020202020204" pitchFamily="34" charset="0"/>
              <a:ea typeface="+mj-ea"/>
              <a:cs typeface="+mj-cs"/>
              <a:sym typeface="Arial" panose="020B0604020202020204" pitchFamily="34" charset="0"/>
            </a:endParaRPr>
          </a:p>
        </p:txBody>
      </p:sp>
      <p:sp>
        <p:nvSpPr>
          <p:cNvPr id="4" name="Rectangle: Rounded Corners 3">
            <a:extLst>
              <a:ext uri="{FF2B5EF4-FFF2-40B4-BE49-F238E27FC236}">
                <a16:creationId xmlns:a16="http://schemas.microsoft.com/office/drawing/2014/main" id="{F432CCE4-D779-ED52-9D33-FDC9910B6A24}"/>
              </a:ext>
            </a:extLst>
          </p:cNvPr>
          <p:cNvSpPr/>
          <p:nvPr/>
        </p:nvSpPr>
        <p:spPr>
          <a:xfrm>
            <a:off x="587373" y="2021645"/>
            <a:ext cx="5400675" cy="894899"/>
          </a:xfrm>
          <a:prstGeom prst="roundRect">
            <a:avLst/>
          </a:prstGeom>
          <a:ln/>
        </p:spPr>
        <p:style>
          <a:lnRef idx="2">
            <a:schemeClr val="accent1">
              <a:shade val="15000"/>
            </a:schemeClr>
          </a:lnRef>
          <a:fillRef idx="1">
            <a:schemeClr val="accent1"/>
          </a:fillRef>
          <a:effectRef idx="0">
            <a:schemeClr val="accent1"/>
          </a:effectRef>
          <a:fontRef idx="minor">
            <a:schemeClr val="lt1"/>
          </a:fontRef>
        </p:style>
        <p:txBody>
          <a:bodyPr bIns="79200" rtlCol="0" anchor="t"/>
          <a:lstStyle>
            <a:lvl1pPr>
              <a:buFont typeface="Wingdings" panose="05000000000000000000" pitchFamily="2" charset="2"/>
              <a:buChar char="§"/>
            </a:lvl1pPr>
            <a:lvl2pPr>
              <a:buFont typeface="Wingdings" panose="05000000000000000000" pitchFamily="2" charset="2"/>
              <a:buChar char="§"/>
            </a:lvl2pPr>
            <a:lvl3pPr>
              <a:buFont typeface="Wingdings" panose="05000000000000000000" pitchFamily="2" charset="2"/>
              <a:buChar char="§"/>
            </a:lvl3pPr>
            <a:lvl4pPr>
              <a:buFont typeface="Wingdings" panose="05000000000000000000" pitchFamily="2" charset="2"/>
              <a:buChar char="§"/>
            </a:lvl4pPr>
            <a:lvl5pPr>
              <a:buFont typeface="Wingdings" panose="05000000000000000000" pitchFamily="2" charset="2"/>
              <a:buChar char="§"/>
            </a:lvl5pPr>
            <a:lvl6pPr>
              <a:buFont typeface="Wingdings" panose="05000000000000000000" pitchFamily="2" charset="2"/>
              <a:buChar char="§"/>
            </a:lvl6pPr>
            <a:lvl7pPr>
              <a:buFont typeface="Wingdings" panose="05000000000000000000" pitchFamily="2" charset="2"/>
              <a:buChar char="§"/>
            </a:lvl7pPr>
            <a:lvl8pPr>
              <a:buFont typeface="Wingdings" panose="05000000000000000000" pitchFamily="2" charset="2"/>
              <a:buChar char="§"/>
            </a:lvl8pPr>
            <a:lvl9pPr>
              <a:buFont typeface="Wingdings" panose="05000000000000000000" pitchFamily="2" charset="2"/>
              <a:buChar char="§"/>
            </a:lvl9pPr>
          </a:lstStyle>
          <a:p>
            <a:pPr marL="0" marR="0" lvl="0" indent="0" algn="l"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kumimoji="0" lang="en-US" sz="1400" b="0" i="0" u="none" strike="noStrike" kern="1200" cap="none" spc="0" normalizeH="0" baseline="0" noProof="0" dirty="0">
                <a:ln>
                  <a:noFill/>
                </a:ln>
                <a:solidFill>
                  <a:schemeClr val="bg1"/>
                </a:solidFill>
                <a:effectLst/>
                <a:uLnTx/>
                <a:uFillTx/>
                <a:latin typeface="Arial"/>
                <a:ea typeface="+mn-ea"/>
                <a:cs typeface="+mn-cs"/>
              </a:rPr>
              <a:t>Adjusting the </a:t>
            </a:r>
            <a:r>
              <a:rPr kumimoji="0" lang="en-US" sz="1400" b="1" i="0" u="none" strike="noStrike" kern="1200" cap="none" spc="0" normalizeH="0" baseline="0" noProof="0" dirty="0">
                <a:ln>
                  <a:noFill/>
                </a:ln>
                <a:solidFill>
                  <a:schemeClr val="bg1"/>
                </a:solidFill>
                <a:effectLst/>
                <a:uLnTx/>
                <a:uFillTx/>
                <a:latin typeface="Arial"/>
                <a:ea typeface="+mn-ea"/>
                <a:cs typeface="+mn-cs"/>
              </a:rPr>
              <a:t>target yield</a:t>
            </a:r>
            <a:r>
              <a:rPr kumimoji="0" lang="en-US" sz="1400" b="0" i="0" u="none" strike="noStrike" kern="1200" cap="none" spc="0" normalizeH="0" baseline="0" noProof="0" dirty="0">
                <a:ln>
                  <a:noFill/>
                </a:ln>
                <a:solidFill>
                  <a:schemeClr val="bg1"/>
                </a:solidFill>
                <a:effectLst/>
                <a:uLnTx/>
                <a:uFillTx/>
                <a:latin typeface="Arial"/>
                <a:ea typeface="+mn-ea"/>
                <a:cs typeface="+mn-cs"/>
              </a:rPr>
              <a:t> influences both the </a:t>
            </a:r>
            <a:r>
              <a:rPr kumimoji="0" lang="en-US" sz="1400" b="1" i="0" u="none" strike="noStrike" kern="1200" cap="none" spc="0" normalizeH="0" baseline="0" noProof="0" dirty="0">
                <a:ln>
                  <a:noFill/>
                </a:ln>
                <a:solidFill>
                  <a:schemeClr val="bg1"/>
                </a:solidFill>
                <a:effectLst/>
                <a:uLnTx/>
                <a:uFillTx/>
                <a:latin typeface="Arial"/>
                <a:ea typeface="+mn-ea"/>
                <a:cs typeface="+mn-cs"/>
              </a:rPr>
              <a:t>risk</a:t>
            </a:r>
            <a:r>
              <a:rPr kumimoji="0" lang="en-US" sz="1400" b="0" i="0" u="none" strike="noStrike" kern="1200" cap="none" spc="0" normalizeH="0" baseline="0" noProof="0" dirty="0">
                <a:ln>
                  <a:noFill/>
                </a:ln>
                <a:solidFill>
                  <a:schemeClr val="bg1"/>
                </a:solidFill>
                <a:effectLst/>
                <a:uLnTx/>
                <a:uFillTx/>
                <a:latin typeface="Arial"/>
                <a:ea typeface="+mn-ea"/>
                <a:cs typeface="+mn-cs"/>
              </a:rPr>
              <a:t> and </a:t>
            </a:r>
            <a:r>
              <a:rPr kumimoji="0" lang="en-US" sz="1400" b="1" i="0" u="none" strike="noStrike" kern="1200" cap="none" spc="0" normalizeH="0" baseline="0" noProof="0" dirty="0">
                <a:ln>
                  <a:noFill/>
                </a:ln>
                <a:solidFill>
                  <a:schemeClr val="bg1"/>
                </a:solidFill>
                <a:effectLst/>
                <a:uLnTx/>
                <a:uFillTx/>
                <a:latin typeface="Arial"/>
                <a:ea typeface="+mn-ea"/>
                <a:cs typeface="+mn-cs"/>
              </a:rPr>
              <a:t>returns</a:t>
            </a:r>
            <a:r>
              <a:rPr kumimoji="0" lang="en-US" sz="1400" b="0" i="0" u="none" strike="noStrike" kern="1200" cap="none" spc="0" normalizeH="0" baseline="0" noProof="0" dirty="0">
                <a:ln>
                  <a:noFill/>
                </a:ln>
                <a:solidFill>
                  <a:schemeClr val="bg1"/>
                </a:solidFill>
                <a:effectLst/>
                <a:uLnTx/>
                <a:uFillTx/>
                <a:latin typeface="Arial"/>
                <a:ea typeface="+mn-ea"/>
                <a:cs typeface="+mn-cs"/>
              </a:rPr>
              <a:t> of the strategy</a:t>
            </a:r>
          </a:p>
          <a:p>
            <a:pPr marL="0" marR="0" lvl="0" indent="0" algn="l"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kumimoji="0" lang="en-US" sz="1400" b="0" i="0" u="none" strike="noStrike" kern="1200" cap="none" spc="0" normalizeH="0" baseline="0" noProof="0" dirty="0">
                <a:ln>
                  <a:noFill/>
                </a:ln>
                <a:solidFill>
                  <a:schemeClr val="bg1"/>
                </a:solidFill>
                <a:effectLst/>
                <a:uLnTx/>
                <a:uFillTx/>
                <a:latin typeface="Arial"/>
                <a:ea typeface="+mn-ea"/>
                <a:cs typeface="+mn-cs"/>
              </a:rPr>
              <a:t>Targeting an additional </a:t>
            </a:r>
            <a:r>
              <a:rPr kumimoji="0" lang="en-US" sz="1400" b="1" i="0" u="none" strike="noStrike" kern="1200" cap="none" spc="0" normalizeH="0" baseline="0" noProof="0" dirty="0">
                <a:ln>
                  <a:noFill/>
                </a:ln>
                <a:solidFill>
                  <a:schemeClr val="bg1"/>
                </a:solidFill>
                <a:effectLst/>
                <a:uLnTx/>
                <a:uFillTx/>
                <a:latin typeface="Arial"/>
                <a:ea typeface="+mn-ea"/>
                <a:cs typeface="+mn-cs"/>
              </a:rPr>
              <a:t>5% yield</a:t>
            </a:r>
            <a:r>
              <a:rPr kumimoji="0" lang="en-US" sz="1400" b="0" i="0" u="none" strike="noStrike" kern="1200" cap="none" spc="0" normalizeH="0" baseline="0" noProof="0" dirty="0">
                <a:ln>
                  <a:noFill/>
                </a:ln>
                <a:solidFill>
                  <a:schemeClr val="bg1"/>
                </a:solidFill>
                <a:effectLst/>
                <a:uLnTx/>
                <a:uFillTx/>
                <a:latin typeface="Arial"/>
                <a:ea typeface="+mn-ea"/>
                <a:cs typeface="+mn-cs"/>
              </a:rPr>
              <a:t> through option selling</a:t>
            </a:r>
          </a:p>
        </p:txBody>
      </p:sp>
      <p:sp>
        <p:nvSpPr>
          <p:cNvPr id="7" name="Rectangle: Rounded Corners 6">
            <a:extLst>
              <a:ext uri="{FF2B5EF4-FFF2-40B4-BE49-F238E27FC236}">
                <a16:creationId xmlns:a16="http://schemas.microsoft.com/office/drawing/2014/main" id="{81FB06C8-E667-942D-A89F-F772382439A6}"/>
              </a:ext>
            </a:extLst>
          </p:cNvPr>
          <p:cNvSpPr/>
          <p:nvPr/>
        </p:nvSpPr>
        <p:spPr>
          <a:xfrm>
            <a:off x="587125" y="1516815"/>
            <a:ext cx="5400677" cy="366795"/>
          </a:xfrm>
          <a:prstGeom prst="roundRect">
            <a:avLst/>
          </a:prstGeom>
          <a:ln/>
        </p:spPr>
        <p:style>
          <a:lnRef idx="2">
            <a:schemeClr val="accent5">
              <a:shade val="15000"/>
            </a:schemeClr>
          </a:lnRef>
          <a:fillRef idx="1">
            <a:schemeClr val="accent5"/>
          </a:fillRef>
          <a:effectRef idx="0">
            <a:schemeClr val="accent5"/>
          </a:effectRef>
          <a:fontRef idx="minor">
            <a:schemeClr val="lt1"/>
          </a:fontRef>
        </p:style>
        <p:txBody>
          <a:bodyPr bIns="79200" rtlCol="0" anchor="ctr"/>
          <a:lstStyle/>
          <a:p>
            <a:pPr algn="ctr">
              <a:buNone/>
            </a:pPr>
            <a:r>
              <a:rPr lang="en-US" sz="1400" b="1" dirty="0">
                <a:solidFill>
                  <a:schemeClr val="tx1"/>
                </a:solidFill>
              </a:rPr>
              <a:t>Lower Exposure or Larger Cushion ?</a:t>
            </a:r>
          </a:p>
        </p:txBody>
      </p:sp>
      <p:sp>
        <p:nvSpPr>
          <p:cNvPr id="10" name="TextBox 9">
            <a:extLst>
              <a:ext uri="{FF2B5EF4-FFF2-40B4-BE49-F238E27FC236}">
                <a16:creationId xmlns:a16="http://schemas.microsoft.com/office/drawing/2014/main" id="{8B13D76E-EAA7-FE40-8168-0F978B2FC845}"/>
              </a:ext>
            </a:extLst>
          </p:cNvPr>
          <p:cNvSpPr txBox="1"/>
          <p:nvPr/>
        </p:nvSpPr>
        <p:spPr>
          <a:xfrm>
            <a:off x="6203952" y="5431777"/>
            <a:ext cx="5328606" cy="337483"/>
          </a:xfrm>
          <a:prstGeom prst="rect">
            <a:avLst/>
          </a:prstGeom>
          <a:noFill/>
        </p:spPr>
        <p:txBody>
          <a:bodyPr wrap="square" lIns="0" tIns="0" rIns="0" bIns="0" rtlCol="0">
            <a:noAutofit/>
          </a:bodyPr>
          <a:lstStyle/>
          <a:p>
            <a:pPr algn="l"/>
            <a:r>
              <a:rPr lang="en-US" sz="1000" i="1" dirty="0">
                <a:solidFill>
                  <a:srgbClr val="111111"/>
                </a:solidFill>
                <a:effectLst/>
              </a:rPr>
              <a:t>Daily selling, ATM strike selection, no stop loss, calls only</a:t>
            </a:r>
            <a:endParaRPr lang="en-US" sz="1000" i="1" dirty="0"/>
          </a:p>
        </p:txBody>
      </p:sp>
      <p:sp>
        <p:nvSpPr>
          <p:cNvPr id="3" name="Rectangle: Rounded Corners 2">
            <a:extLst>
              <a:ext uri="{FF2B5EF4-FFF2-40B4-BE49-F238E27FC236}">
                <a16:creationId xmlns:a16="http://schemas.microsoft.com/office/drawing/2014/main" id="{186486C7-C1E1-62C5-2EF8-8DD65BB69F0F}"/>
              </a:ext>
            </a:extLst>
          </p:cNvPr>
          <p:cNvSpPr/>
          <p:nvPr/>
        </p:nvSpPr>
        <p:spPr>
          <a:xfrm>
            <a:off x="587376" y="3054579"/>
            <a:ext cx="5400675" cy="1858622"/>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bIns="79200" rtlCol="0" anchor="t"/>
          <a:lstStyle>
            <a:lvl1pPr>
              <a:buFont typeface="Wingdings" panose="05000000000000000000" pitchFamily="2" charset="2"/>
              <a:buChar char="§"/>
            </a:lvl1pPr>
            <a:lvl2pPr>
              <a:buFont typeface="Wingdings" panose="05000000000000000000" pitchFamily="2" charset="2"/>
              <a:buChar char="§"/>
            </a:lvl2pPr>
            <a:lvl3pPr>
              <a:buFont typeface="Wingdings" panose="05000000000000000000" pitchFamily="2" charset="2"/>
              <a:buChar char="§"/>
            </a:lvl3pPr>
            <a:lvl4pPr>
              <a:buFont typeface="Wingdings" panose="05000000000000000000" pitchFamily="2" charset="2"/>
              <a:buChar char="§"/>
            </a:lvl4pPr>
            <a:lvl5pPr>
              <a:buFont typeface="Wingdings" panose="05000000000000000000" pitchFamily="2" charset="2"/>
              <a:buChar char="§"/>
            </a:lvl5pPr>
            <a:lvl6pPr>
              <a:buFont typeface="Wingdings" panose="05000000000000000000" pitchFamily="2" charset="2"/>
              <a:buChar char="§"/>
            </a:lvl6pPr>
            <a:lvl7pPr>
              <a:buFont typeface="Wingdings" panose="05000000000000000000" pitchFamily="2" charset="2"/>
              <a:buChar char="§"/>
            </a:lvl7pPr>
            <a:lvl8pPr>
              <a:buFont typeface="Wingdings" panose="05000000000000000000" pitchFamily="2" charset="2"/>
              <a:buChar char="§"/>
            </a:lvl8pPr>
            <a:lvl9pPr>
              <a:buFont typeface="Wingdings" panose="05000000000000000000" pitchFamily="2" charset="2"/>
              <a:buChar char="§"/>
            </a:lvl9pPr>
          </a:lstStyle>
          <a:p>
            <a:pPr marL="0" marR="0" lvl="0" indent="0" algn="l"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kumimoji="0" lang="en-US" sz="1400" b="0" i="0" u="sng" strike="noStrike" kern="1200" cap="none" spc="0" normalizeH="0" baseline="0" noProof="0" dirty="0">
                <a:ln>
                  <a:noFill/>
                </a:ln>
                <a:solidFill>
                  <a:srgbClr val="201751"/>
                </a:solidFill>
                <a:effectLst/>
                <a:uLnTx/>
                <a:uFillTx/>
                <a:latin typeface="Arial"/>
                <a:ea typeface="+mn-ea"/>
                <a:cs typeface="+mn-cs"/>
              </a:rPr>
              <a:t>Lower Target Yield (&lt;5%)</a:t>
            </a:r>
            <a:endParaRPr kumimoji="0" lang="en-US" sz="1800" b="0" i="0" u="sng" strike="noStrike" kern="1200" cap="none" spc="0" normalizeH="0" baseline="0" noProof="0" dirty="0">
              <a:ln>
                <a:noFill/>
              </a:ln>
              <a:solidFill>
                <a:srgbClr val="201751"/>
              </a:solidFill>
              <a:effectLst/>
              <a:uLnTx/>
              <a:uFillTx/>
              <a:latin typeface="Arial"/>
              <a:ea typeface="+mn-ea"/>
              <a:cs typeface="+mn-cs"/>
            </a:endParaRPr>
          </a:p>
          <a:p>
            <a:pPr marL="285750" marR="0" lvl="0" indent="-2857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srgbClr val="201751"/>
                </a:solidFill>
                <a:effectLst/>
                <a:uLnTx/>
                <a:uFillTx/>
                <a:latin typeface="Arial"/>
                <a:ea typeface="+mn-ea"/>
                <a:cs typeface="+mn-cs"/>
              </a:rPr>
              <a:t>Lower risk exposure</a:t>
            </a:r>
            <a:r>
              <a:rPr kumimoji="0" lang="en-US" sz="1400" b="0" i="0" u="none" strike="noStrike" kern="1200" cap="none" spc="0" normalizeH="0" baseline="0" noProof="0" dirty="0">
                <a:ln>
                  <a:noFill/>
                </a:ln>
                <a:solidFill>
                  <a:srgbClr val="201751"/>
                </a:solidFill>
                <a:effectLst/>
                <a:uLnTx/>
                <a:uFillTx/>
                <a:latin typeface="Arial"/>
                <a:ea typeface="+mn-ea"/>
                <a:cs typeface="+mn-cs"/>
              </a:rPr>
              <a:t>.</a:t>
            </a:r>
            <a:endParaRPr kumimoji="0" lang="en-US" sz="1800" b="0" i="0" u="none" strike="noStrike" kern="1200" cap="none" spc="0" normalizeH="0" baseline="0" noProof="0" dirty="0">
              <a:ln>
                <a:noFill/>
              </a:ln>
              <a:solidFill>
                <a:srgbClr val="201751"/>
              </a:solidFill>
              <a:effectLst/>
              <a:uLnTx/>
              <a:uFillTx/>
              <a:latin typeface="Arial"/>
              <a:ea typeface="+mn-ea"/>
              <a:cs typeface="+mn-cs"/>
            </a:endParaRPr>
          </a:p>
          <a:p>
            <a:pPr marL="285750" marR="0" lvl="0" indent="-2857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srgbClr val="201751"/>
                </a:solidFill>
                <a:effectLst/>
                <a:uLnTx/>
                <a:uFillTx/>
                <a:latin typeface="Arial"/>
                <a:ea typeface="+mn-ea"/>
                <a:cs typeface="+mn-cs"/>
              </a:rPr>
              <a:t>Lower premiums </a:t>
            </a:r>
            <a:r>
              <a:rPr kumimoji="0" lang="en-US" sz="1400" i="0" u="none" strike="noStrike" kern="1200" cap="none" spc="0" normalizeH="0" baseline="0" noProof="0" dirty="0">
                <a:ln>
                  <a:noFill/>
                </a:ln>
                <a:solidFill>
                  <a:srgbClr val="201751"/>
                </a:solidFill>
                <a:effectLst/>
                <a:uLnTx/>
                <a:uFillTx/>
                <a:latin typeface="Arial"/>
                <a:ea typeface="+mn-ea"/>
                <a:cs typeface="+mn-cs"/>
              </a:rPr>
              <a:t>collected</a:t>
            </a:r>
            <a:endParaRPr kumimoji="0" lang="en-US" sz="1400" b="0" i="0" u="none" strike="noStrike" kern="1200" cap="none" spc="0" normalizeH="0" baseline="0" noProof="0" dirty="0">
              <a:ln>
                <a:noFill/>
              </a:ln>
              <a:solidFill>
                <a:srgbClr val="201751"/>
              </a:solidFill>
              <a:effectLst/>
              <a:uLnTx/>
              <a:uFillTx/>
              <a:latin typeface="Arial"/>
              <a:ea typeface="+mn-ea"/>
              <a:cs typeface="+mn-cs"/>
            </a:endParaRPr>
          </a:p>
          <a:p>
            <a:pPr marL="285750" marR="0" lvl="0" indent="-2857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srgbClr val="201751"/>
              </a:solidFill>
              <a:effectLst/>
              <a:uLnTx/>
              <a:uFillTx/>
              <a:latin typeface="Arial"/>
              <a:ea typeface="+mn-ea"/>
              <a:cs typeface="+mn-cs"/>
            </a:endParaRPr>
          </a:p>
          <a:p>
            <a:pPr marL="0" marR="0" lvl="0" indent="0" algn="l"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kumimoji="0" lang="en-US" sz="1400" b="0" i="0" u="sng" strike="noStrike" kern="1200" cap="none" spc="0" normalizeH="0" baseline="0" noProof="0" dirty="0">
                <a:ln>
                  <a:noFill/>
                </a:ln>
                <a:solidFill>
                  <a:srgbClr val="201751"/>
                </a:solidFill>
                <a:effectLst/>
                <a:uLnTx/>
                <a:uFillTx/>
                <a:latin typeface="Arial"/>
                <a:ea typeface="+mn-ea"/>
                <a:cs typeface="+mn-cs"/>
              </a:rPr>
              <a:t>Higher Target Yield (&gt;5%)</a:t>
            </a:r>
          </a:p>
          <a:p>
            <a:pPr marL="285750" marR="0" lvl="0" indent="-2857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srgbClr val="201751"/>
                </a:solidFill>
                <a:effectLst/>
                <a:uLnTx/>
                <a:uFillTx/>
                <a:latin typeface="Arial"/>
                <a:ea typeface="+mn-ea"/>
                <a:cs typeface="+mn-cs"/>
              </a:rPr>
              <a:t>Higher premiums cushion downside risk</a:t>
            </a:r>
            <a:endParaRPr lang="en-US" sz="1400" dirty="0">
              <a:solidFill>
                <a:srgbClr val="201751"/>
              </a:solidFill>
              <a:latin typeface="Arial"/>
            </a:endParaRPr>
          </a:p>
          <a:p>
            <a:pPr marL="285750" marR="0" lvl="0" indent="-2857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srgbClr val="201751"/>
                </a:solidFill>
                <a:effectLst/>
                <a:uLnTx/>
                <a:uFillTx/>
                <a:latin typeface="Arial"/>
                <a:ea typeface="+mn-ea"/>
                <a:cs typeface="+mn-cs"/>
              </a:rPr>
              <a:t>Increased risk</a:t>
            </a:r>
            <a:r>
              <a:rPr kumimoji="0" lang="en-US" sz="1400" b="0" i="0" u="none" strike="noStrike" kern="1200" cap="none" spc="0" normalizeH="0" baseline="0" noProof="0" dirty="0">
                <a:ln>
                  <a:noFill/>
                </a:ln>
                <a:solidFill>
                  <a:srgbClr val="201751"/>
                </a:solidFill>
                <a:effectLst/>
                <a:uLnTx/>
                <a:uFillTx/>
                <a:latin typeface="Arial"/>
                <a:ea typeface="+mn-ea"/>
                <a:cs typeface="+mn-cs"/>
              </a:rPr>
              <a:t> of adverse market impacts</a:t>
            </a:r>
          </a:p>
        </p:txBody>
      </p:sp>
      <p:sp>
        <p:nvSpPr>
          <p:cNvPr id="11" name="Rectangle: Rounded Corners 10">
            <a:extLst>
              <a:ext uri="{FF2B5EF4-FFF2-40B4-BE49-F238E27FC236}">
                <a16:creationId xmlns:a16="http://schemas.microsoft.com/office/drawing/2014/main" id="{399D9E82-212F-2D7B-B811-C8F7AC6BFD06}"/>
              </a:ext>
            </a:extLst>
          </p:cNvPr>
          <p:cNvSpPr/>
          <p:nvPr/>
        </p:nvSpPr>
        <p:spPr>
          <a:xfrm>
            <a:off x="587125" y="5048067"/>
            <a:ext cx="5400675" cy="806123"/>
          </a:xfrm>
          <a:prstGeom prst="roundRect">
            <a:avLst/>
          </a:prstGeom>
          <a:ln/>
        </p:spPr>
        <p:style>
          <a:lnRef idx="2">
            <a:schemeClr val="accent6">
              <a:shade val="15000"/>
            </a:schemeClr>
          </a:lnRef>
          <a:fillRef idx="1">
            <a:schemeClr val="accent6"/>
          </a:fillRef>
          <a:effectRef idx="0">
            <a:schemeClr val="accent6"/>
          </a:effectRef>
          <a:fontRef idx="minor">
            <a:schemeClr val="lt1"/>
          </a:fontRef>
        </p:style>
        <p:txBody>
          <a:bodyPr bIns="79200" rtlCol="0" anchor="t"/>
          <a:lstStyle>
            <a:lvl1pPr>
              <a:buFont typeface="Wingdings" panose="05000000000000000000" pitchFamily="2" charset="2"/>
              <a:buChar char="§"/>
            </a:lvl1pPr>
            <a:lvl2pPr>
              <a:buFont typeface="Wingdings" panose="05000000000000000000" pitchFamily="2" charset="2"/>
              <a:buChar char="§"/>
            </a:lvl2pPr>
            <a:lvl3pPr>
              <a:buFont typeface="Wingdings" panose="05000000000000000000" pitchFamily="2" charset="2"/>
              <a:buChar char="§"/>
            </a:lvl3pPr>
            <a:lvl4pPr>
              <a:buFont typeface="Wingdings" panose="05000000000000000000" pitchFamily="2" charset="2"/>
              <a:buChar char="§"/>
            </a:lvl4pPr>
            <a:lvl5pPr>
              <a:buFont typeface="Wingdings" panose="05000000000000000000" pitchFamily="2" charset="2"/>
              <a:buChar char="§"/>
            </a:lvl5pPr>
            <a:lvl6pPr>
              <a:buFont typeface="Wingdings" panose="05000000000000000000" pitchFamily="2" charset="2"/>
              <a:buChar char="§"/>
            </a:lvl6pPr>
            <a:lvl7pPr>
              <a:buFont typeface="Wingdings" panose="05000000000000000000" pitchFamily="2" charset="2"/>
              <a:buChar char="§"/>
            </a:lvl7pPr>
            <a:lvl8pPr>
              <a:buFont typeface="Wingdings" panose="05000000000000000000" pitchFamily="2" charset="2"/>
              <a:buChar char="§"/>
            </a:lvl8pPr>
            <a:lvl9pPr>
              <a:buFont typeface="Wingdings" panose="05000000000000000000" pitchFamily="2" charset="2"/>
              <a:buChar char="§"/>
            </a:lvl9pPr>
          </a:lstStyle>
          <a:p>
            <a:pPr marL="0" marR="0" lvl="0" indent="0" algn="l"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kumimoji="0" lang="en-US" sz="1400" b="0" i="0" u="none" strike="noStrike" kern="1200" cap="none" spc="0" normalizeH="0" baseline="0" noProof="0" dirty="0">
                <a:ln>
                  <a:noFill/>
                </a:ln>
                <a:solidFill>
                  <a:srgbClr val="201751"/>
                </a:solidFill>
                <a:effectLst/>
                <a:uLnTx/>
                <a:uFillTx/>
                <a:latin typeface="Arial"/>
                <a:ea typeface="+mn-ea"/>
                <a:cs typeface="+mn-cs"/>
              </a:rPr>
              <a:t>Determine the relationship between target yield and</a:t>
            </a:r>
          </a:p>
          <a:p>
            <a:pPr marL="285750" marR="0" lvl="0" indent="-2857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01751"/>
                </a:solidFill>
                <a:effectLst/>
                <a:uLnTx/>
                <a:uFillTx/>
                <a:latin typeface="Arial"/>
                <a:ea typeface="+mn-ea"/>
                <a:cs typeface="+mn-cs"/>
              </a:rPr>
              <a:t>Risk-adjusted returns</a:t>
            </a:r>
          </a:p>
          <a:p>
            <a:pPr marL="285750" marR="0" lvl="0" indent="-2857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01751"/>
                </a:solidFill>
                <a:effectLst/>
                <a:uLnTx/>
                <a:uFillTx/>
                <a:latin typeface="Arial"/>
                <a:ea typeface="+mn-ea"/>
                <a:cs typeface="+mn-cs"/>
              </a:rPr>
              <a:t>Long-term sustainability of the strategy</a:t>
            </a:r>
            <a:endParaRPr kumimoji="0" lang="en-US" sz="1600" b="0" i="0" u="none" strike="noStrike" kern="1200" cap="none" spc="0" normalizeH="0" baseline="0" noProof="0" dirty="0">
              <a:ln>
                <a:noFill/>
              </a:ln>
              <a:solidFill>
                <a:srgbClr val="201751"/>
              </a:solidFill>
              <a:effectLst/>
              <a:uLnTx/>
              <a:uFillTx/>
              <a:latin typeface="Arial"/>
              <a:ea typeface="+mn-ea"/>
              <a:cs typeface="+mn-cs"/>
            </a:endParaRPr>
          </a:p>
        </p:txBody>
      </p:sp>
      <p:pic>
        <p:nvPicPr>
          <p:cNvPr id="13" name="Picture 12">
            <a:extLst>
              <a:ext uri="{FF2B5EF4-FFF2-40B4-BE49-F238E27FC236}">
                <a16:creationId xmlns:a16="http://schemas.microsoft.com/office/drawing/2014/main" id="{D2AE48F5-8492-B341-F274-2FFF880F972E}"/>
              </a:ext>
            </a:extLst>
          </p:cNvPr>
          <p:cNvPicPr>
            <a:picLocks noChangeAspect="1"/>
          </p:cNvPicPr>
          <p:nvPr/>
        </p:nvPicPr>
        <p:blipFill>
          <a:blip r:embed="rId8"/>
          <a:stretch>
            <a:fillRect/>
          </a:stretch>
        </p:blipFill>
        <p:spPr>
          <a:xfrm>
            <a:off x="6209516" y="1916111"/>
            <a:ext cx="5395108" cy="3471911"/>
          </a:xfrm>
          <a:prstGeom prst="rect">
            <a:avLst/>
          </a:prstGeom>
          <a:ln w="12700">
            <a:solidFill>
              <a:schemeClr val="tx1"/>
            </a:solidFill>
          </a:ln>
        </p:spPr>
      </p:pic>
    </p:spTree>
    <p:extLst>
      <p:ext uri="{BB962C8B-B14F-4D97-AF65-F5344CB8AC3E}">
        <p14:creationId xmlns:p14="http://schemas.microsoft.com/office/powerpoint/2010/main" val="785026710"/>
      </p:ext>
    </p:extLst>
  </p:cSld>
  <p:clrMapOvr>
    <a:masterClrMapping/>
  </p:clrMapOvr>
  <p:extLst>
    <p:ext uri="{6950BFC3-D8DA-4A85-94F7-54DA5524770B}">
      <p188:commentRel xmlns:p188="http://schemas.microsoft.com/office/powerpoint/2018/8/main" r:id="rId5"/>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A785F9-06EF-D2E0-6B58-C73B8960C825}"/>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9C79E7D9-5495-3631-F046-5E0A4D021E8A}"/>
              </a:ext>
            </a:extLst>
          </p:cNvPr>
          <p:cNvSpPr>
            <a:spLocks noGrp="1"/>
          </p:cNvSpPr>
          <p:nvPr>
            <p:ph type="title"/>
          </p:nvPr>
        </p:nvSpPr>
        <p:spPr/>
        <p:txBody>
          <a:bodyPr/>
          <a:lstStyle/>
          <a:p>
            <a:r>
              <a:rPr lang="en-US" sz="2400" dirty="0"/>
              <a:t>High Target Yields Larger Cash Cushion But Too Risky In Extreme Volatility</a:t>
            </a:r>
          </a:p>
        </p:txBody>
      </p:sp>
      <p:sp>
        <p:nvSpPr>
          <p:cNvPr id="5" name="Date Placeholder 4">
            <a:extLst>
              <a:ext uri="{FF2B5EF4-FFF2-40B4-BE49-F238E27FC236}">
                <a16:creationId xmlns:a16="http://schemas.microsoft.com/office/drawing/2014/main" id="{8076A613-705A-041B-BB1F-FB15FBE10159}"/>
              </a:ext>
            </a:extLst>
          </p:cNvPr>
          <p:cNvSpPr>
            <a:spLocks noGrp="1"/>
          </p:cNvSpPr>
          <p:nvPr>
            <p:ph type="dt" sz="half" idx="18"/>
          </p:nvPr>
        </p:nvSpPr>
        <p:spPr/>
        <p:txBody>
          <a:bodyPr/>
          <a:lstStyle/>
          <a:p>
            <a:fld id="{F15D5193-A1AC-4676-8A79-1DF10C6D376B}" type="datetime3">
              <a:rPr lang="en-US" smtClean="0"/>
              <a:t>12 March 2025</a:t>
            </a:fld>
            <a:endParaRPr lang="en-US" dirty="0"/>
          </a:p>
        </p:txBody>
      </p:sp>
      <p:sp>
        <p:nvSpPr>
          <p:cNvPr id="6" name="Slide Number Placeholder 5">
            <a:extLst>
              <a:ext uri="{FF2B5EF4-FFF2-40B4-BE49-F238E27FC236}">
                <a16:creationId xmlns:a16="http://schemas.microsoft.com/office/drawing/2014/main" id="{10C80596-638D-97A5-87F5-BAA0988CAEC3}"/>
              </a:ext>
            </a:extLst>
          </p:cNvPr>
          <p:cNvSpPr>
            <a:spLocks noGrp="1"/>
          </p:cNvSpPr>
          <p:nvPr>
            <p:ph type="sldNum" sz="quarter" idx="19"/>
          </p:nvPr>
        </p:nvSpPr>
        <p:spPr/>
        <p:txBody>
          <a:bodyPr/>
          <a:lstStyle/>
          <a:p>
            <a:fld id="{62CB3E74-FC4B-418A-B5F6-72ED80208EB2}" type="slidenum">
              <a:rPr lang="en-US" smtClean="0"/>
              <a:pPr/>
              <a:t>12</a:t>
            </a:fld>
            <a:endParaRPr lang="en-US"/>
          </a:p>
        </p:txBody>
      </p:sp>
      <p:graphicFrame>
        <p:nvGraphicFramePr>
          <p:cNvPr id="9" name="Object 8" hidden="1">
            <a:extLst>
              <a:ext uri="{FF2B5EF4-FFF2-40B4-BE49-F238E27FC236}">
                <a16:creationId xmlns:a16="http://schemas.microsoft.com/office/drawing/2014/main" id="{4511B7E3-91A0-4F70-1D72-F66AD22F1221}"/>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286" imgH="286" progId="TCLayout.ActiveDocument.1">
                  <p:embed/>
                </p:oleObj>
              </mc:Choice>
              <mc:Fallback>
                <p:oleObj name="think-cell Slide" r:id="rId5" imgW="286" imgH="286" progId="TCLayout.ActiveDocument.1">
                  <p:embed/>
                  <p:pic>
                    <p:nvPicPr>
                      <p:cNvPr id="9" name="Object 8" hidden="1">
                        <a:extLst>
                          <a:ext uri="{FF2B5EF4-FFF2-40B4-BE49-F238E27FC236}">
                            <a16:creationId xmlns:a16="http://schemas.microsoft.com/office/drawing/2014/main" id="{4511B7E3-91A0-4F70-1D72-F66AD22F122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7565BC2B-83BA-172D-1C0D-FD7CA19D6D7E}"/>
              </a:ext>
            </a:extLst>
          </p:cNvPr>
          <p:cNvSpPr/>
          <p:nvPr>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de-DE" sz="3000" b="1" dirty="0" err="1">
              <a:latin typeface="Arial" panose="020B0604020202020204" pitchFamily="34" charset="0"/>
              <a:ea typeface="+mj-ea"/>
              <a:cs typeface="+mj-cs"/>
              <a:sym typeface="Arial" panose="020B0604020202020204" pitchFamily="34" charset="0"/>
            </a:endParaRPr>
          </a:p>
        </p:txBody>
      </p:sp>
      <p:sp>
        <p:nvSpPr>
          <p:cNvPr id="4" name="Rectangle: Rounded Corners 3">
            <a:extLst>
              <a:ext uri="{FF2B5EF4-FFF2-40B4-BE49-F238E27FC236}">
                <a16:creationId xmlns:a16="http://schemas.microsoft.com/office/drawing/2014/main" id="{813769EF-A64F-1A3A-F4DA-7FF6D91AAA6C}"/>
              </a:ext>
            </a:extLst>
          </p:cNvPr>
          <p:cNvSpPr/>
          <p:nvPr/>
        </p:nvSpPr>
        <p:spPr>
          <a:xfrm>
            <a:off x="587388" y="3525010"/>
            <a:ext cx="5400675" cy="1122925"/>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bIns="79200" rtlCol="0" anchor="t"/>
          <a:lstStyle>
            <a:lvl1pPr>
              <a:buFont typeface="Wingdings" panose="05000000000000000000" pitchFamily="2" charset="2"/>
              <a:buChar char="§"/>
            </a:lvl1pPr>
            <a:lvl2pPr>
              <a:buFont typeface="Wingdings" panose="05000000000000000000" pitchFamily="2" charset="2"/>
              <a:buChar char="§"/>
            </a:lvl2pPr>
            <a:lvl3pPr>
              <a:buFont typeface="Wingdings" panose="05000000000000000000" pitchFamily="2" charset="2"/>
              <a:buChar char="§"/>
            </a:lvl3pPr>
            <a:lvl4pPr>
              <a:buFont typeface="Wingdings" panose="05000000000000000000" pitchFamily="2" charset="2"/>
              <a:buChar char="§"/>
            </a:lvl4pPr>
            <a:lvl5pPr>
              <a:buFont typeface="Wingdings" panose="05000000000000000000" pitchFamily="2" charset="2"/>
              <a:buChar char="§"/>
            </a:lvl5pPr>
            <a:lvl6pPr>
              <a:buFont typeface="Wingdings" panose="05000000000000000000" pitchFamily="2" charset="2"/>
              <a:buChar char="§"/>
            </a:lvl6pPr>
            <a:lvl7pPr>
              <a:buFont typeface="Wingdings" panose="05000000000000000000" pitchFamily="2" charset="2"/>
              <a:buChar char="§"/>
            </a:lvl7pPr>
            <a:lvl8pPr>
              <a:buFont typeface="Wingdings" panose="05000000000000000000" pitchFamily="2" charset="2"/>
              <a:buChar char="§"/>
            </a:lvl8pPr>
            <a:lvl9pPr>
              <a:buFont typeface="Wingdings" panose="05000000000000000000" pitchFamily="2" charset="2"/>
              <a:buChar char="§"/>
            </a:lvl9pPr>
          </a:lstStyle>
          <a:p>
            <a:pPr marL="91440">
              <a:buNone/>
            </a:pPr>
            <a:r>
              <a:rPr lang="en-US" sz="1400" b="1" dirty="0">
                <a:solidFill>
                  <a:schemeClr val="tx1"/>
                </a:solidFill>
              </a:rPr>
              <a:t>Cash Cushioning and Risk Control</a:t>
            </a:r>
          </a:p>
          <a:p>
            <a:pPr marL="377190" indent="-285750"/>
            <a:r>
              <a:rPr lang="en-US" sz="1400" b="1" dirty="0">
                <a:solidFill>
                  <a:schemeClr val="tx1"/>
                </a:solidFill>
              </a:rPr>
              <a:t>Higher target yields </a:t>
            </a:r>
            <a:r>
              <a:rPr lang="en-US" sz="1400" dirty="0">
                <a:solidFill>
                  <a:schemeClr val="tx1"/>
                </a:solidFill>
              </a:rPr>
              <a:t>build a </a:t>
            </a:r>
            <a:r>
              <a:rPr lang="en-US" sz="1400" b="1" dirty="0">
                <a:solidFill>
                  <a:schemeClr val="tx1"/>
                </a:solidFill>
              </a:rPr>
              <a:t>stronger cash cushion </a:t>
            </a:r>
            <a:r>
              <a:rPr lang="en-US" sz="1400" dirty="0">
                <a:solidFill>
                  <a:schemeClr val="tx1"/>
                </a:solidFill>
              </a:rPr>
              <a:t>but is </a:t>
            </a:r>
            <a:r>
              <a:rPr lang="en-US" sz="1400" b="1" dirty="0">
                <a:solidFill>
                  <a:schemeClr val="tx1"/>
                </a:solidFill>
              </a:rPr>
              <a:t>very risky in adverse market, </a:t>
            </a:r>
            <a:r>
              <a:rPr lang="en-US" sz="1400" dirty="0">
                <a:solidFill>
                  <a:schemeClr val="tx1"/>
                </a:solidFill>
              </a:rPr>
              <a:t>this risk can be </a:t>
            </a:r>
            <a:r>
              <a:rPr lang="en-US" sz="1400" b="1" dirty="0">
                <a:solidFill>
                  <a:schemeClr val="tx1"/>
                </a:solidFill>
              </a:rPr>
              <a:t>mitigated</a:t>
            </a:r>
            <a:r>
              <a:rPr lang="en-US" sz="1400" dirty="0">
                <a:solidFill>
                  <a:schemeClr val="tx1"/>
                </a:solidFill>
              </a:rPr>
              <a:t> by using </a:t>
            </a:r>
            <a:r>
              <a:rPr lang="en-US" sz="1400" b="1" dirty="0">
                <a:solidFill>
                  <a:schemeClr val="tx1"/>
                </a:solidFill>
              </a:rPr>
              <a:t>stop-loss</a:t>
            </a:r>
            <a:r>
              <a:rPr lang="en-US" sz="1400" dirty="0">
                <a:solidFill>
                  <a:schemeClr val="tx1"/>
                </a:solidFill>
              </a:rPr>
              <a:t> to minimize the impact on the portfolio</a:t>
            </a:r>
          </a:p>
        </p:txBody>
      </p:sp>
      <p:sp>
        <p:nvSpPr>
          <p:cNvPr id="7" name="Rectangle: Rounded Corners 6">
            <a:extLst>
              <a:ext uri="{FF2B5EF4-FFF2-40B4-BE49-F238E27FC236}">
                <a16:creationId xmlns:a16="http://schemas.microsoft.com/office/drawing/2014/main" id="{9165AF7B-7A83-9A20-9C12-153B4FAF2C94}"/>
              </a:ext>
            </a:extLst>
          </p:cNvPr>
          <p:cNvSpPr/>
          <p:nvPr/>
        </p:nvSpPr>
        <p:spPr>
          <a:xfrm>
            <a:off x="591606" y="1514033"/>
            <a:ext cx="5400677" cy="366795"/>
          </a:xfrm>
          <a:prstGeom prst="roundRect">
            <a:avLst/>
          </a:prstGeom>
          <a:ln/>
        </p:spPr>
        <p:style>
          <a:lnRef idx="2">
            <a:schemeClr val="accent5">
              <a:shade val="15000"/>
            </a:schemeClr>
          </a:lnRef>
          <a:fillRef idx="1">
            <a:schemeClr val="accent5"/>
          </a:fillRef>
          <a:effectRef idx="0">
            <a:schemeClr val="accent5"/>
          </a:effectRef>
          <a:fontRef idx="minor">
            <a:schemeClr val="lt1"/>
          </a:fontRef>
        </p:style>
        <p:txBody>
          <a:bodyPr bIns="79200" rtlCol="0" anchor="ctr"/>
          <a:lstStyle/>
          <a:p>
            <a:pPr marL="91440" algn="ctr"/>
            <a:r>
              <a:rPr lang="en-US" sz="1400" b="1" dirty="0">
                <a:solidFill>
                  <a:schemeClr val="tx1"/>
                </a:solidFill>
              </a:rPr>
              <a:t>Key Observation</a:t>
            </a:r>
          </a:p>
        </p:txBody>
      </p:sp>
      <p:graphicFrame>
        <p:nvGraphicFramePr>
          <p:cNvPr id="12" name="Table 11">
            <a:extLst>
              <a:ext uri="{FF2B5EF4-FFF2-40B4-BE49-F238E27FC236}">
                <a16:creationId xmlns:a16="http://schemas.microsoft.com/office/drawing/2014/main" id="{E8B5D687-B221-5D40-D5C2-1CBB90CBF7D1}"/>
              </a:ext>
            </a:extLst>
          </p:cNvPr>
          <p:cNvGraphicFramePr>
            <a:graphicFrameLocks noGrp="1"/>
          </p:cNvGraphicFramePr>
          <p:nvPr>
            <p:extLst>
              <p:ext uri="{D42A27DB-BD31-4B8C-83A1-F6EECF244321}">
                <p14:modId xmlns:p14="http://schemas.microsoft.com/office/powerpoint/2010/main" val="396101661"/>
              </p:ext>
            </p:extLst>
          </p:nvPr>
        </p:nvGraphicFramePr>
        <p:xfrm>
          <a:off x="6203950" y="1484313"/>
          <a:ext cx="5400677" cy="4664593"/>
        </p:xfrm>
        <a:graphic>
          <a:graphicData uri="http://schemas.openxmlformats.org/drawingml/2006/table">
            <a:tbl>
              <a:tblPr firstRow="1" bandRow="1">
                <a:tableStyleId>{69E97D87-A029-4C6C-A0FF-1963AD8DBCBE}</a:tableStyleId>
              </a:tblPr>
              <a:tblGrid>
                <a:gridCol w="1516401">
                  <a:extLst>
                    <a:ext uri="{9D8B030D-6E8A-4147-A177-3AD203B41FA5}">
                      <a16:colId xmlns:a16="http://schemas.microsoft.com/office/drawing/2014/main" val="50333143"/>
                    </a:ext>
                  </a:extLst>
                </a:gridCol>
                <a:gridCol w="1218521">
                  <a:extLst>
                    <a:ext uri="{9D8B030D-6E8A-4147-A177-3AD203B41FA5}">
                      <a16:colId xmlns:a16="http://schemas.microsoft.com/office/drawing/2014/main" val="2481740957"/>
                    </a:ext>
                  </a:extLst>
                </a:gridCol>
                <a:gridCol w="1384801">
                  <a:extLst>
                    <a:ext uri="{9D8B030D-6E8A-4147-A177-3AD203B41FA5}">
                      <a16:colId xmlns:a16="http://schemas.microsoft.com/office/drawing/2014/main" val="3347212142"/>
                    </a:ext>
                  </a:extLst>
                </a:gridCol>
                <a:gridCol w="1280954">
                  <a:extLst>
                    <a:ext uri="{9D8B030D-6E8A-4147-A177-3AD203B41FA5}">
                      <a16:colId xmlns:a16="http://schemas.microsoft.com/office/drawing/2014/main" val="2742681639"/>
                    </a:ext>
                  </a:extLst>
                </a:gridCol>
              </a:tblGrid>
              <a:tr h="872508">
                <a:tc>
                  <a:txBody>
                    <a:bodyPr/>
                    <a:lstStyle/>
                    <a:p>
                      <a:pPr algn="ctr"/>
                      <a:r>
                        <a:rPr lang="fr-FR" dirty="0"/>
                        <a:t>Scenario </a:t>
                      </a:r>
                      <a:br>
                        <a:rPr lang="fr-FR" dirty="0"/>
                      </a:br>
                      <a:r>
                        <a:rPr lang="fr-FR" dirty="0"/>
                        <a:t>(</a:t>
                      </a:r>
                      <a:r>
                        <a:rPr lang="fr-FR" dirty="0">
                          <a:solidFill>
                            <a:srgbClr val="00CE7D"/>
                          </a:solidFill>
                        </a:rPr>
                        <a:t>Positive</a:t>
                      </a:r>
                      <a:br>
                        <a:rPr lang="fr-FR" dirty="0">
                          <a:solidFill>
                            <a:srgbClr val="00CE7D"/>
                          </a:solidFill>
                        </a:rPr>
                      </a:br>
                      <a:r>
                        <a:rPr lang="fr-FR" dirty="0" err="1">
                          <a:solidFill>
                            <a:srgbClr val="FFAAA1"/>
                          </a:solidFill>
                        </a:rPr>
                        <a:t>Negative</a:t>
                      </a:r>
                      <a:br>
                        <a:rPr lang="fr-FR" dirty="0"/>
                      </a:br>
                      <a:r>
                        <a:rPr lang="fr-FR" dirty="0"/>
                        <a:t>Neutral)</a:t>
                      </a:r>
                      <a:endParaRPr lang="en-US"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a:t>2%</a:t>
                      </a:r>
                    </a:p>
                  </a:txBody>
                  <a:tcPr anchor="ctr">
                    <a:lnT w="12700" cap="flat" cmpd="sng" algn="ctr">
                      <a:solidFill>
                        <a:schemeClr val="tx1"/>
                      </a:solidFill>
                      <a:prstDash val="solid"/>
                      <a:round/>
                      <a:headEnd type="none" w="med" len="med"/>
                      <a:tailEnd type="none" w="med" len="med"/>
                    </a:lnT>
                  </a:tcPr>
                </a:tc>
                <a:tc>
                  <a:txBody>
                    <a:bodyPr/>
                    <a:lstStyle/>
                    <a:p>
                      <a:pPr algn="ctr"/>
                      <a:r>
                        <a:rPr lang="en-US" dirty="0"/>
                        <a:t>5%</a:t>
                      </a:r>
                    </a:p>
                  </a:txBody>
                  <a:tcPr anchor="ctr">
                    <a:lnT w="12700" cap="flat" cmpd="sng" algn="ctr">
                      <a:solidFill>
                        <a:schemeClr val="tx1"/>
                      </a:solidFill>
                      <a:prstDash val="solid"/>
                      <a:round/>
                      <a:headEnd type="none" w="med" len="med"/>
                      <a:tailEnd type="none" w="med" len="med"/>
                    </a:lnT>
                  </a:tcPr>
                </a:tc>
                <a:tc>
                  <a:txBody>
                    <a:bodyPr/>
                    <a:lstStyle/>
                    <a:p>
                      <a:pPr algn="ctr"/>
                      <a:r>
                        <a:rPr lang="fr-FR" dirty="0"/>
                        <a:t>10%</a:t>
                      </a:r>
                      <a:endParaRPr lang="en-US"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355011333"/>
                  </a:ext>
                </a:extLst>
              </a:tr>
              <a:tr h="630827">
                <a:tc>
                  <a:txBody>
                    <a:bodyPr/>
                    <a:lstStyle/>
                    <a:p>
                      <a:pPr algn="ctr"/>
                      <a:r>
                        <a:rPr lang="fr-FR" sz="1200" dirty="0" err="1"/>
                        <a:t>Annualised</a:t>
                      </a:r>
                      <a:r>
                        <a:rPr lang="fr-FR" sz="1200" dirty="0"/>
                        <a:t> </a:t>
                      </a:r>
                      <a:br>
                        <a:rPr lang="fr-FR" sz="1200" dirty="0"/>
                      </a:br>
                      <a:r>
                        <a:rPr lang="fr-FR" sz="1200" dirty="0"/>
                        <a:t>Alpha</a:t>
                      </a:r>
                      <a:endParaRPr lang="en-US" sz="1200" baseline="0" dirty="0"/>
                    </a:p>
                  </a:txBody>
                  <a:tcPr anchor="ctr">
                    <a:lnL w="12700" cap="flat" cmpd="sng" algn="ctr">
                      <a:solidFill>
                        <a:schemeClr val="tx1"/>
                      </a:solidFill>
                      <a:prstDash val="solid"/>
                      <a:round/>
                      <a:headEnd type="none" w="med" len="med"/>
                      <a:tailEnd type="none" w="med" len="med"/>
                    </a:lnL>
                  </a:tcPr>
                </a:tc>
                <a:tc>
                  <a:txBody>
                    <a:bodyPr/>
                    <a:lstStyle/>
                    <a:p>
                      <a:pPr algn="ctr"/>
                      <a:r>
                        <a:rPr lang="fr-FR" sz="1100" dirty="0">
                          <a:solidFill>
                            <a:schemeClr val="tx1"/>
                          </a:solidFill>
                        </a:rPr>
                        <a:t>1,35%</a:t>
                      </a:r>
                    </a:p>
                    <a:p>
                      <a:pPr algn="ctr"/>
                      <a:r>
                        <a:rPr lang="en-US" sz="1100" dirty="0">
                          <a:solidFill>
                            <a:schemeClr val="tx1"/>
                          </a:solidFill>
                        </a:rPr>
                        <a:t>-0,35%</a:t>
                      </a:r>
                    </a:p>
                    <a:p>
                      <a:pPr algn="ctr"/>
                      <a:r>
                        <a:rPr lang="en-US" sz="1100" dirty="0">
                          <a:solidFill>
                            <a:schemeClr val="tx1"/>
                          </a:solidFill>
                        </a:rPr>
                        <a:t>0,19%</a:t>
                      </a:r>
                    </a:p>
                  </a:txBody>
                  <a:tcPr anchor="ct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solidFill>
                            <a:schemeClr val="tx1"/>
                          </a:solidFill>
                        </a:rPr>
                        <a:t>2,76%</a:t>
                      </a:r>
                      <a:br>
                        <a:rPr lang="fr-FR" sz="1100" dirty="0">
                          <a:solidFill>
                            <a:schemeClr val="tx1"/>
                          </a:solidFill>
                        </a:rPr>
                      </a:br>
                      <a:r>
                        <a:rPr lang="fr-FR" sz="1100" dirty="0">
                          <a:solidFill>
                            <a:schemeClr val="tx1"/>
                          </a:solidFill>
                        </a:rPr>
                        <a:t>0,79%</a:t>
                      </a:r>
                      <a:br>
                        <a:rPr lang="fr-FR" sz="1100" dirty="0">
                          <a:solidFill>
                            <a:schemeClr val="tx1"/>
                          </a:solidFill>
                        </a:rPr>
                      </a:br>
                      <a:r>
                        <a:rPr lang="fr-FR" sz="1100" dirty="0">
                          <a:solidFill>
                            <a:schemeClr val="tx1"/>
                          </a:solidFill>
                        </a:rPr>
                        <a:t>0,66%</a:t>
                      </a:r>
                      <a:endParaRPr lang="en-US" sz="1100" dirty="0">
                        <a:solidFill>
                          <a:schemeClr val="tx1"/>
                        </a:solidFill>
                      </a:endParaRPr>
                    </a:p>
                  </a:txBody>
                  <a:tcPr anchor="ct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solidFill>
                            <a:schemeClr val="tx1"/>
                          </a:solidFill>
                        </a:rPr>
                        <a:t>5,10%</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solidFill>
                            <a:schemeClr val="tx1"/>
                          </a:solidFill>
                        </a:rPr>
                        <a:t>2,78%</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solidFill>
                            <a:schemeClr val="tx1"/>
                          </a:solidFill>
                        </a:rPr>
                        <a:t>1,44%</a:t>
                      </a:r>
                      <a:endParaRPr lang="en-US" sz="1100" dirty="0">
                        <a:solidFill>
                          <a:schemeClr val="tx1"/>
                        </a:solidFill>
                      </a:endParaRP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320123706"/>
                  </a:ext>
                </a:extLst>
              </a:tr>
              <a:tr h="624604">
                <a:tc>
                  <a:txBody>
                    <a:bodyPr/>
                    <a:lstStyle/>
                    <a:p>
                      <a:pPr algn="ctr"/>
                      <a:r>
                        <a:rPr lang="fr-FR" sz="1200" dirty="0"/>
                        <a:t>Beta </a:t>
                      </a:r>
                      <a:br>
                        <a:rPr lang="fr-FR" sz="1200" dirty="0"/>
                      </a:br>
                      <a:r>
                        <a:rPr lang="fr-FR" sz="1200" dirty="0"/>
                        <a:t>vs. </a:t>
                      </a:r>
                      <a:r>
                        <a:rPr lang="fr-FR" sz="1200" dirty="0" err="1"/>
                        <a:t>Underlying</a:t>
                      </a:r>
                      <a:endParaRPr lang="en-US" sz="1200" dirty="0"/>
                    </a:p>
                  </a:txBody>
                  <a:tcPr anchor="ctr">
                    <a:lnL w="12700" cap="flat" cmpd="sng" algn="ctr">
                      <a:solidFill>
                        <a:schemeClr val="tx1"/>
                      </a:solidFill>
                      <a:prstDash val="solid"/>
                      <a:round/>
                      <a:headEnd type="none" w="med" len="med"/>
                      <a:tailEnd type="none" w="med" len="med"/>
                    </a:lnL>
                  </a:tcPr>
                </a:tc>
                <a:tc>
                  <a:txBody>
                    <a:bodyPr/>
                    <a:lstStyle/>
                    <a:p>
                      <a:pPr algn="ctr"/>
                      <a:r>
                        <a:rPr lang="fr-FR" sz="1100" dirty="0">
                          <a:solidFill>
                            <a:schemeClr val="tx1"/>
                          </a:solidFill>
                        </a:rPr>
                        <a:t>0,858</a:t>
                      </a:r>
                    </a:p>
                    <a:p>
                      <a:pPr algn="ctr"/>
                      <a:r>
                        <a:rPr lang="fr-FR" sz="1100" dirty="0">
                          <a:solidFill>
                            <a:schemeClr val="tx1"/>
                          </a:solidFill>
                        </a:rPr>
                        <a:t>0,870</a:t>
                      </a:r>
                    </a:p>
                    <a:p>
                      <a:pPr algn="ctr"/>
                      <a:r>
                        <a:rPr lang="fr-FR" sz="1100" dirty="0">
                          <a:solidFill>
                            <a:schemeClr val="tx1"/>
                          </a:solidFill>
                        </a:rPr>
                        <a:t>0,926</a:t>
                      </a:r>
                      <a:endParaRPr lang="en-US" sz="1100" dirty="0">
                        <a:solidFill>
                          <a:schemeClr val="tx1"/>
                        </a:solidFill>
                      </a:endParaRPr>
                    </a:p>
                  </a:txBody>
                  <a:tcPr anchor="ct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solidFill>
                            <a:schemeClr val="tx1"/>
                          </a:solidFill>
                        </a:rPr>
                        <a:t>0,817</a:t>
                      </a:r>
                      <a:br>
                        <a:rPr lang="fr-FR" sz="1100" dirty="0">
                          <a:solidFill>
                            <a:schemeClr val="tx1"/>
                          </a:solidFill>
                        </a:rPr>
                      </a:br>
                      <a:r>
                        <a:rPr lang="fr-FR" sz="1100" dirty="0">
                          <a:solidFill>
                            <a:schemeClr val="tx1"/>
                          </a:solidFill>
                        </a:rPr>
                        <a:t>0,835</a:t>
                      </a:r>
                      <a:br>
                        <a:rPr lang="fr-FR" sz="1100" dirty="0">
                          <a:solidFill>
                            <a:schemeClr val="tx1"/>
                          </a:solidFill>
                        </a:rPr>
                      </a:br>
                      <a:r>
                        <a:rPr lang="fr-FR" sz="1100" dirty="0">
                          <a:solidFill>
                            <a:schemeClr val="tx1"/>
                          </a:solidFill>
                        </a:rPr>
                        <a:t>0,877</a:t>
                      </a:r>
                      <a:endParaRPr lang="en-US" sz="1100" dirty="0">
                        <a:solidFill>
                          <a:schemeClr val="tx1"/>
                        </a:solidFill>
                      </a:endParaRPr>
                    </a:p>
                  </a:txBody>
                  <a:tcPr anchor="ct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solidFill>
                            <a:schemeClr val="tx1"/>
                          </a:solidFill>
                        </a:rPr>
                        <a:t>0,749</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solidFill>
                            <a:schemeClr val="tx1"/>
                          </a:solidFill>
                        </a:rPr>
                        <a:t>0,779</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solidFill>
                            <a:schemeClr val="tx1"/>
                          </a:solidFill>
                        </a:rPr>
                        <a:t>0,798</a:t>
                      </a:r>
                      <a:endParaRPr lang="en-US" sz="1100" dirty="0">
                        <a:solidFill>
                          <a:schemeClr val="tx1"/>
                        </a:solidFill>
                      </a:endParaRP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14884985"/>
                  </a:ext>
                </a:extLst>
              </a:tr>
              <a:tr h="630827">
                <a:tc>
                  <a:txBody>
                    <a:bodyPr/>
                    <a:lstStyle/>
                    <a:p>
                      <a:pPr algn="ctr"/>
                      <a:r>
                        <a:rPr lang="fr-FR" sz="1200" dirty="0" err="1"/>
                        <a:t>Annualised</a:t>
                      </a:r>
                      <a:r>
                        <a:rPr lang="fr-FR" sz="1200" dirty="0"/>
                        <a:t> </a:t>
                      </a:r>
                      <a:br>
                        <a:rPr lang="fr-FR" sz="1200" dirty="0"/>
                      </a:br>
                      <a:r>
                        <a:rPr lang="fr-FR" sz="1200" dirty="0"/>
                        <a:t>Return</a:t>
                      </a:r>
                      <a:endParaRPr lang="en-US" sz="1200" dirty="0"/>
                    </a:p>
                  </a:txBody>
                  <a:tcPr anchor="ctr">
                    <a:lnL w="12700" cap="flat" cmpd="sng" algn="ctr">
                      <a:solidFill>
                        <a:schemeClr val="tx1"/>
                      </a:solidFill>
                      <a:prstDash val="solid"/>
                      <a:round/>
                      <a:headEnd type="none" w="med" len="med"/>
                      <a:tailEnd type="none" w="med" len="med"/>
                    </a:lnL>
                  </a:tcPr>
                </a:tc>
                <a:tc>
                  <a:txBody>
                    <a:bodyPr/>
                    <a:lstStyle/>
                    <a:p>
                      <a:pPr algn="ctr"/>
                      <a:r>
                        <a:rPr lang="fr-FR" sz="1100" dirty="0">
                          <a:solidFill>
                            <a:schemeClr val="tx1"/>
                          </a:solidFill>
                        </a:rPr>
                        <a:t>11,20%</a:t>
                      </a:r>
                    </a:p>
                    <a:p>
                      <a:pPr algn="ctr"/>
                      <a:r>
                        <a:rPr lang="fr-FR" sz="1100" dirty="0">
                          <a:solidFill>
                            <a:schemeClr val="tx1"/>
                          </a:solidFill>
                        </a:rPr>
                        <a:t>-25,36%</a:t>
                      </a:r>
                    </a:p>
                    <a:p>
                      <a:pPr algn="ctr"/>
                      <a:r>
                        <a:rPr lang="fr-FR" sz="1100" dirty="0">
                          <a:solidFill>
                            <a:schemeClr val="tx1"/>
                          </a:solidFill>
                        </a:rPr>
                        <a:t>1,48%</a:t>
                      </a:r>
                      <a:endParaRPr lang="en-US" sz="1100" dirty="0">
                        <a:solidFill>
                          <a:schemeClr val="tx1"/>
                        </a:solidFill>
                      </a:endParaRPr>
                    </a:p>
                  </a:txBody>
                  <a:tcPr anchor="ct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solidFill>
                            <a:schemeClr val="tx1"/>
                          </a:solidFill>
                        </a:rPr>
                        <a:t>12,12%</a:t>
                      </a:r>
                      <a:br>
                        <a:rPr lang="fr-FR" sz="1100" dirty="0">
                          <a:solidFill>
                            <a:schemeClr val="tx1"/>
                          </a:solidFill>
                        </a:rPr>
                      </a:br>
                      <a:r>
                        <a:rPr lang="fr-FR" sz="1100" dirty="0">
                          <a:solidFill>
                            <a:schemeClr val="tx1"/>
                          </a:solidFill>
                        </a:rPr>
                        <a:t>-23,20%</a:t>
                      </a:r>
                      <a:br>
                        <a:rPr lang="fr-FR" sz="1100" dirty="0">
                          <a:solidFill>
                            <a:schemeClr val="tx1"/>
                          </a:solidFill>
                        </a:rPr>
                      </a:br>
                      <a:r>
                        <a:rPr lang="en-US" sz="1100" dirty="0">
                          <a:solidFill>
                            <a:schemeClr val="tx1"/>
                          </a:solidFill>
                        </a:rPr>
                        <a:t>2,05%</a:t>
                      </a:r>
                    </a:p>
                  </a:txBody>
                  <a:tcPr anchor="ct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solidFill>
                            <a:schemeClr val="tx1"/>
                          </a:solidFill>
                        </a:rPr>
                        <a:t>13,64%</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solidFill>
                            <a:schemeClr val="tx1"/>
                          </a:solidFill>
                        </a:rPr>
                        <a:t>-19,60%</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solidFill>
                            <a:schemeClr val="tx1"/>
                          </a:solidFill>
                        </a:rPr>
                        <a:t>3,00%</a:t>
                      </a:r>
                      <a:endParaRPr lang="en-US" sz="1100" dirty="0">
                        <a:solidFill>
                          <a:schemeClr val="tx1"/>
                        </a:solidFill>
                      </a:endParaRP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11132007"/>
                  </a:ext>
                </a:extLst>
              </a:tr>
              <a:tr h="630827">
                <a:tc>
                  <a:txBody>
                    <a:bodyPr/>
                    <a:lstStyle/>
                    <a:p>
                      <a:pPr algn="ctr"/>
                      <a:r>
                        <a:rPr lang="fr-FR" sz="1200" dirty="0" err="1"/>
                        <a:t>Annualised</a:t>
                      </a:r>
                      <a:r>
                        <a:rPr lang="fr-FR" sz="1200" dirty="0"/>
                        <a:t> </a:t>
                      </a:r>
                      <a:br>
                        <a:rPr lang="fr-FR" sz="1200" dirty="0"/>
                      </a:br>
                      <a:r>
                        <a:rPr lang="fr-FR" sz="1200" dirty="0" err="1"/>
                        <a:t>Volatility</a:t>
                      </a:r>
                      <a:endParaRPr lang="en-US" sz="1200" dirty="0"/>
                    </a:p>
                  </a:txBody>
                  <a:tcPr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solidFill>
                            <a:schemeClr val="tx1"/>
                          </a:solidFill>
                        </a:rPr>
                        <a:t>10,72%</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solidFill>
                            <a:schemeClr val="tx1"/>
                          </a:solidFill>
                        </a:rPr>
                        <a:t>15,87%</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solidFill>
                            <a:schemeClr val="tx1"/>
                          </a:solidFill>
                        </a:rPr>
                        <a:t>13,86%</a:t>
                      </a:r>
                      <a:endParaRPr lang="en-US" sz="1100" dirty="0">
                        <a:solidFill>
                          <a:schemeClr val="tx1"/>
                        </a:solidFill>
                      </a:endParaRPr>
                    </a:p>
                  </a:txBody>
                  <a:tcPr anchor="ct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solidFill>
                            <a:schemeClr val="tx1"/>
                          </a:solidFill>
                        </a:rPr>
                        <a:t>10,23%</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solidFill>
                            <a:schemeClr val="tx1"/>
                          </a:solidFill>
                        </a:rPr>
                        <a:t>15,33%</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solidFill>
                            <a:schemeClr val="tx1"/>
                          </a:solidFill>
                        </a:rPr>
                        <a:t>13,12%</a:t>
                      </a:r>
                      <a:endParaRPr lang="en-US" sz="1100" dirty="0">
                        <a:solidFill>
                          <a:schemeClr val="tx1"/>
                        </a:solidFill>
                      </a:endParaRPr>
                    </a:p>
                  </a:txBody>
                  <a:tcPr anchor="ct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solidFill>
                            <a:schemeClr val="tx1"/>
                          </a:solidFill>
                        </a:rPr>
                        <a:t>9,45%</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solidFill>
                            <a:schemeClr val="tx1"/>
                          </a:solidFill>
                        </a:rPr>
                        <a:t>14,65%</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en-US" sz="1100" dirty="0">
                          <a:solidFill>
                            <a:schemeClr val="tx1"/>
                          </a:solidFill>
                        </a:rPr>
                        <a:t>12,05%</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310609391"/>
                  </a:ext>
                </a:extLst>
              </a:tr>
              <a:tr h="630827">
                <a:tc>
                  <a:txBody>
                    <a:bodyPr/>
                    <a:lstStyle/>
                    <a:p>
                      <a:pPr algn="ctr"/>
                      <a:r>
                        <a:rPr lang="fr-FR" sz="1200" dirty="0" err="1"/>
                        <a:t>Annualised</a:t>
                      </a:r>
                      <a:r>
                        <a:rPr lang="fr-FR" sz="1200" dirty="0"/>
                        <a:t> </a:t>
                      </a:r>
                      <a:br>
                        <a:rPr lang="fr-FR" sz="1200" dirty="0"/>
                      </a:br>
                      <a:r>
                        <a:rPr lang="fr-FR" sz="1200" dirty="0"/>
                        <a:t>Sharpe Ratio</a:t>
                      </a:r>
                    </a:p>
                  </a:txBody>
                  <a:tcPr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solidFill>
                            <a:schemeClr val="tx1"/>
                          </a:solidFill>
                        </a:rPr>
                        <a:t>1,090</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solidFill>
                            <a:schemeClr val="tx1"/>
                          </a:solidFill>
                        </a:rPr>
                        <a:t>-1,603</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solidFill>
                            <a:schemeClr val="tx1"/>
                          </a:solidFill>
                        </a:rPr>
                        <a:t>-0,125</a:t>
                      </a:r>
                      <a:endParaRPr lang="en-US" sz="1100" dirty="0">
                        <a:solidFill>
                          <a:schemeClr val="tx1"/>
                        </a:solidFill>
                      </a:endParaRPr>
                    </a:p>
                  </a:txBody>
                  <a:tcPr anchor="ct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solidFill>
                            <a:schemeClr val="tx1"/>
                          </a:solidFill>
                        </a:rPr>
                        <a:t>1,232</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solidFill>
                            <a:schemeClr val="tx1"/>
                          </a:solidFill>
                        </a:rPr>
                        <a:t>-1,518</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en-US" sz="1100" dirty="0">
                          <a:solidFill>
                            <a:schemeClr val="tx1"/>
                          </a:solidFill>
                        </a:rPr>
                        <a:t>-0,089</a:t>
                      </a:r>
                    </a:p>
                  </a:txBody>
                  <a:tcPr anchor="ct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solidFill>
                            <a:schemeClr val="tx1"/>
                          </a:solidFill>
                        </a:rPr>
                        <a:t>1,495</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solidFill>
                            <a:schemeClr val="tx1"/>
                          </a:solidFill>
                        </a:rPr>
                        <a:t>-1,343</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en-US" sz="1100" dirty="0">
                          <a:solidFill>
                            <a:schemeClr val="tx1"/>
                          </a:solidFill>
                        </a:rPr>
                        <a:t>-0,018</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943281205"/>
                  </a:ext>
                </a:extLst>
              </a:tr>
              <a:tr h="624604">
                <a:tc>
                  <a:txBody>
                    <a:bodyPr/>
                    <a:lstStyle/>
                    <a:p>
                      <a:pPr algn="ctr"/>
                      <a:r>
                        <a:rPr lang="fr-FR" sz="1200" dirty="0"/>
                        <a:t>Max </a:t>
                      </a:r>
                      <a:r>
                        <a:rPr lang="fr-FR" sz="1200" dirty="0" err="1"/>
                        <a:t>Drawdown</a:t>
                      </a:r>
                      <a:endParaRPr lang="fr-FR" sz="12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solidFill>
                            <a:schemeClr val="tx1"/>
                          </a:solidFill>
                        </a:rPr>
                        <a:t>-5,52%</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solidFill>
                            <a:schemeClr val="tx1"/>
                          </a:solidFill>
                        </a:rPr>
                        <a:t>-29,43%</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solidFill>
                            <a:schemeClr val="tx1"/>
                          </a:solidFill>
                        </a:rPr>
                        <a:t>-18,44%</a:t>
                      </a:r>
                      <a:endParaRPr lang="en-US" sz="1100" dirty="0">
                        <a:solidFill>
                          <a:schemeClr val="tx1"/>
                        </a:solidFill>
                      </a:endParaRPr>
                    </a:p>
                  </a:txBody>
                  <a:tcPr anchor="ct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solidFill>
                            <a:schemeClr val="tx1"/>
                          </a:solidFill>
                        </a:rPr>
                        <a:t>-5,37%</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solidFill>
                            <a:schemeClr val="tx1"/>
                          </a:solidFill>
                        </a:rPr>
                        <a:t>-27,22%</a:t>
                      </a:r>
                      <a:endParaRPr lang="en-US" sz="1100" dirty="0">
                        <a:solidFill>
                          <a:schemeClr val="tx1"/>
                        </a:solidFill>
                      </a:endParaRPr>
                    </a:p>
                    <a:p>
                      <a:pPr algn="ctr"/>
                      <a:r>
                        <a:rPr lang="en-US" sz="1100" dirty="0">
                          <a:solidFill>
                            <a:schemeClr val="tx1"/>
                          </a:solidFill>
                        </a:rPr>
                        <a:t>-16,72%</a:t>
                      </a:r>
                    </a:p>
                  </a:txBody>
                  <a:tcPr anchor="ct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solidFill>
                            <a:schemeClr val="tx1"/>
                          </a:solidFill>
                        </a:rPr>
                        <a:t>-5,12%</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en-US" sz="1100" dirty="0">
                          <a:solidFill>
                            <a:schemeClr val="tx1"/>
                          </a:solidFill>
                        </a:rPr>
                        <a:t>-23,55%</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en-US" sz="1100" dirty="0">
                          <a:solidFill>
                            <a:schemeClr val="tx1"/>
                          </a:solidFill>
                        </a:rPr>
                        <a:t>-13,89%</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32498405"/>
                  </a:ext>
                </a:extLst>
              </a:tr>
            </a:tbl>
          </a:graphicData>
        </a:graphic>
      </p:graphicFrame>
      <p:sp>
        <p:nvSpPr>
          <p:cNvPr id="3" name="Rectangle: Rounded Corners 2">
            <a:extLst>
              <a:ext uri="{FF2B5EF4-FFF2-40B4-BE49-F238E27FC236}">
                <a16:creationId xmlns:a16="http://schemas.microsoft.com/office/drawing/2014/main" id="{298F291E-EA7A-7F28-B5CE-60E8B7336330}"/>
              </a:ext>
            </a:extLst>
          </p:cNvPr>
          <p:cNvSpPr/>
          <p:nvPr/>
        </p:nvSpPr>
        <p:spPr>
          <a:xfrm>
            <a:off x="587389" y="2032176"/>
            <a:ext cx="5400675" cy="1347745"/>
          </a:xfrm>
          <a:prstGeom prst="roundRect">
            <a:avLst/>
          </a:prstGeom>
          <a:ln/>
        </p:spPr>
        <p:style>
          <a:lnRef idx="2">
            <a:schemeClr val="accent1">
              <a:shade val="15000"/>
            </a:schemeClr>
          </a:lnRef>
          <a:fillRef idx="1">
            <a:schemeClr val="accent1"/>
          </a:fillRef>
          <a:effectRef idx="0">
            <a:schemeClr val="accent1"/>
          </a:effectRef>
          <a:fontRef idx="minor">
            <a:schemeClr val="lt1"/>
          </a:fontRef>
        </p:style>
        <p:txBody>
          <a:bodyPr bIns="79200" rtlCol="0" anchor="t"/>
          <a:lstStyle>
            <a:lvl1pPr>
              <a:buFont typeface="Wingdings" panose="05000000000000000000" pitchFamily="2" charset="2"/>
              <a:buChar char="§"/>
            </a:lvl1pPr>
            <a:lvl2pPr>
              <a:buFont typeface="Wingdings" panose="05000000000000000000" pitchFamily="2" charset="2"/>
              <a:buChar char="§"/>
            </a:lvl2pPr>
            <a:lvl3pPr>
              <a:buFont typeface="Wingdings" panose="05000000000000000000" pitchFamily="2" charset="2"/>
              <a:buChar char="§"/>
            </a:lvl3pPr>
            <a:lvl4pPr>
              <a:buFont typeface="Wingdings" panose="05000000000000000000" pitchFamily="2" charset="2"/>
              <a:buChar char="§"/>
            </a:lvl4pPr>
            <a:lvl5pPr>
              <a:buFont typeface="Wingdings" panose="05000000000000000000" pitchFamily="2" charset="2"/>
              <a:buChar char="§"/>
            </a:lvl5pPr>
            <a:lvl6pPr>
              <a:buFont typeface="Wingdings" panose="05000000000000000000" pitchFamily="2" charset="2"/>
              <a:buChar char="§"/>
            </a:lvl6pPr>
            <a:lvl7pPr>
              <a:buFont typeface="Wingdings" panose="05000000000000000000" pitchFamily="2" charset="2"/>
              <a:buChar char="§"/>
            </a:lvl7pPr>
            <a:lvl8pPr>
              <a:buFont typeface="Wingdings" panose="05000000000000000000" pitchFamily="2" charset="2"/>
              <a:buChar char="§"/>
            </a:lvl8pPr>
            <a:lvl9pPr>
              <a:buFont typeface="Wingdings" panose="05000000000000000000" pitchFamily="2" charset="2"/>
              <a:buChar char="§"/>
            </a:lvl9pPr>
          </a:lstStyle>
          <a:p>
            <a:pPr marL="91440">
              <a:buNone/>
            </a:pPr>
            <a:r>
              <a:rPr lang="en-US" sz="1400" b="1" dirty="0">
                <a:solidFill>
                  <a:schemeClr val="bg1"/>
                </a:solidFill>
              </a:rPr>
              <a:t>High Target Yields and Market Conditions</a:t>
            </a:r>
          </a:p>
          <a:p>
            <a:pPr marL="377190" indent="-285750"/>
            <a:r>
              <a:rPr lang="en-US" sz="1400" b="1" dirty="0">
                <a:solidFill>
                  <a:schemeClr val="bg1"/>
                </a:solidFill>
              </a:rPr>
              <a:t>High target yield </a:t>
            </a:r>
            <a:r>
              <a:rPr lang="en-US" sz="1400" dirty="0">
                <a:solidFill>
                  <a:schemeClr val="bg1"/>
                </a:solidFill>
              </a:rPr>
              <a:t>strategies </a:t>
            </a:r>
            <a:r>
              <a:rPr lang="en-US" sz="1400" b="1" dirty="0">
                <a:solidFill>
                  <a:schemeClr val="bg1"/>
                </a:solidFill>
              </a:rPr>
              <a:t>perform well </a:t>
            </a:r>
            <a:r>
              <a:rPr lang="en-US" sz="1400" dirty="0">
                <a:solidFill>
                  <a:schemeClr val="bg1"/>
                </a:solidFill>
              </a:rPr>
              <a:t>across different approaches but </a:t>
            </a:r>
            <a:r>
              <a:rPr lang="en-US" sz="1400" b="1" dirty="0">
                <a:solidFill>
                  <a:schemeClr val="bg1"/>
                </a:solidFill>
              </a:rPr>
              <a:t>struggle in extreme volatility</a:t>
            </a:r>
          </a:p>
          <a:p>
            <a:pPr marL="377190" indent="-285750"/>
            <a:r>
              <a:rPr lang="en-US" sz="1400" dirty="0">
                <a:solidFill>
                  <a:schemeClr val="bg1"/>
                </a:solidFill>
              </a:rPr>
              <a:t>During recent high-volatility periods (End 2023), </a:t>
            </a:r>
            <a:r>
              <a:rPr lang="en-US" sz="1400" b="1" dirty="0">
                <a:solidFill>
                  <a:schemeClr val="bg1"/>
                </a:solidFill>
              </a:rPr>
              <a:t>lower target yields outperformed</a:t>
            </a:r>
            <a:r>
              <a:rPr lang="en-US" sz="1400" dirty="0">
                <a:solidFill>
                  <a:schemeClr val="bg1"/>
                </a:solidFill>
              </a:rPr>
              <a:t>, proving more resilient</a:t>
            </a:r>
          </a:p>
        </p:txBody>
      </p:sp>
      <p:sp>
        <p:nvSpPr>
          <p:cNvPr id="10" name="Rectangle: Rounded Corners 9">
            <a:extLst>
              <a:ext uri="{FF2B5EF4-FFF2-40B4-BE49-F238E27FC236}">
                <a16:creationId xmlns:a16="http://schemas.microsoft.com/office/drawing/2014/main" id="{BC57EA10-0C2C-560A-46AD-2A0640C60F47}"/>
              </a:ext>
            </a:extLst>
          </p:cNvPr>
          <p:cNvSpPr/>
          <p:nvPr/>
        </p:nvSpPr>
        <p:spPr>
          <a:xfrm>
            <a:off x="591608" y="4793024"/>
            <a:ext cx="5400675" cy="1324724"/>
          </a:xfrm>
          <a:prstGeom prst="roundRect">
            <a:avLst/>
          </a:prstGeom>
          <a:ln/>
        </p:spPr>
        <p:style>
          <a:lnRef idx="2">
            <a:schemeClr val="accent6">
              <a:shade val="15000"/>
            </a:schemeClr>
          </a:lnRef>
          <a:fillRef idx="1">
            <a:schemeClr val="accent6"/>
          </a:fillRef>
          <a:effectRef idx="0">
            <a:schemeClr val="accent6"/>
          </a:effectRef>
          <a:fontRef idx="minor">
            <a:schemeClr val="lt1"/>
          </a:fontRef>
        </p:style>
        <p:txBody>
          <a:bodyPr bIns="79200" rtlCol="0" anchor="t"/>
          <a:lstStyle>
            <a:lvl1pPr>
              <a:buFont typeface="Wingdings" panose="05000000000000000000" pitchFamily="2" charset="2"/>
              <a:buChar char="§"/>
            </a:lvl1pPr>
            <a:lvl2pPr>
              <a:buFont typeface="Wingdings" panose="05000000000000000000" pitchFamily="2" charset="2"/>
              <a:buChar char="§"/>
            </a:lvl2pPr>
            <a:lvl3pPr>
              <a:buFont typeface="Wingdings" panose="05000000000000000000" pitchFamily="2" charset="2"/>
              <a:buChar char="§"/>
            </a:lvl3pPr>
            <a:lvl4pPr>
              <a:buFont typeface="Wingdings" panose="05000000000000000000" pitchFamily="2" charset="2"/>
              <a:buChar char="§"/>
            </a:lvl4pPr>
            <a:lvl5pPr>
              <a:buFont typeface="Wingdings" panose="05000000000000000000" pitchFamily="2" charset="2"/>
              <a:buChar char="§"/>
            </a:lvl5pPr>
            <a:lvl6pPr>
              <a:buFont typeface="Wingdings" panose="05000000000000000000" pitchFamily="2" charset="2"/>
              <a:buChar char="§"/>
            </a:lvl6pPr>
            <a:lvl7pPr>
              <a:buFont typeface="Wingdings" panose="05000000000000000000" pitchFamily="2" charset="2"/>
              <a:buChar char="§"/>
            </a:lvl7pPr>
            <a:lvl8pPr>
              <a:buFont typeface="Wingdings" panose="05000000000000000000" pitchFamily="2" charset="2"/>
              <a:buChar char="§"/>
            </a:lvl8pPr>
            <a:lvl9pPr>
              <a:buFont typeface="Wingdings" panose="05000000000000000000" pitchFamily="2" charset="2"/>
              <a:buChar char="§"/>
            </a:lvl9pPr>
          </a:lstStyle>
          <a:p>
            <a:pPr marL="91440">
              <a:buNone/>
            </a:pPr>
            <a:r>
              <a:rPr lang="en-US" sz="1400" b="1" dirty="0">
                <a:solidFill>
                  <a:schemeClr val="tx1"/>
                </a:solidFill>
              </a:rPr>
              <a:t>Performance in Low Volatility Environments</a:t>
            </a:r>
          </a:p>
          <a:p>
            <a:pPr marL="377190" indent="-285750"/>
            <a:r>
              <a:rPr lang="en-US" sz="1400" b="1" dirty="0">
                <a:solidFill>
                  <a:schemeClr val="tx1"/>
                </a:solidFill>
              </a:rPr>
              <a:t>High target yields excel in low-volatility markets</a:t>
            </a:r>
            <a:r>
              <a:rPr lang="en-US" sz="1400" dirty="0">
                <a:solidFill>
                  <a:schemeClr val="tx1"/>
                </a:solidFill>
              </a:rPr>
              <a:t>, as seen in recent years</a:t>
            </a:r>
          </a:p>
          <a:p>
            <a:pPr marL="377190" indent="-285750"/>
            <a:r>
              <a:rPr lang="en-US" sz="1400" dirty="0">
                <a:solidFill>
                  <a:schemeClr val="tx1"/>
                </a:solidFill>
              </a:rPr>
              <a:t>Every key metric (returns, risk-adjusted performance) </a:t>
            </a:r>
            <a:r>
              <a:rPr lang="en-US" sz="1400" b="1" dirty="0">
                <a:solidFill>
                  <a:schemeClr val="tx1"/>
                </a:solidFill>
              </a:rPr>
              <a:t>favors high target yields when volatility is low</a:t>
            </a:r>
            <a:endParaRPr lang="en-US" sz="1400" dirty="0">
              <a:solidFill>
                <a:schemeClr val="tx1"/>
              </a:solidFill>
            </a:endParaRPr>
          </a:p>
        </p:txBody>
      </p:sp>
    </p:spTree>
    <p:extLst>
      <p:ext uri="{BB962C8B-B14F-4D97-AF65-F5344CB8AC3E}">
        <p14:creationId xmlns:p14="http://schemas.microsoft.com/office/powerpoint/2010/main" val="2113333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9B7264-41EB-8348-C8AD-5A2BF032F03E}"/>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C40B8E4D-4D4D-7A9F-3CB2-DB9926AD1743}"/>
              </a:ext>
            </a:extLst>
          </p:cNvPr>
          <p:cNvSpPr>
            <a:spLocks noGrp="1"/>
          </p:cNvSpPr>
          <p:nvPr>
            <p:ph type="title"/>
          </p:nvPr>
        </p:nvSpPr>
        <p:spPr/>
        <p:txBody>
          <a:bodyPr/>
          <a:lstStyle/>
          <a:p>
            <a:r>
              <a:rPr lang="en-US" sz="2400" dirty="0"/>
              <a:t>Stop Loss A Must-Have, Improving Alpha And Returns</a:t>
            </a:r>
          </a:p>
        </p:txBody>
      </p:sp>
      <p:sp>
        <p:nvSpPr>
          <p:cNvPr id="5" name="Date Placeholder 4">
            <a:extLst>
              <a:ext uri="{FF2B5EF4-FFF2-40B4-BE49-F238E27FC236}">
                <a16:creationId xmlns:a16="http://schemas.microsoft.com/office/drawing/2014/main" id="{14D1937A-C100-835A-A250-638A4F3C76B4}"/>
              </a:ext>
            </a:extLst>
          </p:cNvPr>
          <p:cNvSpPr>
            <a:spLocks noGrp="1"/>
          </p:cNvSpPr>
          <p:nvPr>
            <p:ph type="dt" sz="half" idx="18"/>
          </p:nvPr>
        </p:nvSpPr>
        <p:spPr/>
        <p:txBody>
          <a:bodyPr/>
          <a:lstStyle/>
          <a:p>
            <a:fld id="{F15D5193-A1AC-4676-8A79-1DF10C6D376B}" type="datetime3">
              <a:rPr lang="en-US" smtClean="0"/>
              <a:t>12 March 2025</a:t>
            </a:fld>
            <a:endParaRPr lang="en-US"/>
          </a:p>
        </p:txBody>
      </p:sp>
      <p:sp>
        <p:nvSpPr>
          <p:cNvPr id="6" name="Slide Number Placeholder 5">
            <a:extLst>
              <a:ext uri="{FF2B5EF4-FFF2-40B4-BE49-F238E27FC236}">
                <a16:creationId xmlns:a16="http://schemas.microsoft.com/office/drawing/2014/main" id="{D708495F-84FD-6456-0F11-E4B541E3B2E9}"/>
              </a:ext>
            </a:extLst>
          </p:cNvPr>
          <p:cNvSpPr>
            <a:spLocks noGrp="1"/>
          </p:cNvSpPr>
          <p:nvPr>
            <p:ph type="sldNum" sz="quarter" idx="19"/>
          </p:nvPr>
        </p:nvSpPr>
        <p:spPr/>
        <p:txBody>
          <a:bodyPr/>
          <a:lstStyle/>
          <a:p>
            <a:fld id="{62CB3E74-FC4B-418A-B5F6-72ED80208EB2}" type="slidenum">
              <a:rPr lang="en-US" smtClean="0"/>
              <a:pPr/>
              <a:t>13</a:t>
            </a:fld>
            <a:endParaRPr lang="en-US" dirty="0"/>
          </a:p>
        </p:txBody>
      </p:sp>
      <p:graphicFrame>
        <p:nvGraphicFramePr>
          <p:cNvPr id="9" name="Object 8" hidden="1">
            <a:extLst>
              <a:ext uri="{FF2B5EF4-FFF2-40B4-BE49-F238E27FC236}">
                <a16:creationId xmlns:a16="http://schemas.microsoft.com/office/drawing/2014/main" id="{DED285F2-86F8-ACA6-AD86-4EBD5A19BBE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286" imgH="286" progId="TCLayout.ActiveDocument.1">
                  <p:embed/>
                </p:oleObj>
              </mc:Choice>
              <mc:Fallback>
                <p:oleObj name="think-cell Slide" r:id="rId6" imgW="286" imgH="286" progId="TCLayout.ActiveDocument.1">
                  <p:embed/>
                  <p:pic>
                    <p:nvPicPr>
                      <p:cNvPr id="9" name="Object 8" hidden="1">
                        <a:extLst>
                          <a:ext uri="{FF2B5EF4-FFF2-40B4-BE49-F238E27FC236}">
                            <a16:creationId xmlns:a16="http://schemas.microsoft.com/office/drawing/2014/main" id="{DED285F2-86F8-ACA6-AD86-4EBD5A19BBE4}"/>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EFE853B2-7E65-D4B8-BF18-35EFF85C2791}"/>
              </a:ext>
            </a:extLst>
          </p:cNvPr>
          <p:cNvSpPr/>
          <p:nvPr>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de-DE" sz="3000" b="1" dirty="0" err="1">
              <a:latin typeface="Arial" panose="020B0604020202020204" pitchFamily="34" charset="0"/>
              <a:ea typeface="+mj-ea"/>
              <a:cs typeface="+mj-cs"/>
              <a:sym typeface="Arial" panose="020B0604020202020204" pitchFamily="34" charset="0"/>
            </a:endParaRPr>
          </a:p>
        </p:txBody>
      </p:sp>
      <p:sp>
        <p:nvSpPr>
          <p:cNvPr id="4" name="Rectangle: Rounded Corners 3">
            <a:extLst>
              <a:ext uri="{FF2B5EF4-FFF2-40B4-BE49-F238E27FC236}">
                <a16:creationId xmlns:a16="http://schemas.microsoft.com/office/drawing/2014/main" id="{8D61CABA-8720-4821-0629-5A398AC50078}"/>
              </a:ext>
            </a:extLst>
          </p:cNvPr>
          <p:cNvSpPr/>
          <p:nvPr/>
        </p:nvSpPr>
        <p:spPr>
          <a:xfrm>
            <a:off x="587373" y="2017555"/>
            <a:ext cx="5400675" cy="1578975"/>
          </a:xfrm>
          <a:prstGeom prst="roundRect">
            <a:avLst/>
          </a:prstGeom>
          <a:ln/>
        </p:spPr>
        <p:style>
          <a:lnRef idx="2">
            <a:schemeClr val="accent1">
              <a:shade val="15000"/>
            </a:schemeClr>
          </a:lnRef>
          <a:fillRef idx="1">
            <a:schemeClr val="accent1"/>
          </a:fillRef>
          <a:effectRef idx="0">
            <a:schemeClr val="accent1"/>
          </a:effectRef>
          <a:fontRef idx="minor">
            <a:schemeClr val="lt1"/>
          </a:fontRef>
        </p:style>
        <p:txBody>
          <a:bodyPr bIns="79200" rtlCol="0" anchor="t"/>
          <a:lstStyle>
            <a:lvl1pPr>
              <a:buFont typeface="Wingdings" panose="05000000000000000000" pitchFamily="2" charset="2"/>
              <a:buChar char="§"/>
            </a:lvl1pPr>
            <a:lvl2pPr>
              <a:buFont typeface="Wingdings" panose="05000000000000000000" pitchFamily="2" charset="2"/>
              <a:buChar char="§"/>
            </a:lvl2pPr>
            <a:lvl3pPr>
              <a:buFont typeface="Wingdings" panose="05000000000000000000" pitchFamily="2" charset="2"/>
              <a:buChar char="§"/>
            </a:lvl3pPr>
            <a:lvl4pPr>
              <a:buFont typeface="Wingdings" panose="05000000000000000000" pitchFamily="2" charset="2"/>
              <a:buChar char="§"/>
            </a:lvl4pPr>
            <a:lvl5pPr>
              <a:buFont typeface="Wingdings" panose="05000000000000000000" pitchFamily="2" charset="2"/>
              <a:buChar char="§"/>
            </a:lvl5pPr>
            <a:lvl6pPr>
              <a:buFont typeface="Wingdings" panose="05000000000000000000" pitchFamily="2" charset="2"/>
              <a:buChar char="§"/>
            </a:lvl6pPr>
            <a:lvl7pPr>
              <a:buFont typeface="Wingdings" panose="05000000000000000000" pitchFamily="2" charset="2"/>
              <a:buChar char="§"/>
            </a:lvl7pPr>
            <a:lvl8pPr>
              <a:buFont typeface="Wingdings" panose="05000000000000000000" pitchFamily="2" charset="2"/>
              <a:buChar char="§"/>
            </a:lvl8pPr>
            <a:lvl9pPr>
              <a:buFont typeface="Wingdings" panose="05000000000000000000" pitchFamily="2" charset="2"/>
              <a:buChar char="§"/>
            </a:lvl9pPr>
          </a:lstStyle>
          <a:p>
            <a:pPr marL="0" marR="0" lvl="0" indent="0" algn="l" defTabSz="914400" rtl="0" eaLnBrk="1" fontAlgn="auto" latinLnBrk="0" hangingPunct="1">
              <a:lnSpc>
                <a:spcPct val="110000"/>
              </a:lnSpc>
              <a:spcBef>
                <a:spcPts val="0"/>
              </a:spcBef>
              <a:spcAft>
                <a:spcPts val="0"/>
              </a:spcAft>
              <a:buNone/>
              <a:tabLst/>
              <a:defRPr/>
            </a:pPr>
            <a:r>
              <a:rPr kumimoji="0" lang="en-US" sz="1400" b="1" i="0" u="none" strike="noStrike" kern="1200" cap="none" spc="0" normalizeH="0" baseline="0" noProof="0" dirty="0">
                <a:ln>
                  <a:noFill/>
                </a:ln>
                <a:solidFill>
                  <a:schemeClr val="bg1"/>
                </a:solidFill>
                <a:effectLst/>
                <a:uLnTx/>
                <a:uFillTx/>
                <a:latin typeface="Arial"/>
                <a:ea typeface="+mn-ea"/>
                <a:cs typeface="+mn-cs"/>
              </a:rPr>
              <a:t>Key Mechanism</a:t>
            </a:r>
          </a:p>
          <a:p>
            <a:pPr marL="285750" indent="-285750">
              <a:defRPr/>
            </a:pPr>
            <a:r>
              <a:rPr kumimoji="0" lang="en-US" sz="1400" b="0" i="0" u="none" strike="noStrike" kern="1200" cap="none" spc="0" normalizeH="0" baseline="0" noProof="0" dirty="0">
                <a:ln>
                  <a:noFill/>
                </a:ln>
                <a:solidFill>
                  <a:schemeClr val="bg1"/>
                </a:solidFill>
                <a:effectLst/>
                <a:uLnTx/>
                <a:uFillTx/>
                <a:latin typeface="Arial"/>
                <a:ea typeface="+mn-ea"/>
                <a:cs typeface="+mn-cs"/>
              </a:rPr>
              <a:t>Introducing a </a:t>
            </a:r>
            <a:r>
              <a:rPr kumimoji="0" lang="en-US" sz="1400" b="1" i="0" u="none" strike="noStrike" kern="1200" cap="none" spc="0" normalizeH="0" baseline="0" noProof="0" dirty="0">
                <a:ln>
                  <a:noFill/>
                </a:ln>
                <a:solidFill>
                  <a:schemeClr val="bg1"/>
                </a:solidFill>
                <a:effectLst/>
                <a:uLnTx/>
                <a:uFillTx/>
                <a:latin typeface="Arial"/>
                <a:ea typeface="+mn-ea"/>
                <a:cs typeface="+mn-cs"/>
              </a:rPr>
              <a:t>stop loss</a:t>
            </a:r>
            <a:r>
              <a:rPr kumimoji="0" lang="en-US" sz="1400" b="0" i="0" u="none" strike="noStrike" kern="1200" cap="none" spc="0" normalizeH="0" baseline="0" noProof="0" dirty="0">
                <a:ln>
                  <a:noFill/>
                </a:ln>
                <a:solidFill>
                  <a:schemeClr val="bg1"/>
                </a:solidFill>
                <a:effectLst/>
                <a:uLnTx/>
                <a:uFillTx/>
                <a:latin typeface="Arial"/>
                <a:ea typeface="+mn-ea"/>
                <a:cs typeface="+mn-cs"/>
              </a:rPr>
              <a:t> to manage downside risk by </a:t>
            </a:r>
            <a:r>
              <a:rPr kumimoji="0" lang="en-US" sz="1400" b="1" i="0" u="none" strike="noStrike" kern="1200" cap="none" spc="0" normalizeH="0" baseline="0" noProof="0" dirty="0">
                <a:ln>
                  <a:noFill/>
                </a:ln>
                <a:solidFill>
                  <a:schemeClr val="bg1"/>
                </a:solidFill>
                <a:effectLst/>
                <a:uLnTx/>
                <a:uFillTx/>
                <a:latin typeface="Arial"/>
                <a:ea typeface="+mn-ea"/>
                <a:cs typeface="+mn-cs"/>
              </a:rPr>
              <a:t>cutting losses </a:t>
            </a:r>
            <a:r>
              <a:rPr kumimoji="0" lang="en-US" sz="1400" b="0" i="0" u="none" strike="noStrike" kern="1200" cap="none" spc="0" normalizeH="0" baseline="0" noProof="0" dirty="0">
                <a:ln>
                  <a:noFill/>
                </a:ln>
                <a:solidFill>
                  <a:schemeClr val="bg1"/>
                </a:solidFill>
                <a:effectLst/>
                <a:uLnTx/>
                <a:uFillTx/>
                <a:latin typeface="Arial"/>
                <a:ea typeface="+mn-ea"/>
                <a:cs typeface="+mn-cs"/>
              </a:rPr>
              <a:t>on sold options</a:t>
            </a:r>
            <a:endParaRPr kumimoji="0" lang="en-US" sz="1400" b="1" i="0" u="none" strike="noStrike" kern="1200" cap="none" spc="0" normalizeH="0" baseline="0" noProof="0" dirty="0">
              <a:ln>
                <a:noFill/>
              </a:ln>
              <a:solidFill>
                <a:schemeClr val="bg1"/>
              </a:solidFill>
              <a:effectLst/>
              <a:uLnTx/>
              <a:uFillTx/>
              <a:latin typeface="Arial"/>
              <a:ea typeface="+mn-ea"/>
              <a:cs typeface="+mn-cs"/>
            </a:endParaRPr>
          </a:p>
          <a:p>
            <a:pPr lvl="1">
              <a:defRPr/>
            </a:pPr>
            <a:r>
              <a:rPr kumimoji="0" lang="en-US" sz="1400" b="1" i="0" u="none" strike="noStrike" kern="1200" cap="none" spc="0" normalizeH="0" baseline="0" noProof="0" dirty="0">
                <a:ln>
                  <a:noFill/>
                </a:ln>
                <a:solidFill>
                  <a:schemeClr val="bg1"/>
                </a:solidFill>
                <a:effectLst/>
                <a:uLnTx/>
                <a:uFillTx/>
                <a:latin typeface="Arial"/>
                <a:ea typeface="+mn-ea"/>
                <a:cs typeface="+mn-cs"/>
              </a:rPr>
              <a:t>Daily monitoring</a:t>
            </a:r>
            <a:r>
              <a:rPr kumimoji="0" lang="en-US" sz="1400" b="0" i="0" u="none" strike="noStrike" kern="1200" cap="none" spc="0" normalizeH="0" baseline="0" noProof="0" dirty="0">
                <a:ln>
                  <a:noFill/>
                </a:ln>
                <a:solidFill>
                  <a:schemeClr val="bg1"/>
                </a:solidFill>
                <a:effectLst/>
                <a:uLnTx/>
                <a:uFillTx/>
                <a:latin typeface="Arial"/>
                <a:ea typeface="+mn-ea"/>
                <a:cs typeface="+mn-cs"/>
              </a:rPr>
              <a:t> of option prices</a:t>
            </a:r>
            <a:endParaRPr kumimoji="0" lang="en-US" sz="1400" b="1" i="0" u="none" strike="noStrike" kern="1200" cap="none" spc="0" normalizeH="0" baseline="0" noProof="0" dirty="0">
              <a:ln>
                <a:noFill/>
              </a:ln>
              <a:solidFill>
                <a:schemeClr val="bg1"/>
              </a:solidFill>
              <a:effectLst/>
              <a:uLnTx/>
              <a:uFillTx/>
              <a:latin typeface="Arial"/>
              <a:ea typeface="+mn-ea"/>
              <a:cs typeface="+mn-cs"/>
            </a:endParaRPr>
          </a:p>
          <a:p>
            <a:pPr lvl="1">
              <a:defRPr/>
            </a:pPr>
            <a:r>
              <a:rPr kumimoji="0" lang="en-US" sz="1400" b="0" i="0" u="none" strike="noStrike" kern="1200" cap="none" spc="0" normalizeH="0" baseline="0" noProof="0" dirty="0">
                <a:ln>
                  <a:noFill/>
                </a:ln>
                <a:solidFill>
                  <a:schemeClr val="bg1"/>
                </a:solidFill>
                <a:effectLst/>
                <a:uLnTx/>
                <a:uFillTx/>
                <a:latin typeface="Arial"/>
                <a:ea typeface="+mn-ea"/>
                <a:cs typeface="+mn-cs"/>
              </a:rPr>
              <a:t>Triggered when the ratio of </a:t>
            </a:r>
            <a:r>
              <a:rPr kumimoji="0" lang="en-US" sz="1400" b="1" i="0" u="none" strike="noStrike" kern="1200" cap="none" spc="0" normalizeH="0" baseline="0" noProof="0" dirty="0">
                <a:ln>
                  <a:noFill/>
                </a:ln>
                <a:solidFill>
                  <a:schemeClr val="bg1"/>
                </a:solidFill>
                <a:effectLst/>
                <a:uLnTx/>
                <a:uFillTx/>
                <a:latin typeface="Arial"/>
                <a:ea typeface="+mn-ea"/>
                <a:cs typeface="+mn-cs"/>
              </a:rPr>
              <a:t>market price to book price</a:t>
            </a:r>
            <a:r>
              <a:rPr kumimoji="0" lang="en-US" sz="1400" b="0" i="0" u="none" strike="noStrike" kern="1200" cap="none" spc="0" normalizeH="0" baseline="0" noProof="0" dirty="0">
                <a:ln>
                  <a:noFill/>
                </a:ln>
                <a:solidFill>
                  <a:schemeClr val="bg1"/>
                </a:solidFill>
                <a:effectLst/>
                <a:uLnTx/>
                <a:uFillTx/>
                <a:latin typeface="Arial"/>
                <a:ea typeface="+mn-ea"/>
                <a:cs typeface="+mn-cs"/>
              </a:rPr>
              <a:t> falls below a specified </a:t>
            </a:r>
            <a:r>
              <a:rPr kumimoji="0" lang="en-US" sz="1400" b="1" i="0" u="none" strike="noStrike" kern="1200" cap="none" spc="0" normalizeH="0" baseline="0" noProof="0" dirty="0">
                <a:ln>
                  <a:noFill/>
                </a:ln>
                <a:solidFill>
                  <a:schemeClr val="bg1"/>
                </a:solidFill>
                <a:effectLst/>
                <a:uLnTx/>
                <a:uFillTx/>
                <a:latin typeface="Arial"/>
                <a:ea typeface="+mn-ea"/>
                <a:cs typeface="+mn-cs"/>
              </a:rPr>
              <a:t>threshold</a:t>
            </a:r>
          </a:p>
        </p:txBody>
      </p:sp>
      <p:sp>
        <p:nvSpPr>
          <p:cNvPr id="7" name="Rectangle: Rounded Corners 6">
            <a:extLst>
              <a:ext uri="{FF2B5EF4-FFF2-40B4-BE49-F238E27FC236}">
                <a16:creationId xmlns:a16="http://schemas.microsoft.com/office/drawing/2014/main" id="{E50B6566-8A74-B102-C7EA-EEA5E5B667E8}"/>
              </a:ext>
            </a:extLst>
          </p:cNvPr>
          <p:cNvSpPr/>
          <p:nvPr/>
        </p:nvSpPr>
        <p:spPr>
          <a:xfrm>
            <a:off x="587125" y="1516815"/>
            <a:ext cx="5400677" cy="366795"/>
          </a:xfrm>
          <a:prstGeom prst="roundRect">
            <a:avLst/>
          </a:prstGeom>
          <a:ln/>
        </p:spPr>
        <p:style>
          <a:lnRef idx="2">
            <a:schemeClr val="accent5">
              <a:shade val="15000"/>
            </a:schemeClr>
          </a:lnRef>
          <a:fillRef idx="1">
            <a:schemeClr val="accent5"/>
          </a:fillRef>
          <a:effectRef idx="0">
            <a:schemeClr val="accent5"/>
          </a:effectRef>
          <a:fontRef idx="minor">
            <a:schemeClr val="lt1"/>
          </a:fontRef>
        </p:style>
        <p:txBody>
          <a:bodyPr bIns="79200" rtlCol="0" anchor="ctr"/>
          <a:lstStyle/>
          <a:p>
            <a:pPr algn="ctr">
              <a:buNone/>
            </a:pPr>
            <a:r>
              <a:rPr lang="fr-FR" sz="1400" b="1" dirty="0">
                <a:solidFill>
                  <a:schemeClr val="tx1"/>
                </a:solidFill>
              </a:rPr>
              <a:t>A</a:t>
            </a:r>
            <a:r>
              <a:rPr lang="en-US" sz="1400" b="1" dirty="0">
                <a:solidFill>
                  <a:schemeClr val="tx1"/>
                </a:solidFill>
              </a:rPr>
              <a:t>re Stop Loss Efficient ?</a:t>
            </a:r>
          </a:p>
        </p:txBody>
      </p:sp>
      <p:sp>
        <p:nvSpPr>
          <p:cNvPr id="3" name="TextBox 2">
            <a:extLst>
              <a:ext uri="{FF2B5EF4-FFF2-40B4-BE49-F238E27FC236}">
                <a16:creationId xmlns:a16="http://schemas.microsoft.com/office/drawing/2014/main" id="{27FF1462-202A-7BD0-79D3-13539039CB9D}"/>
              </a:ext>
            </a:extLst>
          </p:cNvPr>
          <p:cNvSpPr txBox="1"/>
          <p:nvPr/>
        </p:nvSpPr>
        <p:spPr>
          <a:xfrm>
            <a:off x="6203952" y="5409220"/>
            <a:ext cx="5328606" cy="337483"/>
          </a:xfrm>
          <a:prstGeom prst="rect">
            <a:avLst/>
          </a:prstGeom>
          <a:noFill/>
        </p:spPr>
        <p:txBody>
          <a:bodyPr wrap="square" lIns="0" tIns="0" rIns="0" bIns="0" rtlCol="0">
            <a:noAutofit/>
          </a:bodyPr>
          <a:lstStyle/>
          <a:p>
            <a:pPr algn="l"/>
            <a:r>
              <a:rPr lang="en-US" sz="1000" i="1" dirty="0">
                <a:solidFill>
                  <a:srgbClr val="111111"/>
                </a:solidFill>
                <a:effectLst/>
              </a:rPr>
              <a:t>Daily selling, ATM strike selection ,5% target yield, calls only</a:t>
            </a:r>
            <a:endParaRPr lang="en-US" sz="1000" i="1" dirty="0"/>
          </a:p>
        </p:txBody>
      </p:sp>
      <p:sp>
        <p:nvSpPr>
          <p:cNvPr id="10" name="Rectangle: Rounded Corners 9">
            <a:extLst>
              <a:ext uri="{FF2B5EF4-FFF2-40B4-BE49-F238E27FC236}">
                <a16:creationId xmlns:a16="http://schemas.microsoft.com/office/drawing/2014/main" id="{65E686AB-54FC-850E-A1B2-55FCD2584DB7}"/>
              </a:ext>
            </a:extLst>
          </p:cNvPr>
          <p:cNvSpPr/>
          <p:nvPr/>
        </p:nvSpPr>
        <p:spPr>
          <a:xfrm>
            <a:off x="587125" y="3730475"/>
            <a:ext cx="5400675" cy="1199298"/>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bIns="79200" rtlCol="0" anchor="t"/>
          <a:lstStyle>
            <a:lvl1pPr>
              <a:buFont typeface="Wingdings" panose="05000000000000000000" pitchFamily="2" charset="2"/>
              <a:buChar char="§"/>
            </a:lvl1pPr>
            <a:lvl2pPr>
              <a:buFont typeface="Wingdings" panose="05000000000000000000" pitchFamily="2" charset="2"/>
              <a:buChar char="§"/>
            </a:lvl2pPr>
            <a:lvl3pPr>
              <a:buFont typeface="Wingdings" panose="05000000000000000000" pitchFamily="2" charset="2"/>
              <a:buChar char="§"/>
            </a:lvl3pPr>
            <a:lvl4pPr>
              <a:buFont typeface="Wingdings" panose="05000000000000000000" pitchFamily="2" charset="2"/>
              <a:buChar char="§"/>
            </a:lvl4pPr>
            <a:lvl5pPr>
              <a:buFont typeface="Wingdings" panose="05000000000000000000" pitchFamily="2" charset="2"/>
              <a:buChar char="§"/>
            </a:lvl5pPr>
            <a:lvl6pPr>
              <a:buFont typeface="Wingdings" panose="05000000000000000000" pitchFamily="2" charset="2"/>
              <a:buChar char="§"/>
            </a:lvl6pPr>
            <a:lvl7pPr>
              <a:buFont typeface="Wingdings" panose="05000000000000000000" pitchFamily="2" charset="2"/>
              <a:buChar char="§"/>
            </a:lvl7pPr>
            <a:lvl8pPr>
              <a:buFont typeface="Wingdings" panose="05000000000000000000" pitchFamily="2" charset="2"/>
              <a:buChar char="§"/>
            </a:lvl8pPr>
            <a:lvl9pPr>
              <a:buFont typeface="Wingdings" panose="05000000000000000000" pitchFamily="2" charset="2"/>
              <a:buChar char="§"/>
            </a:lvl9pPr>
          </a:lstStyle>
          <a:p>
            <a:pPr marL="0" marR="0" lvl="0" indent="0" algn="l" defTabSz="914400" rtl="0" eaLnBrk="1" fontAlgn="auto" latinLnBrk="0" hangingPunct="1">
              <a:lnSpc>
                <a:spcPct val="110000"/>
              </a:lnSpc>
              <a:spcBef>
                <a:spcPts val="0"/>
              </a:spcBef>
              <a:spcAft>
                <a:spcPts val="0"/>
              </a:spcAft>
              <a:buNone/>
              <a:tabLst/>
              <a:defRPr/>
            </a:pPr>
            <a:r>
              <a:rPr kumimoji="0" lang="en-US" sz="1400" b="1" i="0" u="none" strike="noStrike" kern="1200" cap="none" spc="0" normalizeH="0" baseline="0" noProof="0" dirty="0">
                <a:ln>
                  <a:noFill/>
                </a:ln>
                <a:solidFill>
                  <a:srgbClr val="201751"/>
                </a:solidFill>
                <a:effectLst/>
                <a:uLnTx/>
                <a:uFillTx/>
                <a:latin typeface="Arial"/>
                <a:ea typeface="+mn-ea"/>
                <a:cs typeface="+mn-cs"/>
              </a:rPr>
              <a:t>Risk Management</a:t>
            </a:r>
          </a:p>
          <a:p>
            <a:pPr marL="285750" indent="-285750">
              <a:defRPr/>
            </a:pPr>
            <a:r>
              <a:rPr kumimoji="0" lang="en-US" sz="1400" b="1" i="0" u="none" strike="noStrike" kern="1200" cap="none" spc="0" normalizeH="0" baseline="0" noProof="0" dirty="0">
                <a:ln>
                  <a:noFill/>
                </a:ln>
                <a:solidFill>
                  <a:srgbClr val="201751"/>
                </a:solidFill>
                <a:effectLst/>
                <a:uLnTx/>
                <a:uFillTx/>
                <a:latin typeface="Arial"/>
                <a:ea typeface="+mn-ea"/>
                <a:cs typeface="+mn-cs"/>
              </a:rPr>
              <a:t>Prevent excessive losses</a:t>
            </a:r>
            <a:r>
              <a:rPr kumimoji="0" lang="en-US" sz="1400" b="0" i="0" u="none" strike="noStrike" kern="1200" cap="none" spc="0" normalizeH="0" baseline="0" noProof="0" dirty="0">
                <a:ln>
                  <a:noFill/>
                </a:ln>
                <a:solidFill>
                  <a:srgbClr val="201751"/>
                </a:solidFill>
                <a:effectLst/>
                <a:uLnTx/>
                <a:uFillTx/>
                <a:latin typeface="Arial"/>
                <a:ea typeface="+mn-ea"/>
                <a:cs typeface="+mn-cs"/>
              </a:rPr>
              <a:t> by buying back options when the threshold is breached</a:t>
            </a:r>
            <a:endParaRPr kumimoji="0" lang="en-US" sz="1400" b="1" i="0" u="none" strike="noStrike" kern="1200" cap="none" spc="0" normalizeH="0" baseline="0" noProof="0" dirty="0">
              <a:ln>
                <a:noFill/>
              </a:ln>
              <a:solidFill>
                <a:srgbClr val="201751"/>
              </a:solidFill>
              <a:effectLst/>
              <a:uLnTx/>
              <a:uFillTx/>
              <a:latin typeface="Arial"/>
              <a:ea typeface="+mn-ea"/>
              <a:cs typeface="+mn-cs"/>
            </a:endParaRPr>
          </a:p>
          <a:p>
            <a:pPr marL="285750" indent="-285750">
              <a:defRPr/>
            </a:pPr>
            <a:r>
              <a:rPr kumimoji="0" lang="en-US" sz="1400" b="0" i="0" u="none" strike="noStrike" kern="1200" cap="none" spc="0" normalizeH="0" baseline="0" noProof="0" dirty="0">
                <a:ln>
                  <a:noFill/>
                </a:ln>
                <a:solidFill>
                  <a:srgbClr val="201751"/>
                </a:solidFill>
                <a:effectLst/>
                <a:uLnTx/>
                <a:uFillTx/>
                <a:latin typeface="Arial"/>
                <a:ea typeface="+mn-ea"/>
                <a:cs typeface="+mn-cs"/>
              </a:rPr>
              <a:t>Protect the portfolio against adverse market moves</a:t>
            </a:r>
          </a:p>
        </p:txBody>
      </p:sp>
      <p:sp>
        <p:nvSpPr>
          <p:cNvPr id="11" name="Rectangle: Rounded Corners 10">
            <a:extLst>
              <a:ext uri="{FF2B5EF4-FFF2-40B4-BE49-F238E27FC236}">
                <a16:creationId xmlns:a16="http://schemas.microsoft.com/office/drawing/2014/main" id="{62CA5F87-1B70-1EB8-D279-077DF46890FA}"/>
              </a:ext>
            </a:extLst>
          </p:cNvPr>
          <p:cNvSpPr/>
          <p:nvPr/>
        </p:nvSpPr>
        <p:spPr>
          <a:xfrm>
            <a:off x="593009" y="5063718"/>
            <a:ext cx="5400675" cy="1058151"/>
          </a:xfrm>
          <a:prstGeom prst="roundRect">
            <a:avLst/>
          </a:prstGeom>
          <a:ln/>
        </p:spPr>
        <p:style>
          <a:lnRef idx="2">
            <a:schemeClr val="accent6">
              <a:shade val="15000"/>
            </a:schemeClr>
          </a:lnRef>
          <a:fillRef idx="1">
            <a:schemeClr val="accent6"/>
          </a:fillRef>
          <a:effectRef idx="0">
            <a:schemeClr val="accent6"/>
          </a:effectRef>
          <a:fontRef idx="minor">
            <a:schemeClr val="lt1"/>
          </a:fontRef>
        </p:style>
        <p:txBody>
          <a:bodyPr bIns="79200" rtlCol="0" anchor="t"/>
          <a:lstStyle>
            <a:lvl1pPr>
              <a:buFont typeface="Wingdings" panose="05000000000000000000" pitchFamily="2" charset="2"/>
              <a:buChar char="§"/>
            </a:lvl1pPr>
            <a:lvl2pPr>
              <a:buFont typeface="Wingdings" panose="05000000000000000000" pitchFamily="2" charset="2"/>
              <a:buChar char="§"/>
            </a:lvl2pPr>
            <a:lvl3pPr>
              <a:buFont typeface="Wingdings" panose="05000000000000000000" pitchFamily="2" charset="2"/>
              <a:buChar char="§"/>
            </a:lvl3pPr>
            <a:lvl4pPr>
              <a:buFont typeface="Wingdings" panose="05000000000000000000" pitchFamily="2" charset="2"/>
              <a:buChar char="§"/>
            </a:lvl4pPr>
            <a:lvl5pPr>
              <a:buFont typeface="Wingdings" panose="05000000000000000000" pitchFamily="2" charset="2"/>
              <a:buChar char="§"/>
            </a:lvl5pPr>
            <a:lvl6pPr>
              <a:buFont typeface="Wingdings" panose="05000000000000000000" pitchFamily="2" charset="2"/>
              <a:buChar char="§"/>
            </a:lvl6pPr>
            <a:lvl7pPr>
              <a:buFont typeface="Wingdings" panose="05000000000000000000" pitchFamily="2" charset="2"/>
              <a:buChar char="§"/>
            </a:lvl7pPr>
            <a:lvl8pPr>
              <a:buFont typeface="Wingdings" panose="05000000000000000000" pitchFamily="2" charset="2"/>
              <a:buChar char="§"/>
            </a:lvl8pPr>
            <a:lvl9pPr>
              <a:buFont typeface="Wingdings" panose="05000000000000000000" pitchFamily="2" charset="2"/>
              <a:buChar char="§"/>
            </a:lvl9pPr>
          </a:lstStyle>
          <a:p>
            <a:pPr marL="0" marR="0" lvl="0" indent="0" algn="l" defTabSz="914400" rtl="0" eaLnBrk="1" fontAlgn="auto" latinLnBrk="0" hangingPunct="1">
              <a:lnSpc>
                <a:spcPct val="110000"/>
              </a:lnSpc>
              <a:spcBef>
                <a:spcPts val="0"/>
              </a:spcBef>
              <a:spcAft>
                <a:spcPts val="0"/>
              </a:spcAft>
              <a:buNone/>
              <a:tabLst/>
              <a:defRPr/>
            </a:pPr>
            <a:r>
              <a:rPr kumimoji="0" lang="en-US" sz="1400" b="1" i="0" u="none" strike="noStrike" kern="1200" cap="none" spc="0" normalizeH="0" baseline="0" noProof="0" dirty="0">
                <a:ln>
                  <a:noFill/>
                </a:ln>
                <a:solidFill>
                  <a:srgbClr val="201751"/>
                </a:solidFill>
                <a:effectLst/>
                <a:uLnTx/>
                <a:uFillTx/>
                <a:latin typeface="Arial"/>
                <a:ea typeface="+mn-ea"/>
                <a:cs typeface="+mn-cs"/>
              </a:rPr>
              <a:t>Threshold Variations</a:t>
            </a:r>
          </a:p>
          <a:p>
            <a:pPr marL="285750" marR="0" lvl="0" indent="-285750" algn="l" defTabSz="914400" rtl="0" eaLnBrk="1" fontAlgn="auto" latinLnBrk="0" hangingPunct="1">
              <a:lnSpc>
                <a:spcPct val="110000"/>
              </a:lnSpc>
              <a:spcBef>
                <a:spcPts val="0"/>
              </a:spcBef>
              <a:spcAft>
                <a:spcPts val="0"/>
              </a:spcAft>
              <a:buNone/>
              <a:tabLst/>
              <a:defRPr/>
            </a:pPr>
            <a:r>
              <a:rPr kumimoji="0" lang="en-US" sz="1400" b="0" i="0" u="none" strike="noStrike" kern="1200" cap="none" spc="0" normalizeH="0" baseline="0" noProof="0" dirty="0">
                <a:ln>
                  <a:noFill/>
                </a:ln>
                <a:solidFill>
                  <a:srgbClr val="201751"/>
                </a:solidFill>
                <a:effectLst/>
                <a:uLnTx/>
                <a:uFillTx/>
                <a:latin typeface="Arial"/>
                <a:ea typeface="+mn-ea"/>
                <a:cs typeface="+mn-cs"/>
              </a:rPr>
              <a:t>Testing different stop loss levels to evaluate</a:t>
            </a:r>
          </a:p>
          <a:p>
            <a:pPr marL="501750" marR="0" lvl="1" indent="-285750" algn="l" defTabSz="914400" rtl="0" eaLnBrk="1" fontAlgn="auto" latinLnBrk="0" hangingPunct="1">
              <a:lnSpc>
                <a:spcPct val="110000"/>
              </a:lnSpc>
              <a:spcBef>
                <a:spcPts val="0"/>
              </a:spcBef>
              <a:spcAft>
                <a:spcPts val="0"/>
              </a:spcAft>
              <a:tabLst/>
              <a:defRPr/>
            </a:pPr>
            <a:r>
              <a:rPr kumimoji="0" lang="en-US" sz="1400" b="0" i="0" u="none" strike="noStrike" kern="1200" cap="none" spc="0" normalizeH="0" baseline="0" noProof="0" dirty="0">
                <a:ln>
                  <a:noFill/>
                </a:ln>
                <a:solidFill>
                  <a:srgbClr val="1C1854"/>
                </a:solidFill>
                <a:effectLst/>
                <a:uLnTx/>
                <a:uFillTx/>
                <a:latin typeface="Arial"/>
                <a:ea typeface="+mn-ea"/>
                <a:cs typeface="+mn-cs"/>
              </a:rPr>
              <a:t>Conservative settings (tight thresholds)</a:t>
            </a:r>
          </a:p>
          <a:p>
            <a:pPr marL="501750" marR="0" lvl="1" indent="-285750" algn="l" defTabSz="914400" rtl="0" eaLnBrk="1" fontAlgn="auto" latinLnBrk="0" hangingPunct="1">
              <a:lnSpc>
                <a:spcPct val="110000"/>
              </a:lnSpc>
              <a:spcBef>
                <a:spcPts val="0"/>
              </a:spcBef>
              <a:spcAft>
                <a:spcPts val="0"/>
              </a:spcAft>
              <a:tabLst/>
              <a:defRPr/>
            </a:pPr>
            <a:r>
              <a:rPr kumimoji="0" lang="en-US" sz="1400" b="0" i="0" u="none" strike="noStrike" kern="1200" cap="none" spc="0" normalizeH="0" baseline="0" noProof="0" dirty="0">
                <a:ln>
                  <a:noFill/>
                </a:ln>
                <a:solidFill>
                  <a:srgbClr val="1C1854"/>
                </a:solidFill>
                <a:effectLst/>
                <a:uLnTx/>
                <a:uFillTx/>
                <a:latin typeface="Arial"/>
                <a:ea typeface="+mn-ea"/>
                <a:cs typeface="+mn-cs"/>
              </a:rPr>
              <a:t>Aggressive settings (wider thresholds)</a:t>
            </a:r>
            <a:endParaRPr kumimoji="0" lang="en-US" sz="1400" b="1" i="0" u="none" strike="noStrike" kern="1200" cap="none" spc="0" normalizeH="0" baseline="0" noProof="0" dirty="0">
              <a:ln>
                <a:noFill/>
              </a:ln>
              <a:solidFill>
                <a:srgbClr val="1C1854"/>
              </a:solidFill>
              <a:effectLst/>
              <a:uLnTx/>
              <a:uFillTx/>
              <a:latin typeface="Arial"/>
              <a:ea typeface="+mn-ea"/>
              <a:cs typeface="+mn-cs"/>
            </a:endParaRPr>
          </a:p>
          <a:p>
            <a:pPr marL="0" marR="0" lvl="0" indent="0" algn="l" defTabSz="914400" rtl="0" eaLnBrk="1" fontAlgn="auto" latinLnBrk="0" hangingPunct="1">
              <a:lnSpc>
                <a:spcPct val="110000"/>
              </a:lnSpc>
              <a:spcBef>
                <a:spcPts val="0"/>
              </a:spcBef>
              <a:spcAft>
                <a:spcPts val="0"/>
              </a:spcAft>
              <a:buNone/>
              <a:tabLst/>
              <a:defRPr/>
            </a:pPr>
            <a:endParaRPr kumimoji="0" lang="en-US" sz="1600" b="0" i="0" u="none" strike="noStrike" kern="1200" cap="none" spc="0" normalizeH="0" baseline="0" noProof="0" dirty="0">
              <a:ln>
                <a:noFill/>
              </a:ln>
              <a:solidFill>
                <a:srgbClr val="201751"/>
              </a:solidFill>
              <a:effectLst/>
              <a:uLnTx/>
              <a:uFillTx/>
              <a:latin typeface="Arial"/>
              <a:ea typeface="+mn-ea"/>
              <a:cs typeface="+mn-cs"/>
            </a:endParaRPr>
          </a:p>
        </p:txBody>
      </p:sp>
      <p:pic>
        <p:nvPicPr>
          <p:cNvPr id="15" name="Picture 14">
            <a:extLst>
              <a:ext uri="{FF2B5EF4-FFF2-40B4-BE49-F238E27FC236}">
                <a16:creationId xmlns:a16="http://schemas.microsoft.com/office/drawing/2014/main" id="{1A200366-921C-3486-9E16-E716DA8D2A37}"/>
              </a:ext>
            </a:extLst>
          </p:cNvPr>
          <p:cNvPicPr>
            <a:picLocks noChangeAspect="1"/>
          </p:cNvPicPr>
          <p:nvPr/>
        </p:nvPicPr>
        <p:blipFill>
          <a:blip r:embed="rId8"/>
          <a:stretch>
            <a:fillRect/>
          </a:stretch>
        </p:blipFill>
        <p:spPr>
          <a:xfrm>
            <a:off x="6202678" y="1916112"/>
            <a:ext cx="5397456" cy="3421099"/>
          </a:xfrm>
          <a:prstGeom prst="rect">
            <a:avLst/>
          </a:prstGeom>
          <a:ln w="12700">
            <a:solidFill>
              <a:schemeClr val="tx1"/>
            </a:solidFill>
          </a:ln>
        </p:spPr>
      </p:pic>
    </p:spTree>
    <p:extLst>
      <p:ext uri="{BB962C8B-B14F-4D97-AF65-F5344CB8AC3E}">
        <p14:creationId xmlns:p14="http://schemas.microsoft.com/office/powerpoint/2010/main" val="659042363"/>
      </p:ext>
    </p:extLst>
  </p:cSld>
  <p:clrMapOvr>
    <a:masterClrMapping/>
  </p:clrMapOvr>
  <p:extLst>
    <p:ext uri="{6950BFC3-D8DA-4A85-94F7-54DA5524770B}">
      <p188:commentRel xmlns:p188="http://schemas.microsoft.com/office/powerpoint/2018/8/main" r:id="rId5"/>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9A7B70-D532-FDCB-1EA2-6683E1121A5E}"/>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9E39C6FE-217C-9330-AFEF-C26F786484FE}"/>
              </a:ext>
            </a:extLst>
          </p:cNvPr>
          <p:cNvSpPr>
            <a:spLocks noGrp="1"/>
          </p:cNvSpPr>
          <p:nvPr>
            <p:ph type="title"/>
          </p:nvPr>
        </p:nvSpPr>
        <p:spPr/>
        <p:txBody>
          <a:bodyPr/>
          <a:lstStyle/>
          <a:p>
            <a:r>
              <a:rPr lang="en-US" sz="2400" dirty="0"/>
              <a:t>The Optimized Threshold For The Stop Loss Varies Across Different Scenarios</a:t>
            </a:r>
          </a:p>
        </p:txBody>
      </p:sp>
      <p:sp>
        <p:nvSpPr>
          <p:cNvPr id="5" name="Date Placeholder 4">
            <a:extLst>
              <a:ext uri="{FF2B5EF4-FFF2-40B4-BE49-F238E27FC236}">
                <a16:creationId xmlns:a16="http://schemas.microsoft.com/office/drawing/2014/main" id="{951E9DE1-3E5E-379C-08D8-64E9418632DC}"/>
              </a:ext>
            </a:extLst>
          </p:cNvPr>
          <p:cNvSpPr>
            <a:spLocks noGrp="1"/>
          </p:cNvSpPr>
          <p:nvPr>
            <p:ph type="dt" sz="half" idx="18"/>
          </p:nvPr>
        </p:nvSpPr>
        <p:spPr/>
        <p:txBody>
          <a:bodyPr/>
          <a:lstStyle/>
          <a:p>
            <a:fld id="{F15D5193-A1AC-4676-8A79-1DF10C6D376B}" type="datetime3">
              <a:rPr lang="en-US" smtClean="0"/>
              <a:t>12 March 2025</a:t>
            </a:fld>
            <a:endParaRPr lang="en-US"/>
          </a:p>
        </p:txBody>
      </p:sp>
      <p:sp>
        <p:nvSpPr>
          <p:cNvPr id="6" name="Slide Number Placeholder 5">
            <a:extLst>
              <a:ext uri="{FF2B5EF4-FFF2-40B4-BE49-F238E27FC236}">
                <a16:creationId xmlns:a16="http://schemas.microsoft.com/office/drawing/2014/main" id="{05740E21-FCE2-B0B0-5D5B-E22E9C5E5D0D}"/>
              </a:ext>
            </a:extLst>
          </p:cNvPr>
          <p:cNvSpPr>
            <a:spLocks noGrp="1"/>
          </p:cNvSpPr>
          <p:nvPr>
            <p:ph type="sldNum" sz="quarter" idx="19"/>
          </p:nvPr>
        </p:nvSpPr>
        <p:spPr/>
        <p:txBody>
          <a:bodyPr/>
          <a:lstStyle/>
          <a:p>
            <a:fld id="{62CB3E74-FC4B-418A-B5F6-72ED80208EB2}" type="slidenum">
              <a:rPr lang="en-US" smtClean="0"/>
              <a:pPr/>
              <a:t>14</a:t>
            </a:fld>
            <a:endParaRPr lang="en-US"/>
          </a:p>
        </p:txBody>
      </p:sp>
      <p:graphicFrame>
        <p:nvGraphicFramePr>
          <p:cNvPr id="9" name="Object 8" hidden="1">
            <a:extLst>
              <a:ext uri="{FF2B5EF4-FFF2-40B4-BE49-F238E27FC236}">
                <a16:creationId xmlns:a16="http://schemas.microsoft.com/office/drawing/2014/main" id="{3C065B26-6FB4-A33E-E3E6-C345F2102A4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286" imgH="286" progId="TCLayout.ActiveDocument.1">
                  <p:embed/>
                </p:oleObj>
              </mc:Choice>
              <mc:Fallback>
                <p:oleObj name="think-cell Slide" r:id="rId5" imgW="286" imgH="286" progId="TCLayout.ActiveDocument.1">
                  <p:embed/>
                  <p:pic>
                    <p:nvPicPr>
                      <p:cNvPr id="9" name="Object 8" hidden="1">
                        <a:extLst>
                          <a:ext uri="{FF2B5EF4-FFF2-40B4-BE49-F238E27FC236}">
                            <a16:creationId xmlns:a16="http://schemas.microsoft.com/office/drawing/2014/main" id="{3C065B26-6FB4-A33E-E3E6-C345F2102A4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832DA791-0576-7C93-A3A5-5153A095E081}"/>
              </a:ext>
            </a:extLst>
          </p:cNvPr>
          <p:cNvSpPr/>
          <p:nvPr>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de-DE" sz="3000" b="1" dirty="0" err="1">
              <a:latin typeface="Arial" panose="020B0604020202020204" pitchFamily="34" charset="0"/>
              <a:ea typeface="+mj-ea"/>
              <a:cs typeface="+mj-cs"/>
              <a:sym typeface="Arial" panose="020B0604020202020204" pitchFamily="34" charset="0"/>
            </a:endParaRPr>
          </a:p>
        </p:txBody>
      </p:sp>
      <p:sp>
        <p:nvSpPr>
          <p:cNvPr id="3" name="Rectangle: Rounded Corners 2">
            <a:extLst>
              <a:ext uri="{FF2B5EF4-FFF2-40B4-BE49-F238E27FC236}">
                <a16:creationId xmlns:a16="http://schemas.microsoft.com/office/drawing/2014/main" id="{D45C3951-022F-877B-3D3B-C23D4DDF7C42}"/>
              </a:ext>
            </a:extLst>
          </p:cNvPr>
          <p:cNvSpPr/>
          <p:nvPr/>
        </p:nvSpPr>
        <p:spPr>
          <a:xfrm>
            <a:off x="597330" y="2170088"/>
            <a:ext cx="5400675" cy="1324723"/>
          </a:xfrm>
          <a:prstGeom prst="roundRect">
            <a:avLst/>
          </a:prstGeom>
          <a:ln/>
        </p:spPr>
        <p:style>
          <a:lnRef idx="2">
            <a:schemeClr val="accent1">
              <a:shade val="15000"/>
            </a:schemeClr>
          </a:lnRef>
          <a:fillRef idx="1">
            <a:schemeClr val="accent1"/>
          </a:fillRef>
          <a:effectRef idx="0">
            <a:schemeClr val="accent1"/>
          </a:effectRef>
          <a:fontRef idx="minor">
            <a:schemeClr val="lt1"/>
          </a:fontRef>
        </p:style>
        <p:txBody>
          <a:bodyPr bIns="79200" rtlCol="0" anchor="t"/>
          <a:lstStyle>
            <a:lvl1pPr>
              <a:buFont typeface="Wingdings" panose="05000000000000000000" pitchFamily="2" charset="2"/>
              <a:buChar char="§"/>
            </a:lvl1pPr>
            <a:lvl2pPr>
              <a:buFont typeface="Wingdings" panose="05000000000000000000" pitchFamily="2" charset="2"/>
              <a:buChar char="§"/>
            </a:lvl2pPr>
            <a:lvl3pPr>
              <a:buFont typeface="Wingdings" panose="05000000000000000000" pitchFamily="2" charset="2"/>
              <a:buChar char="§"/>
            </a:lvl3pPr>
            <a:lvl4pPr>
              <a:buFont typeface="Wingdings" panose="05000000000000000000" pitchFamily="2" charset="2"/>
              <a:buChar char="§"/>
            </a:lvl4pPr>
            <a:lvl5pPr>
              <a:buFont typeface="Wingdings" panose="05000000000000000000" pitchFamily="2" charset="2"/>
              <a:buChar char="§"/>
            </a:lvl5pPr>
            <a:lvl6pPr>
              <a:buFont typeface="Wingdings" panose="05000000000000000000" pitchFamily="2" charset="2"/>
              <a:buChar char="§"/>
            </a:lvl6pPr>
            <a:lvl7pPr>
              <a:buFont typeface="Wingdings" panose="05000000000000000000" pitchFamily="2" charset="2"/>
              <a:buChar char="§"/>
            </a:lvl7pPr>
            <a:lvl8pPr>
              <a:buFont typeface="Wingdings" panose="05000000000000000000" pitchFamily="2" charset="2"/>
              <a:buChar char="§"/>
            </a:lvl8pPr>
            <a:lvl9pPr>
              <a:buFont typeface="Wingdings" panose="05000000000000000000" pitchFamily="2" charset="2"/>
              <a:buChar char="§"/>
            </a:lvl9pPr>
          </a:lstStyle>
          <a:p>
            <a:pPr marL="91440">
              <a:buNone/>
            </a:pPr>
            <a:r>
              <a:rPr lang="en-US" sz="1400" b="1" dirty="0">
                <a:solidFill>
                  <a:schemeClr val="bg1"/>
                </a:solidFill>
              </a:rPr>
              <a:t>Impact of Stop-Loss</a:t>
            </a:r>
          </a:p>
          <a:p>
            <a:pPr marL="377190" indent="-285750"/>
            <a:r>
              <a:rPr lang="en-US" sz="1400" b="1" dirty="0">
                <a:solidFill>
                  <a:schemeClr val="bg1"/>
                </a:solidFill>
              </a:rPr>
              <a:t>Stop-Loss significantly enhances returns and alpha </a:t>
            </a:r>
            <a:r>
              <a:rPr lang="en-US" sz="1400" dirty="0">
                <a:solidFill>
                  <a:schemeClr val="bg1"/>
                </a:solidFill>
              </a:rPr>
              <a:t>by cutting losing trades before they deepen</a:t>
            </a:r>
          </a:p>
          <a:p>
            <a:pPr marL="377190" indent="-285750"/>
            <a:r>
              <a:rPr lang="en-US" sz="1400" b="1" dirty="0">
                <a:solidFill>
                  <a:srgbClr val="FFFFFF"/>
                </a:solidFill>
              </a:rPr>
              <a:t>Stop-Loss implementation is beneficial </a:t>
            </a:r>
            <a:r>
              <a:rPr lang="en-US" sz="1400" dirty="0">
                <a:solidFill>
                  <a:srgbClr val="FFFFFF"/>
                </a:solidFill>
              </a:rPr>
              <a:t>in all market scenarios</a:t>
            </a:r>
          </a:p>
          <a:p>
            <a:pPr marL="377190" indent="-285750"/>
            <a:endParaRPr lang="en-US" sz="1400" dirty="0">
              <a:solidFill>
                <a:schemeClr val="bg1"/>
              </a:solidFill>
            </a:endParaRPr>
          </a:p>
        </p:txBody>
      </p:sp>
      <p:sp>
        <p:nvSpPr>
          <p:cNvPr id="4" name="Rectangle: Rounded Corners 3">
            <a:extLst>
              <a:ext uri="{FF2B5EF4-FFF2-40B4-BE49-F238E27FC236}">
                <a16:creationId xmlns:a16="http://schemas.microsoft.com/office/drawing/2014/main" id="{669D5DDB-E584-285D-812D-7B681E0D00E8}"/>
              </a:ext>
            </a:extLst>
          </p:cNvPr>
          <p:cNvSpPr/>
          <p:nvPr/>
        </p:nvSpPr>
        <p:spPr>
          <a:xfrm>
            <a:off x="591605" y="1514033"/>
            <a:ext cx="5400677" cy="366795"/>
          </a:xfrm>
          <a:prstGeom prst="roundRect">
            <a:avLst/>
          </a:prstGeom>
          <a:ln/>
        </p:spPr>
        <p:style>
          <a:lnRef idx="2">
            <a:schemeClr val="accent5">
              <a:shade val="15000"/>
            </a:schemeClr>
          </a:lnRef>
          <a:fillRef idx="1">
            <a:schemeClr val="accent5"/>
          </a:fillRef>
          <a:effectRef idx="0">
            <a:schemeClr val="accent5"/>
          </a:effectRef>
          <a:fontRef idx="minor">
            <a:schemeClr val="lt1"/>
          </a:fontRef>
        </p:style>
        <p:txBody>
          <a:bodyPr bIns="79200" rtlCol="0" anchor="ctr"/>
          <a:lstStyle/>
          <a:p>
            <a:pPr marL="91440" algn="ctr"/>
            <a:r>
              <a:rPr lang="en-US" sz="1400" b="1" dirty="0">
                <a:solidFill>
                  <a:schemeClr val="tx1"/>
                </a:solidFill>
              </a:rPr>
              <a:t>Key Observation</a:t>
            </a:r>
          </a:p>
        </p:txBody>
      </p:sp>
      <p:graphicFrame>
        <p:nvGraphicFramePr>
          <p:cNvPr id="11" name="Table 10">
            <a:extLst>
              <a:ext uri="{FF2B5EF4-FFF2-40B4-BE49-F238E27FC236}">
                <a16:creationId xmlns:a16="http://schemas.microsoft.com/office/drawing/2014/main" id="{1C587621-CEBE-93B7-B5A7-21A8930834FB}"/>
              </a:ext>
            </a:extLst>
          </p:cNvPr>
          <p:cNvGraphicFramePr>
            <a:graphicFrameLocks noGrp="1"/>
          </p:cNvGraphicFramePr>
          <p:nvPr>
            <p:extLst>
              <p:ext uri="{D42A27DB-BD31-4B8C-83A1-F6EECF244321}">
                <p14:modId xmlns:p14="http://schemas.microsoft.com/office/powerpoint/2010/main" val="725798260"/>
              </p:ext>
            </p:extLst>
          </p:nvPr>
        </p:nvGraphicFramePr>
        <p:xfrm>
          <a:off x="6203950" y="1492296"/>
          <a:ext cx="5400677" cy="4664593"/>
        </p:xfrm>
        <a:graphic>
          <a:graphicData uri="http://schemas.openxmlformats.org/drawingml/2006/table">
            <a:tbl>
              <a:tblPr firstRow="1" bandRow="1">
                <a:tableStyleId>{69E97D87-A029-4C6C-A0FF-1963AD8DBCBE}</a:tableStyleId>
              </a:tblPr>
              <a:tblGrid>
                <a:gridCol w="1480397">
                  <a:extLst>
                    <a:ext uri="{9D8B030D-6E8A-4147-A177-3AD203B41FA5}">
                      <a16:colId xmlns:a16="http://schemas.microsoft.com/office/drawing/2014/main" val="50333143"/>
                    </a:ext>
                  </a:extLst>
                </a:gridCol>
                <a:gridCol w="1254525">
                  <a:extLst>
                    <a:ext uri="{9D8B030D-6E8A-4147-A177-3AD203B41FA5}">
                      <a16:colId xmlns:a16="http://schemas.microsoft.com/office/drawing/2014/main" val="2481740957"/>
                    </a:ext>
                  </a:extLst>
                </a:gridCol>
                <a:gridCol w="1384801">
                  <a:extLst>
                    <a:ext uri="{9D8B030D-6E8A-4147-A177-3AD203B41FA5}">
                      <a16:colId xmlns:a16="http://schemas.microsoft.com/office/drawing/2014/main" val="3347212142"/>
                    </a:ext>
                  </a:extLst>
                </a:gridCol>
                <a:gridCol w="1280954">
                  <a:extLst>
                    <a:ext uri="{9D8B030D-6E8A-4147-A177-3AD203B41FA5}">
                      <a16:colId xmlns:a16="http://schemas.microsoft.com/office/drawing/2014/main" val="2742681639"/>
                    </a:ext>
                  </a:extLst>
                </a:gridCol>
              </a:tblGrid>
              <a:tr h="872508">
                <a:tc>
                  <a:txBody>
                    <a:bodyPr/>
                    <a:lstStyle/>
                    <a:p>
                      <a:pPr algn="ctr"/>
                      <a:r>
                        <a:rPr lang="fr-FR" dirty="0"/>
                        <a:t>Scenario (</a:t>
                      </a:r>
                      <a:r>
                        <a:rPr lang="fr-FR" dirty="0">
                          <a:solidFill>
                            <a:srgbClr val="00CE7D"/>
                          </a:solidFill>
                        </a:rPr>
                        <a:t>Positive</a:t>
                      </a:r>
                      <a:br>
                        <a:rPr lang="fr-FR" dirty="0">
                          <a:solidFill>
                            <a:srgbClr val="00CE7D"/>
                          </a:solidFill>
                        </a:rPr>
                      </a:br>
                      <a:r>
                        <a:rPr lang="fr-FR" dirty="0" err="1">
                          <a:solidFill>
                            <a:srgbClr val="FFAAA1"/>
                          </a:solidFill>
                        </a:rPr>
                        <a:t>Negative</a:t>
                      </a:r>
                      <a:br>
                        <a:rPr lang="fr-FR" dirty="0"/>
                      </a:br>
                      <a:r>
                        <a:rPr lang="fr-FR" dirty="0"/>
                        <a:t>Neutral)</a:t>
                      </a:r>
                      <a:endParaRPr lang="en-US"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a:t>Without Stop Loss</a:t>
                      </a:r>
                    </a:p>
                  </a:txBody>
                  <a:tcPr anchor="ctr">
                    <a:lnT w="12700" cap="flat" cmpd="sng" algn="ctr">
                      <a:solidFill>
                        <a:schemeClr val="tx1"/>
                      </a:solidFill>
                      <a:prstDash val="solid"/>
                      <a:round/>
                      <a:headEnd type="none" w="med" len="med"/>
                      <a:tailEnd type="none" w="med" len="med"/>
                    </a:lnT>
                  </a:tcPr>
                </a:tc>
                <a:tc>
                  <a:txBody>
                    <a:bodyPr/>
                    <a:lstStyle/>
                    <a:p>
                      <a:pPr algn="ctr"/>
                      <a:r>
                        <a:rPr lang="en-US" dirty="0"/>
                        <a:t>Stop Loss of 20%</a:t>
                      </a:r>
                    </a:p>
                  </a:txBody>
                  <a:tcPr anchor="ctr">
                    <a:lnT w="12700" cap="flat" cmpd="sng" algn="ctr">
                      <a:solidFill>
                        <a:schemeClr val="tx1"/>
                      </a:solidFill>
                      <a:prstDash val="solid"/>
                      <a:round/>
                      <a:headEnd type="none" w="med" len="med"/>
                      <a:tailEnd type="none" w="med" len="med"/>
                    </a:lnT>
                  </a:tcPr>
                </a:tc>
                <a:tc>
                  <a:txBody>
                    <a:bodyPr/>
                    <a:lstStyle/>
                    <a:p>
                      <a:pPr algn="ctr"/>
                      <a:r>
                        <a:rPr lang="en-US" dirty="0"/>
                        <a:t>Stop Loss of 50%</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355011333"/>
                  </a:ext>
                </a:extLst>
              </a:tr>
              <a:tr h="630827">
                <a:tc>
                  <a:txBody>
                    <a:bodyPr/>
                    <a:lstStyle/>
                    <a:p>
                      <a:pPr algn="ctr"/>
                      <a:r>
                        <a:rPr lang="fr-FR" sz="1200" dirty="0" err="1"/>
                        <a:t>Annualised</a:t>
                      </a:r>
                      <a:r>
                        <a:rPr lang="fr-FR" sz="1200" dirty="0"/>
                        <a:t> </a:t>
                      </a:r>
                      <a:br>
                        <a:rPr lang="fr-FR" sz="1200" dirty="0"/>
                      </a:br>
                      <a:r>
                        <a:rPr lang="fr-FR" sz="1200" dirty="0"/>
                        <a:t>Alpha</a:t>
                      </a:r>
                      <a:endParaRPr lang="en-US" sz="1200" baseline="0" dirty="0"/>
                    </a:p>
                  </a:txBody>
                  <a:tcPr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solidFill>
                            <a:schemeClr val="tx1"/>
                          </a:solidFill>
                        </a:rPr>
                        <a:t>2,76%</a:t>
                      </a:r>
                      <a:br>
                        <a:rPr lang="fr-FR" sz="1100" dirty="0">
                          <a:solidFill>
                            <a:schemeClr val="tx1"/>
                          </a:solidFill>
                        </a:rPr>
                      </a:br>
                      <a:r>
                        <a:rPr lang="fr-FR" sz="1100" dirty="0">
                          <a:solidFill>
                            <a:schemeClr val="tx1"/>
                          </a:solidFill>
                        </a:rPr>
                        <a:t>0,79%</a:t>
                      </a:r>
                      <a:br>
                        <a:rPr lang="fr-FR" sz="1100" dirty="0">
                          <a:solidFill>
                            <a:schemeClr val="tx1"/>
                          </a:solidFill>
                        </a:rPr>
                      </a:br>
                      <a:r>
                        <a:rPr lang="fr-FR" sz="1100" dirty="0">
                          <a:solidFill>
                            <a:schemeClr val="tx1"/>
                          </a:solidFill>
                        </a:rPr>
                        <a:t>0,66%</a:t>
                      </a:r>
                      <a:endParaRPr lang="en-US" sz="1100" dirty="0">
                        <a:solidFill>
                          <a:schemeClr val="tx1"/>
                        </a:solidFill>
                      </a:endParaRPr>
                    </a:p>
                  </a:txBody>
                  <a:tcPr anchor="ct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5,34%</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2,51%</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3,88%</a:t>
                      </a:r>
                    </a:p>
                  </a:txBody>
                  <a:tcPr anchor="ct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5,17%</a:t>
                      </a:r>
                      <a:endParaRPr lang="en-US" sz="1100" dirty="0"/>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en-US" sz="1100" dirty="0"/>
                        <a:t>3,02%</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en-US" sz="1100" dirty="0"/>
                        <a:t>3,11%</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320123706"/>
                  </a:ext>
                </a:extLst>
              </a:tr>
              <a:tr h="624604">
                <a:tc>
                  <a:txBody>
                    <a:bodyPr/>
                    <a:lstStyle/>
                    <a:p>
                      <a:pPr algn="ctr"/>
                      <a:r>
                        <a:rPr lang="fr-FR" sz="1200" dirty="0"/>
                        <a:t>Beta </a:t>
                      </a:r>
                      <a:br>
                        <a:rPr lang="fr-FR" sz="1200" dirty="0"/>
                      </a:br>
                      <a:r>
                        <a:rPr lang="fr-FR" sz="1200" dirty="0"/>
                        <a:t>vs. </a:t>
                      </a:r>
                      <a:r>
                        <a:rPr lang="fr-FR" sz="1200" dirty="0" err="1"/>
                        <a:t>Underlying</a:t>
                      </a:r>
                      <a:endParaRPr lang="en-US" sz="1200" dirty="0"/>
                    </a:p>
                  </a:txBody>
                  <a:tcPr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solidFill>
                            <a:schemeClr val="tx1"/>
                          </a:solidFill>
                        </a:rPr>
                        <a:t>0,817</a:t>
                      </a:r>
                      <a:br>
                        <a:rPr lang="fr-FR" sz="1100" dirty="0">
                          <a:solidFill>
                            <a:schemeClr val="tx1"/>
                          </a:solidFill>
                        </a:rPr>
                      </a:br>
                      <a:r>
                        <a:rPr lang="fr-FR" sz="1100" dirty="0">
                          <a:solidFill>
                            <a:schemeClr val="tx1"/>
                          </a:solidFill>
                        </a:rPr>
                        <a:t>0,835</a:t>
                      </a:r>
                      <a:br>
                        <a:rPr lang="fr-FR" sz="1100" dirty="0">
                          <a:solidFill>
                            <a:schemeClr val="tx1"/>
                          </a:solidFill>
                        </a:rPr>
                      </a:br>
                      <a:r>
                        <a:rPr lang="fr-FR" sz="1100" dirty="0">
                          <a:solidFill>
                            <a:schemeClr val="tx1"/>
                          </a:solidFill>
                        </a:rPr>
                        <a:t>0,877</a:t>
                      </a:r>
                      <a:endParaRPr lang="en-US" sz="1100" dirty="0">
                        <a:solidFill>
                          <a:schemeClr val="tx1"/>
                        </a:solidFill>
                      </a:endParaRPr>
                    </a:p>
                  </a:txBody>
                  <a:tcPr anchor="ct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0,820</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0,819</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0,880</a:t>
                      </a:r>
                      <a:endParaRPr lang="en-US" sz="1100" dirty="0"/>
                    </a:p>
                  </a:txBody>
                  <a:tcPr anchor="ct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0,806</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0,808</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0,863</a:t>
                      </a:r>
                      <a:endParaRPr lang="en-US" sz="1100" dirty="0"/>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14884985"/>
                  </a:ext>
                </a:extLst>
              </a:tr>
              <a:tr h="630827">
                <a:tc>
                  <a:txBody>
                    <a:bodyPr/>
                    <a:lstStyle/>
                    <a:p>
                      <a:pPr algn="ctr"/>
                      <a:r>
                        <a:rPr lang="fr-FR" sz="1200" dirty="0" err="1"/>
                        <a:t>Annualised</a:t>
                      </a:r>
                      <a:r>
                        <a:rPr lang="fr-FR" sz="1200" dirty="0"/>
                        <a:t> </a:t>
                      </a:r>
                      <a:br>
                        <a:rPr lang="fr-FR" sz="1200" dirty="0"/>
                      </a:br>
                      <a:r>
                        <a:rPr lang="fr-FR" sz="1200" dirty="0"/>
                        <a:t>Return</a:t>
                      </a:r>
                      <a:endParaRPr lang="en-US" sz="1200" dirty="0"/>
                    </a:p>
                  </a:txBody>
                  <a:tcPr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solidFill>
                            <a:schemeClr val="tx1"/>
                          </a:solidFill>
                        </a:rPr>
                        <a:t>12,12%</a:t>
                      </a:r>
                      <a:br>
                        <a:rPr lang="fr-FR" sz="1100" dirty="0">
                          <a:solidFill>
                            <a:schemeClr val="tx1"/>
                          </a:solidFill>
                        </a:rPr>
                      </a:br>
                      <a:r>
                        <a:rPr lang="fr-FR" sz="1100" dirty="0">
                          <a:solidFill>
                            <a:schemeClr val="tx1"/>
                          </a:solidFill>
                        </a:rPr>
                        <a:t>-23,20%</a:t>
                      </a:r>
                      <a:br>
                        <a:rPr lang="fr-FR" sz="1100" dirty="0">
                          <a:solidFill>
                            <a:schemeClr val="tx1"/>
                          </a:solidFill>
                        </a:rPr>
                      </a:br>
                      <a:r>
                        <a:rPr lang="en-US" sz="1100" dirty="0">
                          <a:solidFill>
                            <a:schemeClr val="tx1"/>
                          </a:solidFill>
                        </a:rPr>
                        <a:t>2,05%</a:t>
                      </a:r>
                    </a:p>
                  </a:txBody>
                  <a:tcPr anchor="ct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14,74%</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-21,02%</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5,26%</a:t>
                      </a:r>
                      <a:endParaRPr lang="en-US" sz="1100" dirty="0"/>
                    </a:p>
                  </a:txBody>
                  <a:tcPr anchor="ct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14,40%</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-20,21%</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4,53%</a:t>
                      </a:r>
                      <a:endParaRPr lang="en-US" sz="1100" dirty="0"/>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11132007"/>
                  </a:ext>
                </a:extLst>
              </a:tr>
              <a:tr h="630827">
                <a:tc>
                  <a:txBody>
                    <a:bodyPr/>
                    <a:lstStyle/>
                    <a:p>
                      <a:pPr algn="ctr"/>
                      <a:r>
                        <a:rPr lang="fr-FR" sz="1200" dirty="0" err="1"/>
                        <a:t>Annualised</a:t>
                      </a:r>
                      <a:r>
                        <a:rPr lang="fr-FR" sz="1200" dirty="0"/>
                        <a:t> </a:t>
                      </a:r>
                      <a:br>
                        <a:rPr lang="fr-FR" sz="1200" dirty="0"/>
                      </a:br>
                      <a:r>
                        <a:rPr lang="fr-FR" sz="1200" dirty="0" err="1"/>
                        <a:t>Volatility</a:t>
                      </a:r>
                      <a:endParaRPr lang="en-US" sz="1200" dirty="0"/>
                    </a:p>
                  </a:txBody>
                  <a:tcPr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solidFill>
                            <a:schemeClr val="tx1"/>
                          </a:solidFill>
                        </a:rPr>
                        <a:t>10,23%</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solidFill>
                            <a:schemeClr val="tx1"/>
                          </a:solidFill>
                        </a:rPr>
                        <a:t>15,33%</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solidFill>
                            <a:schemeClr val="tx1"/>
                          </a:solidFill>
                        </a:rPr>
                        <a:t>13,12%</a:t>
                      </a:r>
                      <a:endParaRPr lang="en-US" sz="1100" dirty="0">
                        <a:solidFill>
                          <a:schemeClr val="tx1"/>
                        </a:solidFill>
                      </a:endParaRPr>
                    </a:p>
                  </a:txBody>
                  <a:tcPr anchor="ct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10,27%</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14,97%</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13,16%</a:t>
                      </a:r>
                      <a:endParaRPr lang="en-US" sz="1100" dirty="0"/>
                    </a:p>
                  </a:txBody>
                  <a:tcPr anchor="ct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10,10%</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14,84%</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12,93%</a:t>
                      </a:r>
                      <a:endParaRPr lang="en-US" sz="1100" dirty="0"/>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310609391"/>
                  </a:ext>
                </a:extLst>
              </a:tr>
              <a:tr h="630827">
                <a:tc>
                  <a:txBody>
                    <a:bodyPr/>
                    <a:lstStyle/>
                    <a:p>
                      <a:pPr algn="ctr"/>
                      <a:r>
                        <a:rPr lang="fr-FR" sz="1200" dirty="0" err="1"/>
                        <a:t>Annualised</a:t>
                      </a:r>
                      <a:r>
                        <a:rPr lang="fr-FR" sz="1200" dirty="0"/>
                        <a:t> </a:t>
                      </a:r>
                      <a:br>
                        <a:rPr lang="fr-FR" sz="1200" dirty="0"/>
                      </a:br>
                      <a:r>
                        <a:rPr lang="fr-FR" sz="1200" dirty="0"/>
                        <a:t>Sharpe Ratio</a:t>
                      </a:r>
                    </a:p>
                  </a:txBody>
                  <a:tcPr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solidFill>
                            <a:schemeClr val="tx1"/>
                          </a:solidFill>
                        </a:rPr>
                        <a:t>1,232</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solidFill>
                            <a:schemeClr val="tx1"/>
                          </a:solidFill>
                        </a:rPr>
                        <a:t>-1,518</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en-US" sz="1100" dirty="0">
                          <a:solidFill>
                            <a:schemeClr val="tx1"/>
                          </a:solidFill>
                        </a:rPr>
                        <a:t>-0,089</a:t>
                      </a:r>
                    </a:p>
                  </a:txBody>
                  <a:tcPr anchor="ct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1,481</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-1,410</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0,155</a:t>
                      </a:r>
                      <a:endParaRPr lang="en-US" sz="1100" dirty="0"/>
                    </a:p>
                  </a:txBody>
                  <a:tcPr anchor="ct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1,473</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-1,368</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0,102</a:t>
                      </a:r>
                      <a:endParaRPr lang="en-US" sz="1100" dirty="0"/>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943281205"/>
                  </a:ext>
                </a:extLst>
              </a:tr>
              <a:tr h="624604">
                <a:tc>
                  <a:txBody>
                    <a:bodyPr/>
                    <a:lstStyle/>
                    <a:p>
                      <a:pPr algn="ctr"/>
                      <a:r>
                        <a:rPr lang="fr-FR" sz="1200" dirty="0"/>
                        <a:t>Max </a:t>
                      </a:r>
                      <a:r>
                        <a:rPr lang="fr-FR" sz="1200" dirty="0" err="1"/>
                        <a:t>Drawdown</a:t>
                      </a:r>
                      <a:endParaRPr lang="fr-FR" sz="12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solidFill>
                            <a:schemeClr val="tx1"/>
                          </a:solidFill>
                        </a:rPr>
                        <a:t>-5,37%</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solidFill>
                            <a:schemeClr val="tx1"/>
                          </a:solidFill>
                        </a:rPr>
                        <a:t>-27,22%</a:t>
                      </a:r>
                      <a:endParaRPr lang="en-US" sz="1100" dirty="0">
                        <a:solidFill>
                          <a:schemeClr val="tx1"/>
                        </a:solidFill>
                      </a:endParaRPr>
                    </a:p>
                    <a:p>
                      <a:pPr algn="ctr"/>
                      <a:r>
                        <a:rPr lang="en-US" sz="1100" dirty="0">
                          <a:solidFill>
                            <a:schemeClr val="tx1"/>
                          </a:solidFill>
                        </a:rPr>
                        <a:t>-16,72%</a:t>
                      </a:r>
                    </a:p>
                  </a:txBody>
                  <a:tcPr anchor="ct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-5,16%</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-25,48%</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-15,81%</a:t>
                      </a:r>
                      <a:endParaRPr lang="en-US" sz="1100" dirty="0"/>
                    </a:p>
                  </a:txBody>
                  <a:tcPr anchor="ct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-5,05%</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-24,61%</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-15,21%</a:t>
                      </a:r>
                      <a:endParaRPr lang="en-US" sz="1100"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32498405"/>
                  </a:ext>
                </a:extLst>
              </a:tr>
            </a:tbl>
          </a:graphicData>
        </a:graphic>
      </p:graphicFrame>
      <p:sp>
        <p:nvSpPr>
          <p:cNvPr id="7" name="Rectangle: Rounded Corners 6">
            <a:extLst>
              <a:ext uri="{FF2B5EF4-FFF2-40B4-BE49-F238E27FC236}">
                <a16:creationId xmlns:a16="http://schemas.microsoft.com/office/drawing/2014/main" id="{7B8F85F9-1B58-8734-078E-78F01E1DB34D}"/>
              </a:ext>
            </a:extLst>
          </p:cNvPr>
          <p:cNvSpPr/>
          <p:nvPr/>
        </p:nvSpPr>
        <p:spPr>
          <a:xfrm>
            <a:off x="597330" y="3784071"/>
            <a:ext cx="5400675" cy="1134822"/>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bIns="79200" rtlCol="0" anchor="t"/>
          <a:lstStyle>
            <a:lvl1pPr>
              <a:buFont typeface="Wingdings" panose="05000000000000000000" pitchFamily="2" charset="2"/>
              <a:buChar char="§"/>
            </a:lvl1pPr>
            <a:lvl2pPr>
              <a:buFont typeface="Wingdings" panose="05000000000000000000" pitchFamily="2" charset="2"/>
              <a:buChar char="§"/>
            </a:lvl2pPr>
            <a:lvl3pPr>
              <a:buFont typeface="Wingdings" panose="05000000000000000000" pitchFamily="2" charset="2"/>
              <a:buChar char="§"/>
            </a:lvl3pPr>
            <a:lvl4pPr>
              <a:buFont typeface="Wingdings" panose="05000000000000000000" pitchFamily="2" charset="2"/>
              <a:buChar char="§"/>
            </a:lvl4pPr>
            <a:lvl5pPr>
              <a:buFont typeface="Wingdings" panose="05000000000000000000" pitchFamily="2" charset="2"/>
              <a:buChar char="§"/>
            </a:lvl5pPr>
            <a:lvl6pPr>
              <a:buFont typeface="Wingdings" panose="05000000000000000000" pitchFamily="2" charset="2"/>
              <a:buChar char="§"/>
            </a:lvl6pPr>
            <a:lvl7pPr>
              <a:buFont typeface="Wingdings" panose="05000000000000000000" pitchFamily="2" charset="2"/>
              <a:buChar char="§"/>
            </a:lvl7pPr>
            <a:lvl8pPr>
              <a:buFont typeface="Wingdings" panose="05000000000000000000" pitchFamily="2" charset="2"/>
              <a:buChar char="§"/>
            </a:lvl8pPr>
            <a:lvl9pPr>
              <a:buFont typeface="Wingdings" panose="05000000000000000000" pitchFamily="2" charset="2"/>
              <a:buChar char="§"/>
            </a:lvl9pPr>
          </a:lstStyle>
          <a:p>
            <a:pPr marL="91440">
              <a:buNone/>
            </a:pPr>
            <a:r>
              <a:rPr lang="en-US" sz="1400" b="1" dirty="0">
                <a:solidFill>
                  <a:schemeClr val="tx1"/>
                </a:solidFill>
              </a:rPr>
              <a:t>Effectiveness Across Market Conditions</a:t>
            </a:r>
          </a:p>
          <a:p>
            <a:pPr marL="377190" indent="-285750"/>
            <a:r>
              <a:rPr lang="en-US" sz="1400" b="1" dirty="0">
                <a:solidFill>
                  <a:schemeClr val="tx1"/>
                </a:solidFill>
              </a:rPr>
              <a:t>Closing losing positions </a:t>
            </a:r>
            <a:r>
              <a:rPr lang="en-US" sz="1400" dirty="0">
                <a:solidFill>
                  <a:schemeClr val="tx1"/>
                </a:solidFill>
              </a:rPr>
              <a:t>early</a:t>
            </a:r>
            <a:r>
              <a:rPr lang="en-US" sz="1400" b="1" dirty="0">
                <a:solidFill>
                  <a:schemeClr val="tx1"/>
                </a:solidFill>
              </a:rPr>
              <a:t> prevents deeper losses</a:t>
            </a:r>
          </a:p>
          <a:p>
            <a:pPr marL="377190" indent="-285750"/>
            <a:r>
              <a:rPr lang="en-US" sz="1400" dirty="0">
                <a:solidFill>
                  <a:srgbClr val="201751"/>
                </a:solidFill>
              </a:rPr>
              <a:t>It has a </a:t>
            </a:r>
            <a:r>
              <a:rPr lang="en-US" sz="1400" b="1" dirty="0">
                <a:solidFill>
                  <a:srgbClr val="201751"/>
                </a:solidFill>
              </a:rPr>
              <a:t>moderate impact on max drawdown </a:t>
            </a:r>
            <a:r>
              <a:rPr lang="en-US" sz="1400" dirty="0">
                <a:solidFill>
                  <a:srgbClr val="201751"/>
                </a:solidFill>
              </a:rPr>
              <a:t>but does not notably reduce volatility</a:t>
            </a:r>
          </a:p>
          <a:p>
            <a:pPr marL="377190" indent="-285750"/>
            <a:endParaRPr lang="en-US" sz="1400" dirty="0">
              <a:solidFill>
                <a:schemeClr val="tx1"/>
              </a:solidFill>
            </a:endParaRPr>
          </a:p>
        </p:txBody>
      </p:sp>
      <p:sp>
        <p:nvSpPr>
          <p:cNvPr id="10" name="Rectangle: Rounded Corners 9">
            <a:extLst>
              <a:ext uri="{FF2B5EF4-FFF2-40B4-BE49-F238E27FC236}">
                <a16:creationId xmlns:a16="http://schemas.microsoft.com/office/drawing/2014/main" id="{CE346AE8-E6C2-AC2B-AA47-44FF3BEDD785}"/>
              </a:ext>
            </a:extLst>
          </p:cNvPr>
          <p:cNvSpPr/>
          <p:nvPr/>
        </p:nvSpPr>
        <p:spPr>
          <a:xfrm>
            <a:off x="587388" y="5208153"/>
            <a:ext cx="5400675" cy="881286"/>
          </a:xfrm>
          <a:prstGeom prst="roundRect">
            <a:avLst/>
          </a:prstGeom>
          <a:ln/>
        </p:spPr>
        <p:style>
          <a:lnRef idx="2">
            <a:schemeClr val="accent6">
              <a:shade val="15000"/>
            </a:schemeClr>
          </a:lnRef>
          <a:fillRef idx="1">
            <a:schemeClr val="accent6"/>
          </a:fillRef>
          <a:effectRef idx="0">
            <a:schemeClr val="accent6"/>
          </a:effectRef>
          <a:fontRef idx="minor">
            <a:schemeClr val="lt1"/>
          </a:fontRef>
        </p:style>
        <p:txBody>
          <a:bodyPr bIns="79200" rtlCol="0" anchor="t"/>
          <a:lstStyle>
            <a:lvl1pPr>
              <a:buFont typeface="Wingdings" panose="05000000000000000000" pitchFamily="2" charset="2"/>
              <a:buChar char="§"/>
            </a:lvl1pPr>
            <a:lvl2pPr>
              <a:buFont typeface="Wingdings" panose="05000000000000000000" pitchFamily="2" charset="2"/>
              <a:buChar char="§"/>
            </a:lvl2pPr>
            <a:lvl3pPr>
              <a:buFont typeface="Wingdings" panose="05000000000000000000" pitchFamily="2" charset="2"/>
              <a:buChar char="§"/>
            </a:lvl3pPr>
            <a:lvl4pPr>
              <a:buFont typeface="Wingdings" panose="05000000000000000000" pitchFamily="2" charset="2"/>
              <a:buChar char="§"/>
            </a:lvl4pPr>
            <a:lvl5pPr>
              <a:buFont typeface="Wingdings" panose="05000000000000000000" pitchFamily="2" charset="2"/>
              <a:buChar char="§"/>
            </a:lvl5pPr>
            <a:lvl6pPr>
              <a:buFont typeface="Wingdings" panose="05000000000000000000" pitchFamily="2" charset="2"/>
              <a:buChar char="§"/>
            </a:lvl6pPr>
            <a:lvl7pPr>
              <a:buFont typeface="Wingdings" panose="05000000000000000000" pitchFamily="2" charset="2"/>
              <a:buChar char="§"/>
            </a:lvl7pPr>
            <a:lvl8pPr>
              <a:buFont typeface="Wingdings" panose="05000000000000000000" pitchFamily="2" charset="2"/>
              <a:buChar char="§"/>
            </a:lvl8pPr>
            <a:lvl9pPr>
              <a:buFont typeface="Wingdings" panose="05000000000000000000" pitchFamily="2" charset="2"/>
              <a:buChar char="§"/>
            </a:lvl9pPr>
          </a:lstStyle>
          <a:p>
            <a:pPr marL="91440">
              <a:buNone/>
            </a:pPr>
            <a:r>
              <a:rPr lang="en-US" sz="1400" b="1" dirty="0">
                <a:solidFill>
                  <a:schemeClr val="tx1"/>
                </a:solidFill>
              </a:rPr>
              <a:t>No Universal Optimal Level</a:t>
            </a:r>
          </a:p>
          <a:p>
            <a:pPr marL="377190" indent="-285750"/>
            <a:r>
              <a:rPr lang="en-US" sz="1400" b="1" dirty="0">
                <a:solidFill>
                  <a:schemeClr val="tx1"/>
                </a:solidFill>
              </a:rPr>
              <a:t>No single stop-loss level is best, </a:t>
            </a:r>
            <a:r>
              <a:rPr lang="en-US" sz="1400" dirty="0">
                <a:solidFill>
                  <a:schemeClr val="tx1"/>
                </a:solidFill>
              </a:rPr>
              <a:t>its effectiveness depends on the underlying asset’s price path</a:t>
            </a:r>
          </a:p>
        </p:txBody>
      </p:sp>
    </p:spTree>
    <p:extLst>
      <p:ext uri="{BB962C8B-B14F-4D97-AF65-F5344CB8AC3E}">
        <p14:creationId xmlns:p14="http://schemas.microsoft.com/office/powerpoint/2010/main" val="4166504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96B6D3-D78F-5D0A-34BD-9CA015458C2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725AD911-8534-F7DD-A811-D8223464EDDD}"/>
              </a:ext>
            </a:extLst>
          </p:cNvPr>
          <p:cNvSpPr>
            <a:spLocks noGrp="1"/>
          </p:cNvSpPr>
          <p:nvPr>
            <p:ph type="title"/>
          </p:nvPr>
        </p:nvSpPr>
        <p:spPr/>
        <p:txBody>
          <a:bodyPr/>
          <a:lstStyle/>
          <a:p>
            <a:r>
              <a:rPr lang="en-US" sz="2400" dirty="0"/>
              <a:t>Target Yield vs. Exposure Focus Variable Weight Strategy Delivers Higher Returns And Alpha</a:t>
            </a:r>
          </a:p>
        </p:txBody>
      </p:sp>
      <p:sp>
        <p:nvSpPr>
          <p:cNvPr id="5" name="Date Placeholder 4">
            <a:extLst>
              <a:ext uri="{FF2B5EF4-FFF2-40B4-BE49-F238E27FC236}">
                <a16:creationId xmlns:a16="http://schemas.microsoft.com/office/drawing/2014/main" id="{37CB3BC7-ADF8-27CB-1BBE-96C56C37D6EC}"/>
              </a:ext>
            </a:extLst>
          </p:cNvPr>
          <p:cNvSpPr>
            <a:spLocks noGrp="1"/>
          </p:cNvSpPr>
          <p:nvPr>
            <p:ph type="dt" sz="half" idx="18"/>
          </p:nvPr>
        </p:nvSpPr>
        <p:spPr/>
        <p:txBody>
          <a:bodyPr/>
          <a:lstStyle/>
          <a:p>
            <a:fld id="{F15D5193-A1AC-4676-8A79-1DF10C6D376B}" type="datetime3">
              <a:rPr lang="en-US" smtClean="0"/>
              <a:t>12 March 2025</a:t>
            </a:fld>
            <a:endParaRPr lang="en-US"/>
          </a:p>
        </p:txBody>
      </p:sp>
      <p:sp>
        <p:nvSpPr>
          <p:cNvPr id="6" name="Slide Number Placeholder 5">
            <a:extLst>
              <a:ext uri="{FF2B5EF4-FFF2-40B4-BE49-F238E27FC236}">
                <a16:creationId xmlns:a16="http://schemas.microsoft.com/office/drawing/2014/main" id="{8F5985D2-E8D4-8C5D-0522-2368812C1F38}"/>
              </a:ext>
            </a:extLst>
          </p:cNvPr>
          <p:cNvSpPr>
            <a:spLocks noGrp="1"/>
          </p:cNvSpPr>
          <p:nvPr>
            <p:ph type="sldNum" sz="quarter" idx="19"/>
          </p:nvPr>
        </p:nvSpPr>
        <p:spPr/>
        <p:txBody>
          <a:bodyPr/>
          <a:lstStyle/>
          <a:p>
            <a:fld id="{62CB3E74-FC4B-418A-B5F6-72ED80208EB2}" type="slidenum">
              <a:rPr lang="en-US" smtClean="0"/>
              <a:pPr/>
              <a:t>15</a:t>
            </a:fld>
            <a:endParaRPr lang="en-US"/>
          </a:p>
        </p:txBody>
      </p:sp>
      <p:graphicFrame>
        <p:nvGraphicFramePr>
          <p:cNvPr id="9" name="Object 8" hidden="1">
            <a:extLst>
              <a:ext uri="{FF2B5EF4-FFF2-40B4-BE49-F238E27FC236}">
                <a16:creationId xmlns:a16="http://schemas.microsoft.com/office/drawing/2014/main" id="{058F4D98-13BC-B42B-AF8A-06F2B25DAA1D}"/>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286" imgH="286" progId="TCLayout.ActiveDocument.1">
                  <p:embed/>
                </p:oleObj>
              </mc:Choice>
              <mc:Fallback>
                <p:oleObj name="think-cell Slide" r:id="rId5" imgW="286" imgH="286" progId="TCLayout.ActiveDocument.1">
                  <p:embed/>
                  <p:pic>
                    <p:nvPicPr>
                      <p:cNvPr id="9" name="Object 8" hidden="1">
                        <a:extLst>
                          <a:ext uri="{FF2B5EF4-FFF2-40B4-BE49-F238E27FC236}">
                            <a16:creationId xmlns:a16="http://schemas.microsoft.com/office/drawing/2014/main" id="{058F4D98-13BC-B42B-AF8A-06F2B25DAA1D}"/>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69BCD9B4-3826-7091-6ED6-4F4DABF6102C}"/>
              </a:ext>
            </a:extLst>
          </p:cNvPr>
          <p:cNvSpPr/>
          <p:nvPr>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de-DE" sz="3000" b="1" dirty="0" err="1">
              <a:latin typeface="Arial" panose="020B0604020202020204" pitchFamily="34" charset="0"/>
              <a:ea typeface="+mj-ea"/>
              <a:cs typeface="+mj-cs"/>
              <a:sym typeface="Arial" panose="020B0604020202020204" pitchFamily="34" charset="0"/>
            </a:endParaRPr>
          </a:p>
        </p:txBody>
      </p:sp>
      <p:sp>
        <p:nvSpPr>
          <p:cNvPr id="4" name="Rectangle: Rounded Corners 3">
            <a:extLst>
              <a:ext uri="{FF2B5EF4-FFF2-40B4-BE49-F238E27FC236}">
                <a16:creationId xmlns:a16="http://schemas.microsoft.com/office/drawing/2014/main" id="{00257038-1EBE-BB6D-ADAA-6AEC44F21CD9}"/>
              </a:ext>
            </a:extLst>
          </p:cNvPr>
          <p:cNvSpPr/>
          <p:nvPr/>
        </p:nvSpPr>
        <p:spPr>
          <a:xfrm>
            <a:off x="587373" y="2043833"/>
            <a:ext cx="5400675" cy="2083031"/>
          </a:xfrm>
          <a:prstGeom prst="roundRect">
            <a:avLst/>
          </a:prstGeom>
          <a:ln/>
        </p:spPr>
        <p:style>
          <a:lnRef idx="2">
            <a:schemeClr val="accent1">
              <a:shade val="15000"/>
            </a:schemeClr>
          </a:lnRef>
          <a:fillRef idx="1">
            <a:schemeClr val="accent1"/>
          </a:fillRef>
          <a:effectRef idx="0">
            <a:schemeClr val="accent1"/>
          </a:effectRef>
          <a:fontRef idx="minor">
            <a:schemeClr val="lt1"/>
          </a:fontRef>
        </p:style>
        <p:txBody>
          <a:bodyPr bIns="79200" rtlCol="0" anchor="t"/>
          <a:lstStyle>
            <a:lvl1pPr>
              <a:buFont typeface="Wingdings" panose="05000000000000000000" pitchFamily="2" charset="2"/>
              <a:buChar char="§"/>
            </a:lvl1pPr>
            <a:lvl2pPr>
              <a:buFont typeface="Wingdings" panose="05000000000000000000" pitchFamily="2" charset="2"/>
              <a:buChar char="§"/>
            </a:lvl2pPr>
            <a:lvl3pPr>
              <a:buFont typeface="Wingdings" panose="05000000000000000000" pitchFamily="2" charset="2"/>
              <a:buChar char="§"/>
            </a:lvl3pPr>
            <a:lvl4pPr>
              <a:buFont typeface="Wingdings" panose="05000000000000000000" pitchFamily="2" charset="2"/>
              <a:buChar char="§"/>
            </a:lvl4pPr>
            <a:lvl5pPr>
              <a:buFont typeface="Wingdings" panose="05000000000000000000" pitchFamily="2" charset="2"/>
              <a:buChar char="§"/>
            </a:lvl5pPr>
            <a:lvl6pPr>
              <a:buFont typeface="Wingdings" panose="05000000000000000000" pitchFamily="2" charset="2"/>
              <a:buChar char="§"/>
            </a:lvl6pPr>
            <a:lvl7pPr>
              <a:buFont typeface="Wingdings" panose="05000000000000000000" pitchFamily="2" charset="2"/>
              <a:buChar char="§"/>
            </a:lvl7pPr>
            <a:lvl8pPr>
              <a:buFont typeface="Wingdings" panose="05000000000000000000" pitchFamily="2" charset="2"/>
              <a:buChar char="§"/>
            </a:lvl8pPr>
            <a:lvl9pPr>
              <a:buFont typeface="Wingdings" panose="05000000000000000000" pitchFamily="2" charset="2"/>
              <a:buChar char="§"/>
            </a:lvl9pPr>
          </a:lstStyle>
          <a:p>
            <a:pPr marL="0" marR="0" lvl="0" indent="0" algn="l" defTabSz="914400" rtl="0" eaLnBrk="1" fontAlgn="auto" latinLnBrk="0" hangingPunct="1">
              <a:lnSpc>
                <a:spcPct val="110000"/>
              </a:lnSpc>
              <a:spcBef>
                <a:spcPts val="0"/>
              </a:spcBef>
              <a:spcAft>
                <a:spcPts val="0"/>
              </a:spcAft>
              <a:buNone/>
              <a:tabLst/>
              <a:defRPr/>
            </a:pPr>
            <a:r>
              <a:rPr kumimoji="0" lang="en-US" sz="1400" b="1" i="0" u="none" strike="noStrike" kern="1200" cap="none" spc="0" normalizeH="0" baseline="0" noProof="0" dirty="0">
                <a:ln>
                  <a:noFill/>
                </a:ln>
                <a:solidFill>
                  <a:schemeClr val="bg1"/>
                </a:solidFill>
                <a:effectLst/>
                <a:uLnTx/>
                <a:uFillTx/>
                <a:latin typeface="Arial"/>
                <a:ea typeface="+mn-ea"/>
                <a:cs typeface="+mn-cs"/>
              </a:rPr>
              <a:t>Hedging Dynamics</a:t>
            </a:r>
          </a:p>
          <a:p>
            <a:pPr marL="0" marR="0" lvl="0" indent="0" algn="l" defTabSz="914400" rtl="0" eaLnBrk="1" fontAlgn="auto" latinLnBrk="0" hangingPunct="1">
              <a:lnSpc>
                <a:spcPct val="110000"/>
              </a:lnSpc>
              <a:spcBef>
                <a:spcPts val="0"/>
              </a:spcBef>
              <a:spcAft>
                <a:spcPts val="0"/>
              </a:spcAft>
              <a:buNone/>
              <a:tabLst/>
              <a:defRPr/>
            </a:pPr>
            <a:r>
              <a:rPr kumimoji="0" lang="en-US" sz="1400" b="0" i="0" u="sng" strike="noStrike" kern="1200" cap="none" spc="0" normalizeH="0" baseline="0" noProof="0" dirty="0">
                <a:ln>
                  <a:noFill/>
                </a:ln>
                <a:solidFill>
                  <a:schemeClr val="bg1"/>
                </a:solidFill>
                <a:effectLst/>
                <a:uLnTx/>
                <a:uFillTx/>
                <a:latin typeface="Arial"/>
                <a:ea typeface="+mn-ea"/>
                <a:cs typeface="+mn-cs"/>
              </a:rPr>
              <a:t>Variable Strike</a:t>
            </a:r>
          </a:p>
          <a:p>
            <a:pPr marL="285750" indent="-285750">
              <a:defRPr/>
            </a:pPr>
            <a:r>
              <a:rPr kumimoji="0" lang="en-US" sz="1400" b="1" i="0" u="none" strike="noStrike" kern="1200" cap="none" spc="0" normalizeH="0" baseline="0" noProof="0" dirty="0">
                <a:ln>
                  <a:noFill/>
                </a:ln>
                <a:solidFill>
                  <a:schemeClr val="bg1"/>
                </a:solidFill>
                <a:effectLst/>
                <a:uLnTx/>
                <a:uFillTx/>
                <a:latin typeface="Arial"/>
                <a:ea typeface="+mn-ea"/>
                <a:cs typeface="+mn-cs"/>
              </a:rPr>
              <a:t>Adjust strike price</a:t>
            </a:r>
            <a:r>
              <a:rPr kumimoji="0" lang="en-US" sz="1400" i="0" u="none" strike="noStrike" kern="1200" cap="none" spc="0" normalizeH="0" baseline="0" noProof="0" dirty="0">
                <a:ln>
                  <a:noFill/>
                </a:ln>
                <a:solidFill>
                  <a:schemeClr val="bg1"/>
                </a:solidFill>
                <a:effectLst/>
                <a:uLnTx/>
                <a:uFillTx/>
                <a:latin typeface="Arial"/>
                <a:ea typeface="+mn-ea"/>
                <a:cs typeface="+mn-cs"/>
              </a:rPr>
              <a:t> to meet the target yield</a:t>
            </a:r>
          </a:p>
          <a:p>
            <a:pPr marL="285750" indent="-285750">
              <a:defRPr/>
            </a:pPr>
            <a:r>
              <a:rPr kumimoji="0" lang="en-US" sz="1400" b="0" i="0" u="none" strike="noStrike" kern="1200" cap="none" spc="0" normalizeH="0" baseline="0" noProof="0" dirty="0">
                <a:ln>
                  <a:noFill/>
                </a:ln>
                <a:solidFill>
                  <a:schemeClr val="bg1"/>
                </a:solidFill>
                <a:effectLst/>
                <a:uLnTx/>
                <a:uFillTx/>
                <a:latin typeface="Arial"/>
                <a:ea typeface="+mn-ea"/>
                <a:cs typeface="+mn-cs"/>
              </a:rPr>
              <a:t>Higher premiums for ITM options, lower premiums for OTM options</a:t>
            </a:r>
          </a:p>
          <a:p>
            <a:pPr>
              <a:buNone/>
              <a:defRPr/>
            </a:pPr>
            <a:r>
              <a:rPr kumimoji="0" lang="en-US" sz="1400" b="0" i="0" u="sng" strike="noStrike" kern="1200" cap="none" spc="0" normalizeH="0" baseline="0" noProof="0" dirty="0">
                <a:ln>
                  <a:noFill/>
                </a:ln>
                <a:solidFill>
                  <a:schemeClr val="bg1"/>
                </a:solidFill>
                <a:effectLst/>
                <a:uLnTx/>
                <a:uFillTx/>
                <a:latin typeface="Arial"/>
                <a:ea typeface="+mn-ea"/>
                <a:cs typeface="+mn-cs"/>
              </a:rPr>
              <a:t>Variable Weight</a:t>
            </a:r>
          </a:p>
          <a:p>
            <a:pPr marL="285750" indent="-285750">
              <a:defRPr/>
            </a:pPr>
            <a:r>
              <a:rPr kumimoji="0" lang="en-US" sz="1400" b="1" i="0" u="none" strike="noStrike" kern="1200" cap="none" spc="0" normalizeH="0" baseline="0" noProof="0" dirty="0">
                <a:ln>
                  <a:noFill/>
                </a:ln>
                <a:solidFill>
                  <a:schemeClr val="bg1"/>
                </a:solidFill>
                <a:effectLst/>
                <a:uLnTx/>
                <a:uFillTx/>
                <a:latin typeface="Arial"/>
                <a:ea typeface="+mn-ea"/>
                <a:cs typeface="+mn-cs"/>
              </a:rPr>
              <a:t>Keep a fixed ATM strike</a:t>
            </a:r>
            <a:r>
              <a:rPr kumimoji="0" lang="en-US" sz="1400" b="0" i="0" u="none" strike="noStrike" kern="1200" cap="none" spc="0" normalizeH="0" baseline="0" noProof="0" dirty="0">
                <a:ln>
                  <a:noFill/>
                </a:ln>
                <a:solidFill>
                  <a:schemeClr val="bg1"/>
                </a:solidFill>
                <a:effectLst/>
                <a:uLnTx/>
                <a:uFillTx/>
                <a:latin typeface="Arial"/>
                <a:ea typeface="+mn-ea"/>
                <a:cs typeface="+mn-cs"/>
              </a:rPr>
              <a:t> and </a:t>
            </a:r>
            <a:r>
              <a:rPr kumimoji="0" lang="en-US" sz="1400" b="1" i="0" u="none" strike="noStrike" kern="1200" cap="none" spc="0" normalizeH="0" baseline="0" noProof="0" dirty="0">
                <a:ln>
                  <a:noFill/>
                </a:ln>
                <a:solidFill>
                  <a:schemeClr val="bg1"/>
                </a:solidFill>
                <a:effectLst/>
                <a:uLnTx/>
                <a:uFillTx/>
                <a:latin typeface="Arial"/>
                <a:ea typeface="+mn-ea"/>
                <a:cs typeface="+mn-cs"/>
              </a:rPr>
              <a:t>adjust option quantity</a:t>
            </a:r>
            <a:r>
              <a:rPr kumimoji="0" lang="en-US" sz="1400" b="0" i="0" u="none" strike="noStrike" kern="1200" cap="none" spc="0" normalizeH="0" baseline="0" noProof="0" dirty="0">
                <a:ln>
                  <a:noFill/>
                </a:ln>
                <a:solidFill>
                  <a:schemeClr val="bg1"/>
                </a:solidFill>
                <a:effectLst/>
                <a:uLnTx/>
                <a:uFillTx/>
                <a:latin typeface="Arial"/>
                <a:ea typeface="+mn-ea"/>
                <a:cs typeface="+mn-cs"/>
              </a:rPr>
              <a:t> to reach the target yield</a:t>
            </a:r>
          </a:p>
        </p:txBody>
      </p:sp>
      <p:sp>
        <p:nvSpPr>
          <p:cNvPr id="10" name="Rectangle: Rounded Corners 9">
            <a:extLst>
              <a:ext uri="{FF2B5EF4-FFF2-40B4-BE49-F238E27FC236}">
                <a16:creationId xmlns:a16="http://schemas.microsoft.com/office/drawing/2014/main" id="{0176B17C-1197-D4B9-D48A-DA72CEBA1707}"/>
              </a:ext>
            </a:extLst>
          </p:cNvPr>
          <p:cNvSpPr/>
          <p:nvPr/>
        </p:nvSpPr>
        <p:spPr>
          <a:xfrm>
            <a:off x="587125" y="1516815"/>
            <a:ext cx="5400677" cy="366795"/>
          </a:xfrm>
          <a:prstGeom prst="roundRect">
            <a:avLst/>
          </a:prstGeom>
          <a:ln/>
        </p:spPr>
        <p:style>
          <a:lnRef idx="2">
            <a:schemeClr val="accent5">
              <a:shade val="15000"/>
            </a:schemeClr>
          </a:lnRef>
          <a:fillRef idx="1">
            <a:schemeClr val="accent5"/>
          </a:fillRef>
          <a:effectRef idx="0">
            <a:schemeClr val="accent5"/>
          </a:effectRef>
          <a:fontRef idx="minor">
            <a:schemeClr val="lt1"/>
          </a:fontRef>
        </p:style>
        <p:txBody>
          <a:bodyPr bIns="79200" rtlCol="0" anchor="ctr"/>
          <a:lstStyle/>
          <a:p>
            <a:pPr algn="ctr">
              <a:buNone/>
            </a:pPr>
            <a:r>
              <a:rPr lang="en-US" sz="1400" b="1" dirty="0">
                <a:solidFill>
                  <a:schemeClr val="tx1"/>
                </a:solidFill>
              </a:rPr>
              <a:t>Strike or Weight Adjustments ?</a:t>
            </a:r>
          </a:p>
        </p:txBody>
      </p:sp>
      <p:sp>
        <p:nvSpPr>
          <p:cNvPr id="3" name="TextBox 2">
            <a:extLst>
              <a:ext uri="{FF2B5EF4-FFF2-40B4-BE49-F238E27FC236}">
                <a16:creationId xmlns:a16="http://schemas.microsoft.com/office/drawing/2014/main" id="{64D7A062-4C1E-2734-AEC2-B2EEB0A22208}"/>
              </a:ext>
            </a:extLst>
          </p:cNvPr>
          <p:cNvSpPr txBox="1"/>
          <p:nvPr/>
        </p:nvSpPr>
        <p:spPr>
          <a:xfrm>
            <a:off x="6203952" y="5409220"/>
            <a:ext cx="5328606" cy="337483"/>
          </a:xfrm>
          <a:prstGeom prst="rect">
            <a:avLst/>
          </a:prstGeom>
          <a:noFill/>
        </p:spPr>
        <p:txBody>
          <a:bodyPr wrap="square" lIns="0" tIns="0" rIns="0" bIns="0" rtlCol="0">
            <a:noAutofit/>
          </a:bodyPr>
          <a:lstStyle/>
          <a:p>
            <a:pPr algn="l"/>
            <a:r>
              <a:rPr lang="en-US" sz="1000" i="1" dirty="0">
                <a:solidFill>
                  <a:srgbClr val="111111"/>
                </a:solidFill>
                <a:effectLst/>
              </a:rPr>
              <a:t>Daily selling, 5% target yield, no stop loss, calls only</a:t>
            </a:r>
            <a:endParaRPr lang="en-US" sz="1000" i="1" dirty="0"/>
          </a:p>
        </p:txBody>
      </p:sp>
      <p:sp>
        <p:nvSpPr>
          <p:cNvPr id="7" name="Rectangle: Rounded Corners 6">
            <a:extLst>
              <a:ext uri="{FF2B5EF4-FFF2-40B4-BE49-F238E27FC236}">
                <a16:creationId xmlns:a16="http://schemas.microsoft.com/office/drawing/2014/main" id="{90B18F69-AC70-E0B1-A070-3F7EFC4DF64E}"/>
              </a:ext>
            </a:extLst>
          </p:cNvPr>
          <p:cNvSpPr/>
          <p:nvPr/>
        </p:nvSpPr>
        <p:spPr>
          <a:xfrm>
            <a:off x="580584" y="4287087"/>
            <a:ext cx="5400675" cy="1606595"/>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bIns="79200" rtlCol="0" anchor="t"/>
          <a:lstStyle>
            <a:lvl1pPr>
              <a:buFont typeface="Wingdings" panose="05000000000000000000" pitchFamily="2" charset="2"/>
              <a:buChar char="§"/>
            </a:lvl1pPr>
            <a:lvl2pPr>
              <a:buFont typeface="Wingdings" panose="05000000000000000000" pitchFamily="2" charset="2"/>
              <a:buChar char="§"/>
            </a:lvl2pPr>
            <a:lvl3pPr>
              <a:buFont typeface="Wingdings" panose="05000000000000000000" pitchFamily="2" charset="2"/>
              <a:buChar char="§"/>
            </a:lvl3pPr>
            <a:lvl4pPr>
              <a:buFont typeface="Wingdings" panose="05000000000000000000" pitchFamily="2" charset="2"/>
              <a:buChar char="§"/>
            </a:lvl4pPr>
            <a:lvl5pPr>
              <a:buFont typeface="Wingdings" panose="05000000000000000000" pitchFamily="2" charset="2"/>
              <a:buChar char="§"/>
            </a:lvl5pPr>
            <a:lvl6pPr>
              <a:buFont typeface="Wingdings" panose="05000000000000000000" pitchFamily="2" charset="2"/>
              <a:buChar char="§"/>
            </a:lvl6pPr>
            <a:lvl7pPr>
              <a:buFont typeface="Wingdings" panose="05000000000000000000" pitchFamily="2" charset="2"/>
              <a:buChar char="§"/>
            </a:lvl7pPr>
            <a:lvl8pPr>
              <a:buFont typeface="Wingdings" panose="05000000000000000000" pitchFamily="2" charset="2"/>
              <a:buChar char="§"/>
            </a:lvl8pPr>
            <a:lvl9pPr>
              <a:buFont typeface="Wingdings" panose="05000000000000000000" pitchFamily="2" charset="2"/>
              <a:buChar char="§"/>
            </a:lvl9pPr>
          </a:lstStyle>
          <a:p>
            <a:pPr marL="0" marR="0" lvl="0" indent="0" algn="l" defTabSz="914400" rtl="0" eaLnBrk="1" fontAlgn="auto" latinLnBrk="0" hangingPunct="1">
              <a:lnSpc>
                <a:spcPct val="110000"/>
              </a:lnSpc>
              <a:spcBef>
                <a:spcPts val="0"/>
              </a:spcBef>
              <a:spcAft>
                <a:spcPts val="0"/>
              </a:spcAft>
              <a:buNone/>
              <a:tabLst/>
              <a:defRPr/>
            </a:pPr>
            <a:r>
              <a:rPr kumimoji="0" lang="en-US" sz="1400" b="1" i="0" u="none" strike="noStrike" kern="1200" cap="none" spc="0" normalizeH="0" baseline="0" noProof="0" dirty="0">
                <a:ln>
                  <a:noFill/>
                </a:ln>
                <a:solidFill>
                  <a:srgbClr val="201751"/>
                </a:solidFill>
                <a:effectLst/>
                <a:uLnTx/>
                <a:uFillTx/>
                <a:latin typeface="Arial"/>
                <a:ea typeface="+mn-ea"/>
                <a:cs typeface="+mn-cs"/>
              </a:rPr>
              <a:t>Strategic Comparison</a:t>
            </a:r>
          </a:p>
          <a:p>
            <a:pPr marL="0" marR="0" lvl="0" indent="0" algn="l" defTabSz="914400" rtl="0" eaLnBrk="1" fontAlgn="auto" latinLnBrk="0" hangingPunct="1">
              <a:lnSpc>
                <a:spcPct val="110000"/>
              </a:lnSpc>
              <a:spcBef>
                <a:spcPts val="0"/>
              </a:spcBef>
              <a:spcAft>
                <a:spcPts val="0"/>
              </a:spcAft>
              <a:buNone/>
              <a:tabLst/>
              <a:defRPr/>
            </a:pPr>
            <a:r>
              <a:rPr kumimoji="0" lang="en-US" sz="1400" b="0" i="0" u="sng" strike="noStrike" kern="1200" cap="none" spc="0" normalizeH="0" baseline="0" noProof="0" dirty="0">
                <a:ln>
                  <a:noFill/>
                </a:ln>
                <a:solidFill>
                  <a:srgbClr val="201751"/>
                </a:solidFill>
                <a:effectLst/>
                <a:uLnTx/>
                <a:uFillTx/>
                <a:latin typeface="Arial"/>
                <a:ea typeface="+mn-ea"/>
                <a:cs typeface="+mn-cs"/>
              </a:rPr>
              <a:t>Variable Strike</a:t>
            </a:r>
          </a:p>
          <a:p>
            <a:pPr marL="285750" indent="-285750">
              <a:defRPr/>
            </a:pPr>
            <a:r>
              <a:rPr kumimoji="0" lang="en-US" sz="1400" b="0" i="0" u="none" strike="noStrike" kern="1200" cap="none" spc="0" normalizeH="0" baseline="0" noProof="0" dirty="0">
                <a:ln>
                  <a:noFill/>
                </a:ln>
                <a:solidFill>
                  <a:srgbClr val="201751"/>
                </a:solidFill>
                <a:effectLst/>
                <a:uLnTx/>
                <a:uFillTx/>
                <a:latin typeface="Arial"/>
                <a:ea typeface="+mn-ea"/>
                <a:cs typeface="+mn-cs"/>
              </a:rPr>
              <a:t>Directly </a:t>
            </a:r>
            <a:r>
              <a:rPr kumimoji="0" lang="en-US" sz="1400" b="1" i="0" u="none" strike="noStrike" kern="1200" cap="none" spc="0" normalizeH="0" baseline="0" noProof="0" dirty="0">
                <a:ln>
                  <a:noFill/>
                </a:ln>
                <a:solidFill>
                  <a:srgbClr val="201751"/>
                </a:solidFill>
                <a:effectLst/>
                <a:uLnTx/>
                <a:uFillTx/>
                <a:latin typeface="Arial"/>
                <a:ea typeface="+mn-ea"/>
                <a:cs typeface="+mn-cs"/>
              </a:rPr>
              <a:t>impacts premiums</a:t>
            </a:r>
            <a:r>
              <a:rPr kumimoji="0" lang="en-US" sz="1400" b="0" i="0" u="none" strike="noStrike" kern="1200" cap="none" spc="0" normalizeH="0" baseline="0" noProof="0" dirty="0">
                <a:ln>
                  <a:noFill/>
                </a:ln>
                <a:solidFill>
                  <a:srgbClr val="201751"/>
                </a:solidFill>
                <a:effectLst/>
                <a:uLnTx/>
                <a:uFillTx/>
                <a:latin typeface="Arial"/>
                <a:ea typeface="+mn-ea"/>
                <a:cs typeface="+mn-cs"/>
              </a:rPr>
              <a:t> and </a:t>
            </a:r>
            <a:r>
              <a:rPr kumimoji="0" lang="en-US" sz="1400" b="1" i="0" u="none" strike="noStrike" kern="1200" cap="none" spc="0" normalizeH="0" baseline="0" noProof="0" dirty="0">
                <a:ln>
                  <a:noFill/>
                </a:ln>
                <a:solidFill>
                  <a:srgbClr val="201751"/>
                </a:solidFill>
                <a:effectLst/>
                <a:uLnTx/>
                <a:uFillTx/>
                <a:latin typeface="Arial"/>
                <a:ea typeface="+mn-ea"/>
                <a:cs typeface="+mn-cs"/>
              </a:rPr>
              <a:t>exercise probability</a:t>
            </a:r>
          </a:p>
          <a:p>
            <a:pPr>
              <a:buNone/>
              <a:defRPr/>
            </a:pPr>
            <a:r>
              <a:rPr kumimoji="0" lang="en-US" sz="1400" b="0" i="0" u="sng" strike="noStrike" kern="1200" cap="none" spc="0" normalizeH="0" baseline="0" noProof="0" dirty="0">
                <a:ln>
                  <a:noFill/>
                </a:ln>
                <a:solidFill>
                  <a:srgbClr val="201751"/>
                </a:solidFill>
                <a:effectLst/>
                <a:uLnTx/>
                <a:uFillTx/>
                <a:latin typeface="Arial"/>
                <a:ea typeface="+mn-ea"/>
                <a:cs typeface="+mn-cs"/>
              </a:rPr>
              <a:t>Variable Weight</a:t>
            </a:r>
          </a:p>
          <a:p>
            <a:pPr marL="285750" indent="-285750">
              <a:defRPr/>
            </a:pPr>
            <a:r>
              <a:rPr kumimoji="0" lang="en-US" sz="1400" b="0" i="0" u="none" strike="noStrike" kern="1200" cap="none" spc="0" normalizeH="0" baseline="0" noProof="0" dirty="0">
                <a:ln>
                  <a:noFill/>
                </a:ln>
                <a:solidFill>
                  <a:srgbClr val="201751"/>
                </a:solidFill>
                <a:effectLst/>
                <a:uLnTx/>
                <a:uFillTx/>
                <a:latin typeface="Arial"/>
                <a:ea typeface="+mn-ea"/>
                <a:cs typeface="+mn-cs"/>
              </a:rPr>
              <a:t>Keeps strike risk constant but </a:t>
            </a:r>
            <a:r>
              <a:rPr kumimoji="0" lang="en-US" sz="1400" b="1" i="0" u="none" strike="noStrike" kern="1200" cap="none" spc="0" normalizeH="0" baseline="0" noProof="0" dirty="0">
                <a:ln>
                  <a:noFill/>
                </a:ln>
                <a:solidFill>
                  <a:srgbClr val="201751"/>
                </a:solidFill>
                <a:effectLst/>
                <a:uLnTx/>
                <a:uFillTx/>
                <a:latin typeface="Arial"/>
                <a:ea typeface="+mn-ea"/>
                <a:cs typeface="+mn-cs"/>
              </a:rPr>
              <a:t>adjusts exposure</a:t>
            </a:r>
            <a:r>
              <a:rPr kumimoji="0" lang="en-US" sz="1400" b="0" i="0" u="none" strike="noStrike" kern="1200" cap="none" spc="0" normalizeH="0" baseline="0" noProof="0" dirty="0">
                <a:ln>
                  <a:noFill/>
                </a:ln>
                <a:solidFill>
                  <a:srgbClr val="201751"/>
                </a:solidFill>
                <a:effectLst/>
                <a:uLnTx/>
                <a:uFillTx/>
                <a:latin typeface="Arial"/>
                <a:ea typeface="+mn-ea"/>
                <a:cs typeface="+mn-cs"/>
              </a:rPr>
              <a:t>, affecting diversification and leverage</a:t>
            </a:r>
          </a:p>
        </p:txBody>
      </p:sp>
      <p:pic>
        <p:nvPicPr>
          <p:cNvPr id="12" name="Picture 11">
            <a:extLst>
              <a:ext uri="{FF2B5EF4-FFF2-40B4-BE49-F238E27FC236}">
                <a16:creationId xmlns:a16="http://schemas.microsoft.com/office/drawing/2014/main" id="{85AACF90-3045-406C-4020-825A57ACE6B1}"/>
              </a:ext>
            </a:extLst>
          </p:cNvPr>
          <p:cNvPicPr>
            <a:picLocks noChangeAspect="1"/>
          </p:cNvPicPr>
          <p:nvPr/>
        </p:nvPicPr>
        <p:blipFill>
          <a:blip r:embed="rId7"/>
          <a:stretch>
            <a:fillRect/>
          </a:stretch>
        </p:blipFill>
        <p:spPr>
          <a:xfrm>
            <a:off x="6217222" y="1916113"/>
            <a:ext cx="5394194" cy="3463174"/>
          </a:xfrm>
          <a:prstGeom prst="rect">
            <a:avLst/>
          </a:prstGeom>
          <a:ln w="12700">
            <a:solidFill>
              <a:schemeClr val="tx1"/>
            </a:solidFill>
          </a:ln>
        </p:spPr>
      </p:pic>
    </p:spTree>
    <p:extLst>
      <p:ext uri="{BB962C8B-B14F-4D97-AF65-F5344CB8AC3E}">
        <p14:creationId xmlns:p14="http://schemas.microsoft.com/office/powerpoint/2010/main" val="427438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97A2EF-172A-0DAE-BE9B-CC89073C0E8E}"/>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E8726E4E-AAFB-0863-69CF-E8899118D4E8}"/>
              </a:ext>
            </a:extLst>
          </p:cNvPr>
          <p:cNvSpPr>
            <a:spLocks noGrp="1"/>
          </p:cNvSpPr>
          <p:nvPr>
            <p:ph type="title"/>
          </p:nvPr>
        </p:nvSpPr>
        <p:spPr/>
        <p:txBody>
          <a:bodyPr/>
          <a:lstStyle/>
          <a:p>
            <a:r>
              <a:rPr lang="en-US" sz="2400" dirty="0"/>
              <a:t>Variable Weight Strategy Higher Returns With Comparable Volatility</a:t>
            </a:r>
          </a:p>
        </p:txBody>
      </p:sp>
      <p:sp>
        <p:nvSpPr>
          <p:cNvPr id="5" name="Date Placeholder 4">
            <a:extLst>
              <a:ext uri="{FF2B5EF4-FFF2-40B4-BE49-F238E27FC236}">
                <a16:creationId xmlns:a16="http://schemas.microsoft.com/office/drawing/2014/main" id="{82C11B79-B480-0A81-955D-6FA5A4A7BF3B}"/>
              </a:ext>
            </a:extLst>
          </p:cNvPr>
          <p:cNvSpPr>
            <a:spLocks noGrp="1"/>
          </p:cNvSpPr>
          <p:nvPr>
            <p:ph type="dt" sz="half" idx="18"/>
          </p:nvPr>
        </p:nvSpPr>
        <p:spPr/>
        <p:txBody>
          <a:bodyPr/>
          <a:lstStyle/>
          <a:p>
            <a:fld id="{F15D5193-A1AC-4676-8A79-1DF10C6D376B}" type="datetime3">
              <a:rPr lang="en-US" smtClean="0"/>
              <a:t>12 March 2025</a:t>
            </a:fld>
            <a:endParaRPr lang="en-US"/>
          </a:p>
        </p:txBody>
      </p:sp>
      <p:sp>
        <p:nvSpPr>
          <p:cNvPr id="6" name="Slide Number Placeholder 5">
            <a:extLst>
              <a:ext uri="{FF2B5EF4-FFF2-40B4-BE49-F238E27FC236}">
                <a16:creationId xmlns:a16="http://schemas.microsoft.com/office/drawing/2014/main" id="{A19F48FA-D577-ACAB-32E4-4AF0302182B2}"/>
              </a:ext>
            </a:extLst>
          </p:cNvPr>
          <p:cNvSpPr>
            <a:spLocks noGrp="1"/>
          </p:cNvSpPr>
          <p:nvPr>
            <p:ph type="sldNum" sz="quarter" idx="19"/>
          </p:nvPr>
        </p:nvSpPr>
        <p:spPr/>
        <p:txBody>
          <a:bodyPr/>
          <a:lstStyle/>
          <a:p>
            <a:fld id="{62CB3E74-FC4B-418A-B5F6-72ED80208EB2}" type="slidenum">
              <a:rPr lang="en-US" smtClean="0"/>
              <a:pPr/>
              <a:t>16</a:t>
            </a:fld>
            <a:endParaRPr lang="en-US"/>
          </a:p>
        </p:txBody>
      </p:sp>
      <p:graphicFrame>
        <p:nvGraphicFramePr>
          <p:cNvPr id="9" name="Object 8" hidden="1">
            <a:extLst>
              <a:ext uri="{FF2B5EF4-FFF2-40B4-BE49-F238E27FC236}">
                <a16:creationId xmlns:a16="http://schemas.microsoft.com/office/drawing/2014/main" id="{A0966B81-68E3-28BA-7872-D274CE1D1241}"/>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286" imgH="286" progId="TCLayout.ActiveDocument.1">
                  <p:embed/>
                </p:oleObj>
              </mc:Choice>
              <mc:Fallback>
                <p:oleObj name="think-cell Slide" r:id="rId5" imgW="286" imgH="286" progId="TCLayout.ActiveDocument.1">
                  <p:embed/>
                  <p:pic>
                    <p:nvPicPr>
                      <p:cNvPr id="9" name="Object 8" hidden="1">
                        <a:extLst>
                          <a:ext uri="{FF2B5EF4-FFF2-40B4-BE49-F238E27FC236}">
                            <a16:creationId xmlns:a16="http://schemas.microsoft.com/office/drawing/2014/main" id="{A0966B81-68E3-28BA-7872-D274CE1D1241}"/>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06B4204B-E69C-3C2F-64A0-7CC2A8F28E25}"/>
              </a:ext>
            </a:extLst>
          </p:cNvPr>
          <p:cNvSpPr/>
          <p:nvPr>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de-DE" sz="3000" b="1" dirty="0" err="1">
              <a:latin typeface="Arial" panose="020B0604020202020204" pitchFamily="34" charset="0"/>
              <a:ea typeface="+mj-ea"/>
              <a:cs typeface="+mj-cs"/>
              <a:sym typeface="Arial" panose="020B0604020202020204" pitchFamily="34" charset="0"/>
            </a:endParaRPr>
          </a:p>
        </p:txBody>
      </p:sp>
      <p:sp>
        <p:nvSpPr>
          <p:cNvPr id="3" name="Rectangle: Rounded Corners 2">
            <a:extLst>
              <a:ext uri="{FF2B5EF4-FFF2-40B4-BE49-F238E27FC236}">
                <a16:creationId xmlns:a16="http://schemas.microsoft.com/office/drawing/2014/main" id="{32C92EA7-8853-9138-852A-29A005E3C758}"/>
              </a:ext>
            </a:extLst>
          </p:cNvPr>
          <p:cNvSpPr/>
          <p:nvPr/>
        </p:nvSpPr>
        <p:spPr>
          <a:xfrm>
            <a:off x="590135" y="4848921"/>
            <a:ext cx="5400675" cy="1119615"/>
          </a:xfrm>
          <a:prstGeom prst="roundRect">
            <a:avLst/>
          </a:prstGeom>
          <a:ln/>
        </p:spPr>
        <p:style>
          <a:lnRef idx="2">
            <a:schemeClr val="accent6">
              <a:shade val="15000"/>
            </a:schemeClr>
          </a:lnRef>
          <a:fillRef idx="1">
            <a:schemeClr val="accent6"/>
          </a:fillRef>
          <a:effectRef idx="0">
            <a:schemeClr val="accent6"/>
          </a:effectRef>
          <a:fontRef idx="minor">
            <a:schemeClr val="lt1"/>
          </a:fontRef>
        </p:style>
        <p:txBody>
          <a:bodyPr bIns="79200" rtlCol="0" anchor="t"/>
          <a:lstStyle>
            <a:lvl1pPr>
              <a:buFont typeface="Wingdings" panose="05000000000000000000" pitchFamily="2" charset="2"/>
              <a:buChar char="§"/>
            </a:lvl1pPr>
            <a:lvl2pPr>
              <a:buFont typeface="Wingdings" panose="05000000000000000000" pitchFamily="2" charset="2"/>
              <a:buChar char="§"/>
            </a:lvl2pPr>
            <a:lvl3pPr>
              <a:buFont typeface="Wingdings" panose="05000000000000000000" pitchFamily="2" charset="2"/>
              <a:buChar char="§"/>
            </a:lvl3pPr>
            <a:lvl4pPr>
              <a:buFont typeface="Wingdings" panose="05000000000000000000" pitchFamily="2" charset="2"/>
              <a:buChar char="§"/>
            </a:lvl4pPr>
            <a:lvl5pPr>
              <a:buFont typeface="Wingdings" panose="05000000000000000000" pitchFamily="2" charset="2"/>
              <a:buChar char="§"/>
            </a:lvl5pPr>
            <a:lvl6pPr>
              <a:buFont typeface="Wingdings" panose="05000000000000000000" pitchFamily="2" charset="2"/>
              <a:buChar char="§"/>
            </a:lvl6pPr>
            <a:lvl7pPr>
              <a:buFont typeface="Wingdings" panose="05000000000000000000" pitchFamily="2" charset="2"/>
              <a:buChar char="§"/>
            </a:lvl7pPr>
            <a:lvl8pPr>
              <a:buFont typeface="Wingdings" panose="05000000000000000000" pitchFamily="2" charset="2"/>
              <a:buChar char="§"/>
            </a:lvl8pPr>
            <a:lvl9pPr>
              <a:buFont typeface="Wingdings" panose="05000000000000000000" pitchFamily="2" charset="2"/>
              <a:buChar char="§"/>
            </a:lvl9pPr>
          </a:lstStyle>
          <a:p>
            <a:pPr marL="91440">
              <a:buNone/>
            </a:pPr>
            <a:r>
              <a:rPr lang="en-US" sz="1400" b="1" dirty="0">
                <a:solidFill>
                  <a:schemeClr val="tx1"/>
                </a:solidFill>
              </a:rPr>
              <a:t>Preferred Approach</a:t>
            </a:r>
          </a:p>
          <a:p>
            <a:pPr marL="377190" indent="-285750"/>
            <a:r>
              <a:rPr lang="en-US" sz="1400" b="1" dirty="0">
                <a:solidFill>
                  <a:schemeClr val="tx1"/>
                </a:solidFill>
              </a:rPr>
              <a:t>Fixing the strike and adjusting quantity is superior </a:t>
            </a:r>
            <a:r>
              <a:rPr lang="en-US" sz="1400" dirty="0">
                <a:solidFill>
                  <a:schemeClr val="tx1"/>
                </a:solidFill>
              </a:rPr>
              <a:t>to fixing quantity and adjusting strikes</a:t>
            </a:r>
          </a:p>
          <a:p>
            <a:pPr marL="377190" indent="-285750"/>
            <a:r>
              <a:rPr lang="en-US" sz="1400" dirty="0">
                <a:solidFill>
                  <a:schemeClr val="tx1"/>
                </a:solidFill>
              </a:rPr>
              <a:t>This method ensures </a:t>
            </a:r>
            <a:r>
              <a:rPr lang="en-US" sz="1400" b="1" dirty="0">
                <a:solidFill>
                  <a:schemeClr val="tx1"/>
                </a:solidFill>
              </a:rPr>
              <a:t>more stable performance</a:t>
            </a:r>
          </a:p>
        </p:txBody>
      </p:sp>
      <p:sp>
        <p:nvSpPr>
          <p:cNvPr id="4" name="Rectangle: Rounded Corners 3">
            <a:extLst>
              <a:ext uri="{FF2B5EF4-FFF2-40B4-BE49-F238E27FC236}">
                <a16:creationId xmlns:a16="http://schemas.microsoft.com/office/drawing/2014/main" id="{60805C95-6067-01E0-9B18-CD3CFA0E52A4}"/>
              </a:ext>
            </a:extLst>
          </p:cNvPr>
          <p:cNvSpPr/>
          <p:nvPr/>
        </p:nvSpPr>
        <p:spPr>
          <a:xfrm>
            <a:off x="594562" y="1514033"/>
            <a:ext cx="5400677" cy="366795"/>
          </a:xfrm>
          <a:prstGeom prst="roundRect">
            <a:avLst/>
          </a:prstGeom>
          <a:ln/>
        </p:spPr>
        <p:style>
          <a:lnRef idx="2">
            <a:schemeClr val="accent5">
              <a:shade val="15000"/>
            </a:schemeClr>
          </a:lnRef>
          <a:fillRef idx="1">
            <a:schemeClr val="accent5"/>
          </a:fillRef>
          <a:effectRef idx="0">
            <a:schemeClr val="accent5"/>
          </a:effectRef>
          <a:fontRef idx="minor">
            <a:schemeClr val="lt1"/>
          </a:fontRef>
        </p:style>
        <p:txBody>
          <a:bodyPr bIns="79200" rtlCol="0" anchor="ctr"/>
          <a:lstStyle/>
          <a:p>
            <a:pPr marL="91440" algn="ctr"/>
            <a:r>
              <a:rPr lang="en-US" sz="1400" b="1" dirty="0">
                <a:solidFill>
                  <a:schemeClr val="tx1"/>
                </a:solidFill>
              </a:rPr>
              <a:t>Key Observation</a:t>
            </a:r>
          </a:p>
        </p:txBody>
      </p:sp>
      <p:graphicFrame>
        <p:nvGraphicFramePr>
          <p:cNvPr id="7" name="Table 6">
            <a:extLst>
              <a:ext uri="{FF2B5EF4-FFF2-40B4-BE49-F238E27FC236}">
                <a16:creationId xmlns:a16="http://schemas.microsoft.com/office/drawing/2014/main" id="{A448BF2F-2939-5DD9-931B-3B1788D338B2}"/>
              </a:ext>
            </a:extLst>
          </p:cNvPr>
          <p:cNvGraphicFramePr>
            <a:graphicFrameLocks noGrp="1"/>
          </p:cNvGraphicFramePr>
          <p:nvPr>
            <p:extLst>
              <p:ext uri="{D42A27DB-BD31-4B8C-83A1-F6EECF244321}">
                <p14:modId xmlns:p14="http://schemas.microsoft.com/office/powerpoint/2010/main" val="3062856339"/>
              </p:ext>
            </p:extLst>
          </p:nvPr>
        </p:nvGraphicFramePr>
        <p:xfrm>
          <a:off x="6203950" y="1507169"/>
          <a:ext cx="5400677" cy="4662745"/>
        </p:xfrm>
        <a:graphic>
          <a:graphicData uri="http://schemas.openxmlformats.org/drawingml/2006/table">
            <a:tbl>
              <a:tblPr firstRow="1" bandRow="1">
                <a:tableStyleId>{69E97D87-A029-4C6C-A0FF-1963AD8DBCBE}</a:tableStyleId>
              </a:tblPr>
              <a:tblGrid>
                <a:gridCol w="1480397">
                  <a:extLst>
                    <a:ext uri="{9D8B030D-6E8A-4147-A177-3AD203B41FA5}">
                      <a16:colId xmlns:a16="http://schemas.microsoft.com/office/drawing/2014/main" val="50333143"/>
                    </a:ext>
                  </a:extLst>
                </a:gridCol>
                <a:gridCol w="1254525">
                  <a:extLst>
                    <a:ext uri="{9D8B030D-6E8A-4147-A177-3AD203B41FA5}">
                      <a16:colId xmlns:a16="http://schemas.microsoft.com/office/drawing/2014/main" val="2481740957"/>
                    </a:ext>
                  </a:extLst>
                </a:gridCol>
                <a:gridCol w="1384801">
                  <a:extLst>
                    <a:ext uri="{9D8B030D-6E8A-4147-A177-3AD203B41FA5}">
                      <a16:colId xmlns:a16="http://schemas.microsoft.com/office/drawing/2014/main" val="3347212142"/>
                    </a:ext>
                  </a:extLst>
                </a:gridCol>
                <a:gridCol w="1280954">
                  <a:extLst>
                    <a:ext uri="{9D8B030D-6E8A-4147-A177-3AD203B41FA5}">
                      <a16:colId xmlns:a16="http://schemas.microsoft.com/office/drawing/2014/main" val="2742681639"/>
                    </a:ext>
                  </a:extLst>
                </a:gridCol>
              </a:tblGrid>
              <a:tr h="840587">
                <a:tc>
                  <a:txBody>
                    <a:bodyPr/>
                    <a:lstStyle/>
                    <a:p>
                      <a:pPr algn="ctr"/>
                      <a:r>
                        <a:rPr lang="fr-FR" dirty="0"/>
                        <a:t>Scenario (</a:t>
                      </a:r>
                      <a:r>
                        <a:rPr lang="fr-FR" dirty="0">
                          <a:solidFill>
                            <a:srgbClr val="00CE7D"/>
                          </a:solidFill>
                        </a:rPr>
                        <a:t>Positive</a:t>
                      </a:r>
                      <a:br>
                        <a:rPr lang="fr-FR" dirty="0">
                          <a:solidFill>
                            <a:srgbClr val="00CE7D"/>
                          </a:solidFill>
                        </a:rPr>
                      </a:br>
                      <a:r>
                        <a:rPr lang="fr-FR" dirty="0" err="1">
                          <a:solidFill>
                            <a:srgbClr val="FFAAA1"/>
                          </a:solidFill>
                        </a:rPr>
                        <a:t>Negative</a:t>
                      </a:r>
                      <a:br>
                        <a:rPr lang="fr-FR" dirty="0"/>
                      </a:br>
                      <a:r>
                        <a:rPr lang="fr-FR" dirty="0"/>
                        <a:t>Neutral)</a:t>
                      </a:r>
                      <a:endParaRPr lang="en-US"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a:t>Index</a:t>
                      </a:r>
                    </a:p>
                  </a:txBody>
                  <a:tcPr anchor="ctr">
                    <a:lnT w="12700" cap="flat" cmpd="sng" algn="ctr">
                      <a:solidFill>
                        <a:schemeClr val="tx1"/>
                      </a:solidFill>
                      <a:prstDash val="solid"/>
                      <a:round/>
                      <a:headEnd type="none" w="med" len="med"/>
                      <a:tailEnd type="none" w="med" len="med"/>
                    </a:lnT>
                  </a:tcPr>
                </a:tc>
                <a:tc>
                  <a:txBody>
                    <a:bodyPr/>
                    <a:lstStyle/>
                    <a:p>
                      <a:pPr algn="ctr"/>
                      <a:r>
                        <a:rPr lang="en-US" dirty="0"/>
                        <a:t>Strike Selection</a:t>
                      </a:r>
                    </a:p>
                  </a:txBody>
                  <a:tcPr anchor="ctr">
                    <a:lnT w="12700" cap="flat" cmpd="sng" algn="ctr">
                      <a:solidFill>
                        <a:schemeClr val="tx1"/>
                      </a:solidFill>
                      <a:prstDash val="solid"/>
                      <a:round/>
                      <a:headEnd type="none" w="med" len="med"/>
                      <a:tailEnd type="none" w="med" len="med"/>
                    </a:lnT>
                  </a:tcPr>
                </a:tc>
                <a:tc>
                  <a:txBody>
                    <a:bodyPr/>
                    <a:lstStyle/>
                    <a:p>
                      <a:pPr algn="ctr"/>
                      <a:r>
                        <a:rPr lang="en-US" dirty="0"/>
                        <a:t>Variable Weight</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355011333"/>
                  </a:ext>
                </a:extLst>
              </a:tr>
              <a:tr h="601753">
                <a:tc>
                  <a:txBody>
                    <a:bodyPr/>
                    <a:lstStyle/>
                    <a:p>
                      <a:pPr algn="ctr"/>
                      <a:r>
                        <a:rPr lang="fr-FR" sz="1200" dirty="0" err="1"/>
                        <a:t>Annualised</a:t>
                      </a:r>
                      <a:r>
                        <a:rPr lang="fr-FR" sz="1200" dirty="0"/>
                        <a:t> </a:t>
                      </a:r>
                      <a:br>
                        <a:rPr lang="fr-FR" sz="1200" dirty="0"/>
                      </a:br>
                      <a:r>
                        <a:rPr lang="fr-FR" sz="1200" dirty="0"/>
                        <a:t>Alpha</a:t>
                      </a:r>
                      <a:endParaRPr lang="en-US" sz="1200" baseline="0"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1100" dirty="0"/>
                    </a:p>
                  </a:txBody>
                  <a:tcPr anchor="ct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0,33%</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-0,78%</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0,71%</a:t>
                      </a:r>
                      <a:endParaRPr lang="en-US" sz="1100" dirty="0"/>
                    </a:p>
                  </a:txBody>
                  <a:tcPr anchor="ct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solidFill>
                            <a:schemeClr val="tx1"/>
                          </a:solidFill>
                        </a:rPr>
                        <a:t>2,76%</a:t>
                      </a:r>
                      <a:br>
                        <a:rPr lang="fr-FR" sz="1100" dirty="0">
                          <a:solidFill>
                            <a:schemeClr val="tx1"/>
                          </a:solidFill>
                        </a:rPr>
                      </a:br>
                      <a:r>
                        <a:rPr lang="fr-FR" sz="1100" dirty="0">
                          <a:solidFill>
                            <a:schemeClr val="tx1"/>
                          </a:solidFill>
                        </a:rPr>
                        <a:t>0,79%</a:t>
                      </a:r>
                      <a:br>
                        <a:rPr lang="fr-FR" sz="1100" dirty="0">
                          <a:solidFill>
                            <a:schemeClr val="tx1"/>
                          </a:solidFill>
                        </a:rPr>
                      </a:br>
                      <a:r>
                        <a:rPr lang="fr-FR" sz="1100" dirty="0">
                          <a:solidFill>
                            <a:schemeClr val="tx1"/>
                          </a:solidFill>
                        </a:rPr>
                        <a:t>0,66%</a:t>
                      </a:r>
                      <a:endParaRPr lang="en-US" sz="1100" dirty="0">
                        <a:solidFill>
                          <a:schemeClr val="tx1"/>
                        </a:solidFill>
                      </a:endParaRP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320123706"/>
                  </a:ext>
                </a:extLst>
              </a:tr>
              <a:tr h="601753">
                <a:tc>
                  <a:txBody>
                    <a:bodyPr/>
                    <a:lstStyle/>
                    <a:p>
                      <a:pPr algn="ctr"/>
                      <a:r>
                        <a:rPr lang="fr-FR" sz="1200" dirty="0"/>
                        <a:t>Beta </a:t>
                      </a:r>
                      <a:br>
                        <a:rPr lang="fr-FR" sz="1200" dirty="0"/>
                      </a:br>
                      <a:r>
                        <a:rPr lang="fr-FR" sz="1200" dirty="0"/>
                        <a:t>vs. </a:t>
                      </a:r>
                      <a:r>
                        <a:rPr lang="fr-FR" sz="1200" dirty="0" err="1"/>
                        <a:t>Underlying</a:t>
                      </a:r>
                      <a:endParaRPr lang="en-US" sz="1200"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1100" dirty="0"/>
                    </a:p>
                  </a:txBody>
                  <a:tcPr anchor="ct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0,866</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0,866</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0,930</a:t>
                      </a:r>
                    </a:p>
                  </a:txBody>
                  <a:tcPr anchor="ct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solidFill>
                            <a:schemeClr val="tx1"/>
                          </a:solidFill>
                        </a:rPr>
                        <a:t>0,817</a:t>
                      </a:r>
                      <a:br>
                        <a:rPr lang="fr-FR" sz="1100" dirty="0">
                          <a:solidFill>
                            <a:schemeClr val="tx1"/>
                          </a:solidFill>
                        </a:rPr>
                      </a:br>
                      <a:r>
                        <a:rPr lang="fr-FR" sz="1100" dirty="0">
                          <a:solidFill>
                            <a:schemeClr val="tx1"/>
                          </a:solidFill>
                        </a:rPr>
                        <a:t>0,835</a:t>
                      </a:r>
                      <a:br>
                        <a:rPr lang="fr-FR" sz="1100" dirty="0">
                          <a:solidFill>
                            <a:schemeClr val="tx1"/>
                          </a:solidFill>
                        </a:rPr>
                      </a:br>
                      <a:r>
                        <a:rPr lang="fr-FR" sz="1100" dirty="0">
                          <a:solidFill>
                            <a:schemeClr val="tx1"/>
                          </a:solidFill>
                        </a:rPr>
                        <a:t>0,877</a:t>
                      </a:r>
                      <a:endParaRPr lang="en-US" sz="1100" dirty="0">
                        <a:solidFill>
                          <a:schemeClr val="tx1"/>
                        </a:solidFill>
                      </a:endParaRP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14884985"/>
                  </a:ext>
                </a:extLst>
              </a:tr>
              <a:tr h="601753">
                <a:tc>
                  <a:txBody>
                    <a:bodyPr/>
                    <a:lstStyle/>
                    <a:p>
                      <a:pPr algn="ctr"/>
                      <a:r>
                        <a:rPr lang="fr-FR" sz="1200" dirty="0" err="1"/>
                        <a:t>Annualised</a:t>
                      </a:r>
                      <a:r>
                        <a:rPr lang="fr-FR" sz="1200" dirty="0"/>
                        <a:t> </a:t>
                      </a:r>
                      <a:br>
                        <a:rPr lang="fr-FR" sz="1200" dirty="0"/>
                      </a:br>
                      <a:r>
                        <a:rPr lang="fr-FR" sz="1200" dirty="0"/>
                        <a:t>Return</a:t>
                      </a:r>
                      <a:endParaRPr lang="en-US" sz="1200" dirty="0"/>
                    </a:p>
                  </a:txBody>
                  <a:tcPr anchor="ctr">
                    <a:lnL w="12700" cap="flat" cmpd="sng" algn="ctr">
                      <a:solidFill>
                        <a:schemeClr val="tx1"/>
                      </a:solidFill>
                      <a:prstDash val="solid"/>
                      <a:round/>
                      <a:headEnd type="none" w="med" len="med"/>
                      <a:tailEnd type="none" w="med" len="med"/>
                    </a:lnL>
                  </a:tcPr>
                </a:tc>
                <a:tc>
                  <a:txBody>
                    <a:bodyPr/>
                    <a:lstStyle/>
                    <a:p>
                      <a:pPr algn="ctr"/>
                      <a:r>
                        <a:rPr lang="fr-FR" sz="1100" dirty="0"/>
                        <a:t>11,56%</a:t>
                      </a:r>
                    </a:p>
                    <a:p>
                      <a:pPr algn="ctr"/>
                      <a:r>
                        <a:rPr lang="fr-FR" sz="1100" dirty="0"/>
                        <a:t>-28,75%</a:t>
                      </a:r>
                      <a:br>
                        <a:rPr lang="fr-FR" sz="1100" dirty="0"/>
                      </a:br>
                      <a:r>
                        <a:rPr lang="fr-FR" sz="1100" dirty="0"/>
                        <a:t>1,13%</a:t>
                      </a:r>
                      <a:endParaRPr lang="en-US" sz="1100" dirty="0"/>
                    </a:p>
                  </a:txBody>
                  <a:tcPr anchor="ct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10,28%</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-25,76%</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1,99%</a:t>
                      </a:r>
                      <a:endParaRPr lang="en-US" sz="1100" dirty="0"/>
                    </a:p>
                  </a:txBody>
                  <a:tcPr anchor="ct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solidFill>
                            <a:schemeClr val="tx1"/>
                          </a:solidFill>
                        </a:rPr>
                        <a:t>12,12%</a:t>
                      </a:r>
                      <a:br>
                        <a:rPr lang="fr-FR" sz="1100" dirty="0">
                          <a:solidFill>
                            <a:schemeClr val="tx1"/>
                          </a:solidFill>
                        </a:rPr>
                      </a:br>
                      <a:r>
                        <a:rPr lang="fr-FR" sz="1100" dirty="0">
                          <a:solidFill>
                            <a:schemeClr val="tx1"/>
                          </a:solidFill>
                        </a:rPr>
                        <a:t>-23,20%</a:t>
                      </a:r>
                      <a:br>
                        <a:rPr lang="fr-FR" sz="1100" dirty="0">
                          <a:solidFill>
                            <a:schemeClr val="tx1"/>
                          </a:solidFill>
                        </a:rPr>
                      </a:br>
                      <a:r>
                        <a:rPr lang="en-US" sz="1100" dirty="0">
                          <a:solidFill>
                            <a:schemeClr val="tx1"/>
                          </a:solidFill>
                        </a:rPr>
                        <a:t>2,05%</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11132007"/>
                  </a:ext>
                </a:extLst>
              </a:tr>
              <a:tr h="601753">
                <a:tc>
                  <a:txBody>
                    <a:bodyPr/>
                    <a:lstStyle/>
                    <a:p>
                      <a:pPr algn="ctr"/>
                      <a:r>
                        <a:rPr lang="fr-FR" sz="1200" dirty="0" err="1"/>
                        <a:t>Annualised</a:t>
                      </a:r>
                      <a:r>
                        <a:rPr lang="fr-FR" sz="1200" dirty="0"/>
                        <a:t> </a:t>
                      </a:r>
                      <a:br>
                        <a:rPr lang="fr-FR" sz="1200" dirty="0"/>
                      </a:br>
                      <a:r>
                        <a:rPr lang="fr-FR" sz="1200" dirty="0" err="1"/>
                        <a:t>Volatility</a:t>
                      </a:r>
                      <a:endParaRPr lang="en-US" sz="1200" dirty="0"/>
                    </a:p>
                  </a:txBody>
                  <a:tcPr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12,31%</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18,03%</a:t>
                      </a:r>
                      <a:br>
                        <a:rPr lang="fr-FR" sz="1100" dirty="0"/>
                      </a:br>
                      <a:r>
                        <a:rPr lang="fr-FR" sz="1100" dirty="0"/>
                        <a:t>14,60%</a:t>
                      </a:r>
                      <a:endParaRPr lang="en-US" sz="1100" dirty="0"/>
                    </a:p>
                  </a:txBody>
                  <a:tcPr anchor="ct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10,81%</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15,81%</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13,96%</a:t>
                      </a:r>
                      <a:endParaRPr lang="en-US" sz="1100" dirty="0"/>
                    </a:p>
                  </a:txBody>
                  <a:tcPr anchor="ct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solidFill>
                            <a:schemeClr val="tx1"/>
                          </a:solidFill>
                        </a:rPr>
                        <a:t>10,23%</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solidFill>
                            <a:schemeClr val="tx1"/>
                          </a:solidFill>
                        </a:rPr>
                        <a:t>15,33%</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solidFill>
                            <a:schemeClr val="tx1"/>
                          </a:solidFill>
                        </a:rPr>
                        <a:t>13,12%</a:t>
                      </a:r>
                      <a:endParaRPr lang="en-US" sz="1100" dirty="0">
                        <a:solidFill>
                          <a:schemeClr val="tx1"/>
                        </a:solidFill>
                      </a:endParaRP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310609391"/>
                  </a:ext>
                </a:extLst>
              </a:tr>
              <a:tr h="601753">
                <a:tc>
                  <a:txBody>
                    <a:bodyPr/>
                    <a:lstStyle/>
                    <a:p>
                      <a:pPr algn="ctr"/>
                      <a:r>
                        <a:rPr lang="fr-FR" sz="1200" dirty="0" err="1"/>
                        <a:t>Annualised</a:t>
                      </a:r>
                      <a:r>
                        <a:rPr lang="fr-FR" sz="1200" dirty="0"/>
                        <a:t> </a:t>
                      </a:r>
                      <a:br>
                        <a:rPr lang="fr-FR" sz="1200" dirty="0"/>
                      </a:br>
                      <a:r>
                        <a:rPr lang="fr-FR" sz="1200" dirty="0"/>
                        <a:t>Sharpe Ratio</a:t>
                      </a:r>
                    </a:p>
                  </a:txBody>
                  <a:tcPr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0,978</a:t>
                      </a:r>
                      <a:br>
                        <a:rPr lang="fr-FR" sz="1100" dirty="0"/>
                      </a:br>
                      <a:r>
                        <a:rPr lang="fr-FR" sz="1100" dirty="0"/>
                        <a:t>-1,599</a:t>
                      </a:r>
                      <a:endParaRPr lang="en-US" sz="1100" dirty="0"/>
                    </a:p>
                    <a:p>
                      <a:pPr algn="ctr"/>
                      <a:r>
                        <a:rPr lang="en-US" sz="1100" dirty="0"/>
                        <a:t>-0,143</a:t>
                      </a:r>
                    </a:p>
                  </a:txBody>
                  <a:tcPr anchor="ct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0,995</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-1,634</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-0,088</a:t>
                      </a:r>
                      <a:endParaRPr lang="en-US" sz="1100" dirty="0"/>
                    </a:p>
                  </a:txBody>
                  <a:tcPr anchor="ct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solidFill>
                            <a:schemeClr val="tx1"/>
                          </a:solidFill>
                        </a:rPr>
                        <a:t>1,232</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solidFill>
                            <a:schemeClr val="tx1"/>
                          </a:solidFill>
                        </a:rPr>
                        <a:t>-1,518</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en-US" sz="1100" dirty="0">
                          <a:solidFill>
                            <a:schemeClr val="tx1"/>
                          </a:solidFill>
                        </a:rPr>
                        <a:t>-0,089</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943281205"/>
                  </a:ext>
                </a:extLst>
              </a:tr>
              <a:tr h="601753">
                <a:tc>
                  <a:txBody>
                    <a:bodyPr/>
                    <a:lstStyle/>
                    <a:p>
                      <a:pPr algn="ctr"/>
                      <a:r>
                        <a:rPr lang="fr-FR" sz="1200" dirty="0"/>
                        <a:t>Max </a:t>
                      </a:r>
                      <a:r>
                        <a:rPr lang="fr-FR" sz="1200" dirty="0" err="1"/>
                        <a:t>Drawdown</a:t>
                      </a:r>
                      <a:endParaRPr lang="fr-FR" sz="12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-6,08%</a:t>
                      </a:r>
                      <a:br>
                        <a:rPr lang="fr-FR" sz="1100" dirty="0"/>
                      </a:br>
                      <a:r>
                        <a:rPr lang="fr-FR" sz="1100" dirty="0"/>
                        <a:t>-33,20% </a:t>
                      </a:r>
                      <a:br>
                        <a:rPr lang="fr-FR" sz="1100" dirty="0"/>
                      </a:br>
                      <a:r>
                        <a:rPr lang="fr-FR" sz="1100" dirty="0"/>
                        <a:t>-20,06%</a:t>
                      </a:r>
                      <a:endParaRPr lang="en-US" sz="1100" dirty="0"/>
                    </a:p>
                  </a:txBody>
                  <a:tcPr anchor="ct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-5,49%</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-29,63%</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-18,51%</a:t>
                      </a:r>
                      <a:endParaRPr lang="en-US" sz="1100" dirty="0"/>
                    </a:p>
                  </a:txBody>
                  <a:tcPr anchor="ct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solidFill>
                            <a:schemeClr val="tx1"/>
                          </a:solidFill>
                        </a:rPr>
                        <a:t>-5,37%</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solidFill>
                            <a:schemeClr val="tx1"/>
                          </a:solidFill>
                        </a:rPr>
                        <a:t>-27,22%</a:t>
                      </a:r>
                      <a:endParaRPr lang="en-US" sz="1100" dirty="0">
                        <a:solidFill>
                          <a:schemeClr val="tx1"/>
                        </a:solidFill>
                      </a:endParaRPr>
                    </a:p>
                    <a:p>
                      <a:pPr algn="ctr"/>
                      <a:r>
                        <a:rPr lang="en-US" sz="1100" dirty="0">
                          <a:solidFill>
                            <a:schemeClr val="tx1"/>
                          </a:solidFill>
                        </a:rPr>
                        <a:t>-16,72%</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32498405"/>
                  </a:ext>
                </a:extLst>
              </a:tr>
            </a:tbl>
          </a:graphicData>
        </a:graphic>
      </p:graphicFrame>
      <p:sp>
        <p:nvSpPr>
          <p:cNvPr id="10" name="Rectangle: Rounded Corners 9">
            <a:extLst>
              <a:ext uri="{FF2B5EF4-FFF2-40B4-BE49-F238E27FC236}">
                <a16:creationId xmlns:a16="http://schemas.microsoft.com/office/drawing/2014/main" id="{CBC78269-84FD-793C-4E6C-10B0C1358531}"/>
              </a:ext>
            </a:extLst>
          </p:cNvPr>
          <p:cNvSpPr/>
          <p:nvPr/>
        </p:nvSpPr>
        <p:spPr>
          <a:xfrm>
            <a:off x="590345" y="2120250"/>
            <a:ext cx="5400675" cy="1369086"/>
          </a:xfrm>
          <a:prstGeom prst="roundRect">
            <a:avLst/>
          </a:prstGeom>
          <a:ln/>
        </p:spPr>
        <p:style>
          <a:lnRef idx="2">
            <a:schemeClr val="accent1">
              <a:shade val="15000"/>
            </a:schemeClr>
          </a:lnRef>
          <a:fillRef idx="1">
            <a:schemeClr val="accent1"/>
          </a:fillRef>
          <a:effectRef idx="0">
            <a:schemeClr val="accent1"/>
          </a:effectRef>
          <a:fontRef idx="minor">
            <a:schemeClr val="lt1"/>
          </a:fontRef>
        </p:style>
        <p:txBody>
          <a:bodyPr bIns="79200" rtlCol="0" anchor="t"/>
          <a:lstStyle>
            <a:lvl1pPr>
              <a:buFont typeface="Wingdings" panose="05000000000000000000" pitchFamily="2" charset="2"/>
              <a:buChar char="§"/>
            </a:lvl1pPr>
            <a:lvl2pPr>
              <a:buFont typeface="Wingdings" panose="05000000000000000000" pitchFamily="2" charset="2"/>
              <a:buChar char="§"/>
            </a:lvl2pPr>
            <a:lvl3pPr>
              <a:buFont typeface="Wingdings" panose="05000000000000000000" pitchFamily="2" charset="2"/>
              <a:buChar char="§"/>
            </a:lvl3pPr>
            <a:lvl4pPr>
              <a:buFont typeface="Wingdings" panose="05000000000000000000" pitchFamily="2" charset="2"/>
              <a:buChar char="§"/>
            </a:lvl4pPr>
            <a:lvl5pPr>
              <a:buFont typeface="Wingdings" panose="05000000000000000000" pitchFamily="2" charset="2"/>
              <a:buChar char="§"/>
            </a:lvl5pPr>
            <a:lvl6pPr>
              <a:buFont typeface="Wingdings" panose="05000000000000000000" pitchFamily="2" charset="2"/>
              <a:buChar char="§"/>
            </a:lvl6pPr>
            <a:lvl7pPr>
              <a:buFont typeface="Wingdings" panose="05000000000000000000" pitchFamily="2" charset="2"/>
              <a:buChar char="§"/>
            </a:lvl7pPr>
            <a:lvl8pPr>
              <a:buFont typeface="Wingdings" panose="05000000000000000000" pitchFamily="2" charset="2"/>
              <a:buChar char="§"/>
            </a:lvl8pPr>
            <a:lvl9pPr>
              <a:buFont typeface="Wingdings" panose="05000000000000000000" pitchFamily="2" charset="2"/>
              <a:buChar char="§"/>
            </a:lvl9pPr>
          </a:lstStyle>
          <a:p>
            <a:pPr marL="91440">
              <a:buNone/>
            </a:pPr>
            <a:r>
              <a:rPr lang="en-US" sz="1400" b="1" dirty="0">
                <a:solidFill>
                  <a:schemeClr val="bg1"/>
                </a:solidFill>
              </a:rPr>
              <a:t>Performance in Volatile Markets</a:t>
            </a:r>
          </a:p>
          <a:p>
            <a:pPr marL="377190" indent="-285750"/>
            <a:r>
              <a:rPr lang="en-US" sz="1400" b="1" dirty="0">
                <a:solidFill>
                  <a:schemeClr val="bg1"/>
                </a:solidFill>
              </a:rPr>
              <a:t>Variable weight strategy outperforms in volatile markets </a:t>
            </a:r>
            <a:r>
              <a:rPr lang="en-US" sz="1400" dirty="0">
                <a:solidFill>
                  <a:schemeClr val="bg1"/>
                </a:solidFill>
              </a:rPr>
              <a:t>with higher alpha and Sharpe ratio</a:t>
            </a:r>
          </a:p>
          <a:p>
            <a:pPr marL="377190" indent="-285750"/>
            <a:r>
              <a:rPr lang="en-US" sz="1400" dirty="0">
                <a:solidFill>
                  <a:schemeClr val="bg1"/>
                </a:solidFill>
              </a:rPr>
              <a:t>In </a:t>
            </a:r>
            <a:r>
              <a:rPr lang="en-US" sz="1400" b="1" dirty="0">
                <a:solidFill>
                  <a:schemeClr val="bg1"/>
                </a:solidFill>
              </a:rPr>
              <a:t>neutral markets, both strategies perform similarly</a:t>
            </a:r>
            <a:r>
              <a:rPr lang="en-US" sz="1400" dirty="0">
                <a:solidFill>
                  <a:schemeClr val="bg1"/>
                </a:solidFill>
              </a:rPr>
              <a:t>, making volatility a key determinant of success</a:t>
            </a:r>
          </a:p>
        </p:txBody>
      </p:sp>
      <p:sp>
        <p:nvSpPr>
          <p:cNvPr id="11" name="Rectangle: Rounded Corners 10">
            <a:extLst>
              <a:ext uri="{FF2B5EF4-FFF2-40B4-BE49-F238E27FC236}">
                <a16:creationId xmlns:a16="http://schemas.microsoft.com/office/drawing/2014/main" id="{8FB19078-7935-69CD-1C47-1605775820C5}"/>
              </a:ext>
            </a:extLst>
          </p:cNvPr>
          <p:cNvSpPr/>
          <p:nvPr/>
        </p:nvSpPr>
        <p:spPr>
          <a:xfrm>
            <a:off x="587388" y="3728758"/>
            <a:ext cx="5400675" cy="880741"/>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bIns="79200" rtlCol="0" anchor="t"/>
          <a:lstStyle>
            <a:lvl1pPr>
              <a:buFont typeface="Wingdings" panose="05000000000000000000" pitchFamily="2" charset="2"/>
              <a:buChar char="§"/>
            </a:lvl1pPr>
            <a:lvl2pPr>
              <a:buFont typeface="Wingdings" panose="05000000000000000000" pitchFamily="2" charset="2"/>
              <a:buChar char="§"/>
            </a:lvl2pPr>
            <a:lvl3pPr>
              <a:buFont typeface="Wingdings" panose="05000000000000000000" pitchFamily="2" charset="2"/>
              <a:buChar char="§"/>
            </a:lvl3pPr>
            <a:lvl4pPr>
              <a:buFont typeface="Wingdings" panose="05000000000000000000" pitchFamily="2" charset="2"/>
              <a:buChar char="§"/>
            </a:lvl4pPr>
            <a:lvl5pPr>
              <a:buFont typeface="Wingdings" panose="05000000000000000000" pitchFamily="2" charset="2"/>
              <a:buChar char="§"/>
            </a:lvl5pPr>
            <a:lvl6pPr>
              <a:buFont typeface="Wingdings" panose="05000000000000000000" pitchFamily="2" charset="2"/>
              <a:buChar char="§"/>
            </a:lvl6pPr>
            <a:lvl7pPr>
              <a:buFont typeface="Wingdings" panose="05000000000000000000" pitchFamily="2" charset="2"/>
              <a:buChar char="§"/>
            </a:lvl7pPr>
            <a:lvl8pPr>
              <a:buFont typeface="Wingdings" panose="05000000000000000000" pitchFamily="2" charset="2"/>
              <a:buChar char="§"/>
            </a:lvl8pPr>
            <a:lvl9pPr>
              <a:buFont typeface="Wingdings" panose="05000000000000000000" pitchFamily="2" charset="2"/>
              <a:buChar char="§"/>
            </a:lvl9pPr>
          </a:lstStyle>
          <a:p>
            <a:pPr marL="91440">
              <a:buNone/>
            </a:pPr>
            <a:r>
              <a:rPr lang="en-US" sz="1400" b="1" dirty="0">
                <a:solidFill>
                  <a:schemeClr val="tx1"/>
                </a:solidFill>
              </a:rPr>
              <a:t>Limitations of Strike Selection</a:t>
            </a:r>
          </a:p>
          <a:p>
            <a:pPr marL="377190" indent="-285750"/>
            <a:r>
              <a:rPr lang="en-US" sz="1400" b="1" dirty="0">
                <a:solidFill>
                  <a:schemeClr val="tx1"/>
                </a:solidFill>
              </a:rPr>
              <a:t>Strike selection can underperform</a:t>
            </a:r>
            <a:r>
              <a:rPr lang="en-US" sz="1400" dirty="0">
                <a:solidFill>
                  <a:schemeClr val="tx1"/>
                </a:solidFill>
              </a:rPr>
              <a:t>, even compared to the ETF itself, highlighting its inefficiency</a:t>
            </a:r>
          </a:p>
        </p:txBody>
      </p:sp>
    </p:spTree>
    <p:extLst>
      <p:ext uri="{BB962C8B-B14F-4D97-AF65-F5344CB8AC3E}">
        <p14:creationId xmlns:p14="http://schemas.microsoft.com/office/powerpoint/2010/main" val="13584228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F51E20-4DFA-9ED3-2B55-38BD3441BD4C}"/>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E0EA4829-E534-6E3B-5C71-83CC9DE84F2B}"/>
              </a:ext>
            </a:extLst>
          </p:cNvPr>
          <p:cNvSpPr>
            <a:spLocks noGrp="1"/>
          </p:cNvSpPr>
          <p:nvPr>
            <p:ph type="title"/>
          </p:nvPr>
        </p:nvSpPr>
        <p:spPr/>
        <p:txBody>
          <a:bodyPr/>
          <a:lstStyle/>
          <a:p>
            <a:r>
              <a:rPr lang="en-US" sz="2400" dirty="0"/>
              <a:t>Maximizing Alpha The Power Of Combining Calls &amp; Puts</a:t>
            </a:r>
            <a:br>
              <a:rPr lang="en-US" sz="2400" dirty="0"/>
            </a:br>
            <a:endParaRPr lang="en-US" sz="2400" dirty="0"/>
          </a:p>
        </p:txBody>
      </p:sp>
      <p:sp>
        <p:nvSpPr>
          <p:cNvPr id="5" name="Date Placeholder 4">
            <a:extLst>
              <a:ext uri="{FF2B5EF4-FFF2-40B4-BE49-F238E27FC236}">
                <a16:creationId xmlns:a16="http://schemas.microsoft.com/office/drawing/2014/main" id="{A3B3A1E4-6564-B2A4-B69D-827A131DB075}"/>
              </a:ext>
            </a:extLst>
          </p:cNvPr>
          <p:cNvSpPr>
            <a:spLocks noGrp="1"/>
          </p:cNvSpPr>
          <p:nvPr>
            <p:ph type="dt" sz="half" idx="18"/>
          </p:nvPr>
        </p:nvSpPr>
        <p:spPr/>
        <p:txBody>
          <a:bodyPr/>
          <a:lstStyle/>
          <a:p>
            <a:fld id="{F15D5193-A1AC-4676-8A79-1DF10C6D376B}" type="datetime3">
              <a:rPr lang="en-US" smtClean="0"/>
              <a:t>12 March 2025</a:t>
            </a:fld>
            <a:endParaRPr lang="en-US"/>
          </a:p>
        </p:txBody>
      </p:sp>
      <p:sp>
        <p:nvSpPr>
          <p:cNvPr id="6" name="Slide Number Placeholder 5">
            <a:extLst>
              <a:ext uri="{FF2B5EF4-FFF2-40B4-BE49-F238E27FC236}">
                <a16:creationId xmlns:a16="http://schemas.microsoft.com/office/drawing/2014/main" id="{1E6155A8-61B5-9A19-1105-9E80D3131F5A}"/>
              </a:ext>
            </a:extLst>
          </p:cNvPr>
          <p:cNvSpPr>
            <a:spLocks noGrp="1"/>
          </p:cNvSpPr>
          <p:nvPr>
            <p:ph type="sldNum" sz="quarter" idx="19"/>
          </p:nvPr>
        </p:nvSpPr>
        <p:spPr/>
        <p:txBody>
          <a:bodyPr/>
          <a:lstStyle/>
          <a:p>
            <a:fld id="{62CB3E74-FC4B-418A-B5F6-72ED80208EB2}" type="slidenum">
              <a:rPr lang="en-US" smtClean="0"/>
              <a:pPr/>
              <a:t>17</a:t>
            </a:fld>
            <a:endParaRPr lang="en-US"/>
          </a:p>
        </p:txBody>
      </p:sp>
      <p:graphicFrame>
        <p:nvGraphicFramePr>
          <p:cNvPr id="9" name="Object 8" hidden="1">
            <a:extLst>
              <a:ext uri="{FF2B5EF4-FFF2-40B4-BE49-F238E27FC236}">
                <a16:creationId xmlns:a16="http://schemas.microsoft.com/office/drawing/2014/main" id="{58E8A7CD-7302-5800-B825-890807C5E07F}"/>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286" imgH="286" progId="TCLayout.ActiveDocument.1">
                  <p:embed/>
                </p:oleObj>
              </mc:Choice>
              <mc:Fallback>
                <p:oleObj name="think-cell Slide" r:id="rId5" imgW="286" imgH="286" progId="TCLayout.ActiveDocument.1">
                  <p:embed/>
                  <p:pic>
                    <p:nvPicPr>
                      <p:cNvPr id="9" name="Object 8" hidden="1">
                        <a:extLst>
                          <a:ext uri="{FF2B5EF4-FFF2-40B4-BE49-F238E27FC236}">
                            <a16:creationId xmlns:a16="http://schemas.microsoft.com/office/drawing/2014/main" id="{58E8A7CD-7302-5800-B825-890807C5E07F}"/>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B83571D7-E05D-2130-3405-406FD4830374}"/>
              </a:ext>
            </a:extLst>
          </p:cNvPr>
          <p:cNvSpPr/>
          <p:nvPr>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de-DE" sz="3000" b="1" dirty="0" err="1">
              <a:latin typeface="Arial" panose="020B0604020202020204" pitchFamily="34" charset="0"/>
              <a:ea typeface="+mj-ea"/>
              <a:cs typeface="+mj-cs"/>
              <a:sym typeface="Arial" panose="020B0604020202020204" pitchFamily="34" charset="0"/>
            </a:endParaRPr>
          </a:p>
        </p:txBody>
      </p:sp>
      <p:sp>
        <p:nvSpPr>
          <p:cNvPr id="4" name="Rectangle: Rounded Corners 3">
            <a:extLst>
              <a:ext uri="{FF2B5EF4-FFF2-40B4-BE49-F238E27FC236}">
                <a16:creationId xmlns:a16="http://schemas.microsoft.com/office/drawing/2014/main" id="{D34E4F92-C215-85F8-C47F-3DB1019E41BC}"/>
              </a:ext>
            </a:extLst>
          </p:cNvPr>
          <p:cNvSpPr/>
          <p:nvPr/>
        </p:nvSpPr>
        <p:spPr>
          <a:xfrm>
            <a:off x="587373" y="1988839"/>
            <a:ext cx="5400675" cy="1332543"/>
          </a:xfrm>
          <a:prstGeom prst="roundRect">
            <a:avLst/>
          </a:prstGeom>
          <a:ln/>
        </p:spPr>
        <p:style>
          <a:lnRef idx="2">
            <a:schemeClr val="accent1">
              <a:shade val="15000"/>
            </a:schemeClr>
          </a:lnRef>
          <a:fillRef idx="1">
            <a:schemeClr val="accent1"/>
          </a:fillRef>
          <a:effectRef idx="0">
            <a:schemeClr val="accent1"/>
          </a:effectRef>
          <a:fontRef idx="minor">
            <a:schemeClr val="lt1"/>
          </a:fontRef>
        </p:style>
        <p:txBody>
          <a:bodyPr bIns="79200" rtlCol="0" anchor="t"/>
          <a:lstStyle>
            <a:lvl1pPr>
              <a:buFont typeface="Wingdings" panose="05000000000000000000" pitchFamily="2" charset="2"/>
              <a:buChar char="§"/>
            </a:lvl1pPr>
            <a:lvl2pPr>
              <a:buFont typeface="Wingdings" panose="05000000000000000000" pitchFamily="2" charset="2"/>
              <a:buChar char="§"/>
            </a:lvl2pPr>
            <a:lvl3pPr>
              <a:buFont typeface="Wingdings" panose="05000000000000000000" pitchFamily="2" charset="2"/>
              <a:buChar char="§"/>
            </a:lvl3pPr>
            <a:lvl4pPr>
              <a:buFont typeface="Wingdings" panose="05000000000000000000" pitchFamily="2" charset="2"/>
              <a:buChar char="§"/>
            </a:lvl4pPr>
            <a:lvl5pPr>
              <a:buFont typeface="Wingdings" panose="05000000000000000000" pitchFamily="2" charset="2"/>
              <a:buChar char="§"/>
            </a:lvl5pPr>
            <a:lvl6pPr>
              <a:buFont typeface="Wingdings" panose="05000000000000000000" pitchFamily="2" charset="2"/>
              <a:buChar char="§"/>
            </a:lvl6pPr>
            <a:lvl7pPr>
              <a:buFont typeface="Wingdings" panose="05000000000000000000" pitchFamily="2" charset="2"/>
              <a:buChar char="§"/>
            </a:lvl7pPr>
            <a:lvl8pPr>
              <a:buFont typeface="Wingdings" panose="05000000000000000000" pitchFamily="2" charset="2"/>
              <a:buChar char="§"/>
            </a:lvl8pPr>
            <a:lvl9pPr>
              <a:buFont typeface="Wingdings" panose="05000000000000000000" pitchFamily="2" charset="2"/>
              <a:buChar char="§"/>
            </a:lvl9pPr>
          </a:lstStyle>
          <a:p>
            <a:pPr marL="0" marR="0" lvl="0" indent="0" algn="l" defTabSz="914400" rtl="0" eaLnBrk="1" fontAlgn="auto" latinLnBrk="0" hangingPunct="1">
              <a:lnSpc>
                <a:spcPct val="110000"/>
              </a:lnSpc>
              <a:spcBef>
                <a:spcPts val="0"/>
              </a:spcBef>
              <a:spcAft>
                <a:spcPts val="0"/>
              </a:spcAft>
              <a:buNone/>
              <a:tabLst/>
              <a:defRPr/>
            </a:pPr>
            <a:r>
              <a:rPr kumimoji="0" lang="en-US" sz="1400" b="1" i="0" u="none" strike="noStrike" kern="1200" cap="none" spc="0" normalizeH="0" baseline="0" noProof="0" dirty="0">
                <a:ln>
                  <a:noFill/>
                </a:ln>
                <a:solidFill>
                  <a:schemeClr val="bg1"/>
                </a:solidFill>
                <a:effectLst/>
                <a:uLnTx/>
                <a:uFillTx/>
                <a:latin typeface="Arial"/>
                <a:ea typeface="+mn-ea"/>
                <a:cs typeface="+mn-cs"/>
              </a:rPr>
              <a:t>Research Insights</a:t>
            </a:r>
          </a:p>
          <a:p>
            <a:pPr marL="285750" marR="0" lvl="0" indent="-285750" algn="l" defTabSz="914400" rtl="0" eaLnBrk="1" fontAlgn="auto" latinLnBrk="0" hangingPunct="1">
              <a:lnSpc>
                <a:spcPct val="110000"/>
              </a:lnSpc>
              <a:spcBef>
                <a:spcPts val="0"/>
              </a:spcBef>
              <a:spcAft>
                <a:spcPts val="0"/>
              </a:spcAft>
              <a:buNone/>
              <a:tabLst/>
              <a:defRPr/>
            </a:pPr>
            <a:r>
              <a:rPr kumimoji="0" lang="en-US" sz="1400" b="0" i="0" u="none" strike="noStrike" kern="1200" cap="none" spc="0" normalizeH="0" baseline="0" noProof="0" dirty="0">
                <a:ln>
                  <a:noFill/>
                </a:ln>
                <a:solidFill>
                  <a:schemeClr val="bg1"/>
                </a:solidFill>
                <a:effectLst/>
                <a:uLnTx/>
                <a:uFillTx/>
                <a:latin typeface="Arial"/>
                <a:ea typeface="+mn-ea"/>
                <a:cs typeface="+mn-cs"/>
              </a:rPr>
              <a:t>Previous studies suggest</a:t>
            </a:r>
            <a:endParaRPr kumimoji="0" lang="en-US" sz="1400" b="1" i="0" u="none" strike="noStrike" kern="1200" cap="none" spc="0" normalizeH="0" baseline="0" noProof="0" dirty="0">
              <a:ln>
                <a:noFill/>
              </a:ln>
              <a:solidFill>
                <a:schemeClr val="bg1"/>
              </a:solidFill>
              <a:effectLst/>
              <a:uLnTx/>
              <a:uFillTx/>
              <a:latin typeface="Arial"/>
              <a:ea typeface="+mn-ea"/>
              <a:cs typeface="+mn-cs"/>
            </a:endParaRPr>
          </a:p>
          <a:p>
            <a:pPr marL="501750" marR="0" lvl="1" indent="-285750" algn="l" defTabSz="914400" rtl="0" eaLnBrk="1" fontAlgn="auto" latinLnBrk="0" hangingPunct="1">
              <a:lnSpc>
                <a:spcPct val="110000"/>
              </a:lnSpc>
              <a:spcBef>
                <a:spcPts val="0"/>
              </a:spcBef>
              <a:spcAft>
                <a:spcPts val="0"/>
              </a:spcAft>
              <a:tabLst/>
              <a:defRPr/>
            </a:pPr>
            <a:r>
              <a:rPr kumimoji="0" lang="en-US" sz="1400" b="1" i="0" u="none" strike="noStrike" kern="1200" cap="none" spc="0" normalizeH="0" baseline="0" noProof="0" dirty="0">
                <a:ln>
                  <a:noFill/>
                </a:ln>
                <a:solidFill>
                  <a:schemeClr val="bg1"/>
                </a:solidFill>
                <a:effectLst/>
                <a:uLnTx/>
                <a:uFillTx/>
                <a:latin typeface="Arial"/>
                <a:ea typeface="+mn-ea"/>
                <a:cs typeface="+mn-cs"/>
              </a:rPr>
              <a:t>Lower portfolio volatility</a:t>
            </a:r>
            <a:r>
              <a:rPr kumimoji="0" lang="en-US" sz="1400" b="0" i="0" u="none" strike="noStrike" kern="1200" cap="none" spc="0" normalizeH="0" baseline="0" noProof="0" dirty="0">
                <a:ln>
                  <a:noFill/>
                </a:ln>
                <a:solidFill>
                  <a:schemeClr val="bg1"/>
                </a:solidFill>
                <a:effectLst/>
                <a:uLnTx/>
                <a:uFillTx/>
                <a:latin typeface="Arial"/>
                <a:ea typeface="+mn-ea"/>
                <a:cs typeface="+mn-cs"/>
              </a:rPr>
              <a:t> with calls and puts</a:t>
            </a:r>
            <a:endParaRPr kumimoji="0" lang="en-US" sz="1400" b="1" i="0" u="none" strike="noStrike" kern="1200" cap="none" spc="0" normalizeH="0" baseline="0" noProof="0" dirty="0">
              <a:ln>
                <a:noFill/>
              </a:ln>
              <a:solidFill>
                <a:schemeClr val="bg1"/>
              </a:solidFill>
              <a:effectLst/>
              <a:uLnTx/>
              <a:uFillTx/>
              <a:latin typeface="Arial"/>
              <a:ea typeface="+mn-ea"/>
              <a:cs typeface="+mn-cs"/>
            </a:endParaRPr>
          </a:p>
          <a:p>
            <a:pPr marL="501750" marR="0" lvl="1" indent="-285750" algn="l" defTabSz="914400" rtl="0" eaLnBrk="1" fontAlgn="auto" latinLnBrk="0" hangingPunct="1">
              <a:lnSpc>
                <a:spcPct val="110000"/>
              </a:lnSpc>
              <a:spcBef>
                <a:spcPts val="0"/>
              </a:spcBef>
              <a:spcAft>
                <a:spcPts val="0"/>
              </a:spcAft>
              <a:tabLst/>
              <a:defRPr/>
            </a:pPr>
            <a:r>
              <a:rPr kumimoji="0" lang="en-US" sz="1400" b="1" i="0" u="none" strike="noStrike" kern="1200" cap="none" spc="0" normalizeH="0" baseline="0" noProof="0" dirty="0">
                <a:ln>
                  <a:noFill/>
                </a:ln>
                <a:solidFill>
                  <a:schemeClr val="bg1"/>
                </a:solidFill>
                <a:effectLst/>
                <a:uLnTx/>
                <a:uFillTx/>
                <a:latin typeface="Arial"/>
                <a:ea typeface="+mn-ea"/>
                <a:cs typeface="+mn-cs"/>
              </a:rPr>
              <a:t>Improved Sharpe ratio</a:t>
            </a:r>
            <a:r>
              <a:rPr kumimoji="0" lang="en-US" sz="1400" b="0" i="0" u="none" strike="noStrike" kern="1200" cap="none" spc="0" normalizeH="0" baseline="0" noProof="0" dirty="0">
                <a:ln>
                  <a:noFill/>
                </a:ln>
                <a:solidFill>
                  <a:schemeClr val="bg1"/>
                </a:solidFill>
                <a:effectLst/>
                <a:uLnTx/>
                <a:uFillTx/>
                <a:latin typeface="Arial"/>
                <a:ea typeface="+mn-ea"/>
                <a:cs typeface="+mn-cs"/>
              </a:rPr>
              <a:t> due to balanced risk exposure</a:t>
            </a:r>
          </a:p>
          <a:p>
            <a:pPr marL="501750" marR="0" lvl="1" indent="-285750" algn="l" defTabSz="914400" rtl="0" eaLnBrk="1" fontAlgn="auto" latinLnBrk="0" hangingPunct="1">
              <a:lnSpc>
                <a:spcPct val="110000"/>
              </a:lnSpc>
              <a:spcBef>
                <a:spcPts val="0"/>
              </a:spcBef>
              <a:spcAft>
                <a:spcPts val="0"/>
              </a:spcAft>
              <a:tabLst/>
              <a:defRPr/>
            </a:pPr>
            <a:r>
              <a:rPr kumimoji="0" lang="en-US" sz="1400" b="0" i="0" u="none" strike="noStrike" kern="1200" cap="none" spc="0" normalizeH="0" baseline="0" noProof="0" dirty="0">
                <a:ln>
                  <a:noFill/>
                </a:ln>
                <a:solidFill>
                  <a:schemeClr val="bg1"/>
                </a:solidFill>
                <a:effectLst/>
                <a:uLnTx/>
                <a:uFillTx/>
                <a:latin typeface="Arial"/>
                <a:ea typeface="+mn-ea"/>
                <a:cs typeface="+mn-cs"/>
              </a:rPr>
              <a:t>Better performance in sideways or volatile markets</a:t>
            </a:r>
          </a:p>
        </p:txBody>
      </p:sp>
      <p:sp>
        <p:nvSpPr>
          <p:cNvPr id="7" name="Rectangle: Rounded Corners 6">
            <a:extLst>
              <a:ext uri="{FF2B5EF4-FFF2-40B4-BE49-F238E27FC236}">
                <a16:creationId xmlns:a16="http://schemas.microsoft.com/office/drawing/2014/main" id="{A8260214-07D3-8EA8-71E3-B94B9F0C759E}"/>
              </a:ext>
            </a:extLst>
          </p:cNvPr>
          <p:cNvSpPr/>
          <p:nvPr/>
        </p:nvSpPr>
        <p:spPr>
          <a:xfrm>
            <a:off x="587125" y="1516815"/>
            <a:ext cx="5400677" cy="366795"/>
          </a:xfrm>
          <a:prstGeom prst="roundRect">
            <a:avLst/>
          </a:prstGeom>
          <a:ln/>
        </p:spPr>
        <p:style>
          <a:lnRef idx="2">
            <a:schemeClr val="accent5">
              <a:shade val="15000"/>
            </a:schemeClr>
          </a:lnRef>
          <a:fillRef idx="1">
            <a:schemeClr val="accent5"/>
          </a:fillRef>
          <a:effectRef idx="0">
            <a:schemeClr val="accent5"/>
          </a:effectRef>
          <a:fontRef idx="minor">
            <a:schemeClr val="lt1"/>
          </a:fontRef>
        </p:style>
        <p:txBody>
          <a:bodyPr bIns="79200" rtlCol="0" anchor="ctr"/>
          <a:lstStyle/>
          <a:p>
            <a:pPr algn="ctr">
              <a:buNone/>
            </a:pPr>
            <a:r>
              <a:rPr lang="en-US" sz="1400" b="1" dirty="0">
                <a:solidFill>
                  <a:schemeClr val="tx1"/>
                </a:solidFill>
              </a:rPr>
              <a:t>Are Researchers Right about Selling Calls &amp; Puts ?</a:t>
            </a:r>
          </a:p>
        </p:txBody>
      </p:sp>
      <p:sp>
        <p:nvSpPr>
          <p:cNvPr id="11" name="TextBox 10">
            <a:extLst>
              <a:ext uri="{FF2B5EF4-FFF2-40B4-BE49-F238E27FC236}">
                <a16:creationId xmlns:a16="http://schemas.microsoft.com/office/drawing/2014/main" id="{68B4EB3C-651E-8ED2-ECFE-2659018AE5C9}"/>
              </a:ext>
            </a:extLst>
          </p:cNvPr>
          <p:cNvSpPr txBox="1"/>
          <p:nvPr/>
        </p:nvSpPr>
        <p:spPr>
          <a:xfrm>
            <a:off x="6203952" y="5409220"/>
            <a:ext cx="5328606" cy="337483"/>
          </a:xfrm>
          <a:prstGeom prst="rect">
            <a:avLst/>
          </a:prstGeom>
          <a:noFill/>
        </p:spPr>
        <p:txBody>
          <a:bodyPr wrap="square" lIns="0" tIns="0" rIns="0" bIns="0" rtlCol="0">
            <a:noAutofit/>
          </a:bodyPr>
          <a:lstStyle/>
          <a:p>
            <a:pPr algn="l"/>
            <a:r>
              <a:rPr lang="en-US" sz="1000" i="1" dirty="0">
                <a:solidFill>
                  <a:srgbClr val="111111"/>
                </a:solidFill>
                <a:effectLst/>
              </a:rPr>
              <a:t>Monthly selling, ATM strike selection, 5% target yield, no stop loss</a:t>
            </a:r>
            <a:endParaRPr lang="en-US" sz="1000" i="1" dirty="0"/>
          </a:p>
        </p:txBody>
      </p:sp>
      <p:sp>
        <p:nvSpPr>
          <p:cNvPr id="3" name="Rectangle: Rounded Corners 2">
            <a:extLst>
              <a:ext uri="{FF2B5EF4-FFF2-40B4-BE49-F238E27FC236}">
                <a16:creationId xmlns:a16="http://schemas.microsoft.com/office/drawing/2014/main" id="{A25BD2C6-632C-F2DD-57C8-78DCFB8CECAC}"/>
              </a:ext>
            </a:extLst>
          </p:cNvPr>
          <p:cNvSpPr/>
          <p:nvPr/>
        </p:nvSpPr>
        <p:spPr>
          <a:xfrm>
            <a:off x="587125" y="3467169"/>
            <a:ext cx="5400675" cy="366795"/>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bIns="79200" rtlCol="0" anchor="t"/>
          <a:lstStyle>
            <a:lvl1pPr>
              <a:buFont typeface="Wingdings" panose="05000000000000000000" pitchFamily="2" charset="2"/>
              <a:buChar char="§"/>
            </a:lvl1pPr>
            <a:lvl2pPr>
              <a:buFont typeface="Wingdings" panose="05000000000000000000" pitchFamily="2" charset="2"/>
              <a:buChar char="§"/>
            </a:lvl2pPr>
            <a:lvl3pPr>
              <a:buFont typeface="Wingdings" panose="05000000000000000000" pitchFamily="2" charset="2"/>
              <a:buChar char="§"/>
            </a:lvl3pPr>
            <a:lvl4pPr>
              <a:buFont typeface="Wingdings" panose="05000000000000000000" pitchFamily="2" charset="2"/>
              <a:buChar char="§"/>
            </a:lvl4pPr>
            <a:lvl5pPr>
              <a:buFont typeface="Wingdings" panose="05000000000000000000" pitchFamily="2" charset="2"/>
              <a:buChar char="§"/>
            </a:lvl5pPr>
            <a:lvl6pPr>
              <a:buFont typeface="Wingdings" panose="05000000000000000000" pitchFamily="2" charset="2"/>
              <a:buChar char="§"/>
            </a:lvl6pPr>
            <a:lvl7pPr>
              <a:buFont typeface="Wingdings" panose="05000000000000000000" pitchFamily="2" charset="2"/>
              <a:buChar char="§"/>
            </a:lvl7pPr>
            <a:lvl8pPr>
              <a:buFont typeface="Wingdings" panose="05000000000000000000" pitchFamily="2" charset="2"/>
              <a:buChar char="§"/>
            </a:lvl8pPr>
            <a:lvl9pPr>
              <a:buFont typeface="Wingdings" panose="05000000000000000000" pitchFamily="2" charset="2"/>
              <a:buChar char="§"/>
            </a:lvl9pPr>
          </a:lstStyle>
          <a:p>
            <a:pPr marL="0" marR="0" lvl="0" indent="0" algn="l" defTabSz="914400" rtl="0" eaLnBrk="1" fontAlgn="auto" latinLnBrk="0" hangingPunct="1">
              <a:lnSpc>
                <a:spcPct val="110000"/>
              </a:lnSpc>
              <a:spcBef>
                <a:spcPts val="0"/>
              </a:spcBef>
              <a:spcAft>
                <a:spcPts val="0"/>
              </a:spcAft>
              <a:buNone/>
              <a:tabLst/>
              <a:defRPr/>
            </a:pPr>
            <a:r>
              <a:rPr kumimoji="0" lang="en-US" sz="1400" b="1" i="0" u="none" strike="noStrike" kern="1200" cap="none" spc="0" normalizeH="0" baseline="0" noProof="0" dirty="0">
                <a:ln>
                  <a:noFill/>
                </a:ln>
                <a:solidFill>
                  <a:srgbClr val="201751"/>
                </a:solidFill>
                <a:effectLst/>
                <a:uLnTx/>
                <a:uFillTx/>
                <a:latin typeface="Arial"/>
                <a:ea typeface="+mn-ea"/>
                <a:cs typeface="+mn-cs"/>
              </a:rPr>
              <a:t>Calls and Put strike are symmetric between the ATM strike</a:t>
            </a:r>
          </a:p>
        </p:txBody>
      </p:sp>
      <p:sp>
        <p:nvSpPr>
          <p:cNvPr id="12" name="Rectangle: Rounded Corners 11">
            <a:extLst>
              <a:ext uri="{FF2B5EF4-FFF2-40B4-BE49-F238E27FC236}">
                <a16:creationId xmlns:a16="http://schemas.microsoft.com/office/drawing/2014/main" id="{82552247-2E2B-9CD6-9435-4A8669589E68}"/>
              </a:ext>
            </a:extLst>
          </p:cNvPr>
          <p:cNvSpPr/>
          <p:nvPr/>
        </p:nvSpPr>
        <p:spPr>
          <a:xfrm>
            <a:off x="587376" y="3979750"/>
            <a:ext cx="5400675" cy="1598211"/>
          </a:xfrm>
          <a:prstGeom prst="roundRect">
            <a:avLst/>
          </a:prstGeom>
          <a:ln/>
        </p:spPr>
        <p:style>
          <a:lnRef idx="2">
            <a:schemeClr val="accent6">
              <a:shade val="15000"/>
            </a:schemeClr>
          </a:lnRef>
          <a:fillRef idx="1">
            <a:schemeClr val="accent6"/>
          </a:fillRef>
          <a:effectRef idx="0">
            <a:schemeClr val="accent6"/>
          </a:effectRef>
          <a:fontRef idx="minor">
            <a:schemeClr val="lt1"/>
          </a:fontRef>
        </p:style>
        <p:txBody>
          <a:bodyPr bIns="79200" rtlCol="0" anchor="t"/>
          <a:lstStyle>
            <a:lvl1pPr>
              <a:buFont typeface="Wingdings" panose="05000000000000000000" pitchFamily="2" charset="2"/>
              <a:buChar char="§"/>
            </a:lvl1pPr>
            <a:lvl2pPr>
              <a:buFont typeface="Wingdings" panose="05000000000000000000" pitchFamily="2" charset="2"/>
              <a:buChar char="§"/>
            </a:lvl2pPr>
            <a:lvl3pPr>
              <a:buFont typeface="Wingdings" panose="05000000000000000000" pitchFamily="2" charset="2"/>
              <a:buChar char="§"/>
            </a:lvl3pPr>
            <a:lvl4pPr>
              <a:buFont typeface="Wingdings" panose="05000000000000000000" pitchFamily="2" charset="2"/>
              <a:buChar char="§"/>
            </a:lvl4pPr>
            <a:lvl5pPr>
              <a:buFont typeface="Wingdings" panose="05000000000000000000" pitchFamily="2" charset="2"/>
              <a:buChar char="§"/>
            </a:lvl5pPr>
            <a:lvl6pPr>
              <a:buFont typeface="Wingdings" panose="05000000000000000000" pitchFamily="2" charset="2"/>
              <a:buChar char="§"/>
            </a:lvl6pPr>
            <a:lvl7pPr>
              <a:buFont typeface="Wingdings" panose="05000000000000000000" pitchFamily="2" charset="2"/>
              <a:buChar char="§"/>
            </a:lvl7pPr>
            <a:lvl8pPr>
              <a:buFont typeface="Wingdings" panose="05000000000000000000" pitchFamily="2" charset="2"/>
              <a:buChar char="§"/>
            </a:lvl8pPr>
            <a:lvl9pPr>
              <a:buFont typeface="Wingdings" panose="05000000000000000000" pitchFamily="2" charset="2"/>
              <a:buChar char="§"/>
            </a:lvl9pPr>
          </a:lstStyle>
          <a:p>
            <a:pPr marL="0" marR="0" lvl="0" indent="0" algn="l" defTabSz="914400" rtl="0" eaLnBrk="1" fontAlgn="auto" latinLnBrk="0" hangingPunct="1">
              <a:lnSpc>
                <a:spcPct val="110000"/>
              </a:lnSpc>
              <a:spcBef>
                <a:spcPts val="0"/>
              </a:spcBef>
              <a:spcAft>
                <a:spcPts val="0"/>
              </a:spcAft>
              <a:buNone/>
              <a:tabLst/>
              <a:defRPr/>
            </a:pPr>
            <a:r>
              <a:rPr kumimoji="0" lang="en-US" sz="1400" b="1" i="0" u="none" strike="noStrike" kern="1200" cap="none" spc="0" normalizeH="0" baseline="0" noProof="0" dirty="0">
                <a:ln>
                  <a:noFill/>
                </a:ln>
                <a:solidFill>
                  <a:srgbClr val="201751"/>
                </a:solidFill>
                <a:effectLst/>
                <a:uLnTx/>
                <a:uFillTx/>
                <a:latin typeface="Arial"/>
                <a:ea typeface="+mn-ea"/>
                <a:cs typeface="+mn-cs"/>
              </a:rPr>
              <a:t>Researchers Quotes</a:t>
            </a:r>
          </a:p>
          <a:p>
            <a:pPr marL="0" marR="0" lvl="0" indent="0" algn="l" defTabSz="914400" rtl="0" eaLnBrk="1" fontAlgn="auto" latinLnBrk="0" hangingPunct="1">
              <a:lnSpc>
                <a:spcPct val="110000"/>
              </a:lnSpc>
              <a:spcBef>
                <a:spcPts val="0"/>
              </a:spcBef>
              <a:spcAft>
                <a:spcPts val="0"/>
              </a:spcAft>
              <a:buNone/>
              <a:tabLst/>
              <a:defRPr/>
            </a:pPr>
            <a:r>
              <a:rPr kumimoji="0" lang="en-US" sz="1400" i="0" u="none" strike="noStrike" kern="1200" cap="none" spc="0" normalizeH="0" baseline="0" noProof="0" dirty="0">
                <a:ln>
                  <a:noFill/>
                </a:ln>
                <a:solidFill>
                  <a:srgbClr val="201751"/>
                </a:solidFill>
                <a:effectLst/>
                <a:uLnTx/>
                <a:uFillTx/>
                <a:latin typeface="Arial"/>
                <a:ea typeface="+mn-ea"/>
                <a:cs typeface="+mn-cs"/>
              </a:rPr>
              <a:t>"</a:t>
            </a:r>
            <a:r>
              <a:rPr kumimoji="0" lang="en-US" sz="1400" b="1" i="0" u="none" strike="noStrike" kern="1200" cap="none" spc="0" normalizeH="0" baseline="0" noProof="0" dirty="0">
                <a:ln>
                  <a:noFill/>
                </a:ln>
                <a:solidFill>
                  <a:srgbClr val="201751"/>
                </a:solidFill>
                <a:effectLst/>
                <a:uLnTx/>
                <a:uFillTx/>
                <a:latin typeface="Arial"/>
                <a:ea typeface="+mn-ea"/>
                <a:cs typeface="+mn-cs"/>
              </a:rPr>
              <a:t>Adjusting call/put strikes</a:t>
            </a:r>
            <a:r>
              <a:rPr kumimoji="0" lang="en-US" sz="1400" i="0" u="none" strike="noStrike" kern="1200" cap="none" spc="0" normalizeH="0" baseline="0" noProof="0" dirty="0">
                <a:ln>
                  <a:noFill/>
                </a:ln>
                <a:solidFill>
                  <a:srgbClr val="201751"/>
                </a:solidFill>
                <a:effectLst/>
                <a:uLnTx/>
                <a:uFillTx/>
                <a:latin typeface="Arial"/>
                <a:ea typeface="+mn-ea"/>
                <a:cs typeface="+mn-cs"/>
              </a:rPr>
              <a:t> balances yields and </a:t>
            </a:r>
            <a:r>
              <a:rPr kumimoji="0" lang="en-US" sz="1400" b="1" i="0" u="none" strike="noStrike" kern="1200" cap="none" spc="0" normalizeH="0" baseline="0" noProof="0" dirty="0">
                <a:ln>
                  <a:noFill/>
                </a:ln>
                <a:solidFill>
                  <a:srgbClr val="201751"/>
                </a:solidFill>
                <a:effectLst/>
                <a:uLnTx/>
                <a:uFillTx/>
                <a:latin typeface="Arial"/>
                <a:ea typeface="+mn-ea"/>
                <a:cs typeface="+mn-cs"/>
              </a:rPr>
              <a:t>enhances consistency</a:t>
            </a:r>
            <a:r>
              <a:rPr kumimoji="0" lang="en-US" sz="1400" i="0" u="none" strike="noStrike" kern="1200" cap="none" spc="0" normalizeH="0" baseline="0" noProof="0" dirty="0">
                <a:ln>
                  <a:noFill/>
                </a:ln>
                <a:solidFill>
                  <a:srgbClr val="201751"/>
                </a:solidFill>
                <a:effectLst/>
                <a:uLnTx/>
                <a:uFillTx/>
                <a:latin typeface="Arial"/>
                <a:ea typeface="+mn-ea"/>
                <a:cs typeface="+mn-cs"/>
              </a:rPr>
              <a:t>.“</a:t>
            </a:r>
            <a:br>
              <a:rPr kumimoji="0" lang="en-US" sz="1400" i="0" u="none" strike="noStrike" kern="1200" cap="none" spc="0" normalizeH="0" baseline="0" noProof="0" dirty="0">
                <a:ln>
                  <a:noFill/>
                </a:ln>
                <a:solidFill>
                  <a:srgbClr val="201751"/>
                </a:solidFill>
                <a:effectLst/>
                <a:uLnTx/>
                <a:uFillTx/>
                <a:latin typeface="Arial"/>
                <a:ea typeface="+mn-ea"/>
                <a:cs typeface="+mn-cs"/>
              </a:rPr>
            </a:br>
            <a:r>
              <a:rPr kumimoji="0" lang="en-US" sz="1400" i="0" u="none" strike="noStrike" kern="1200" cap="none" spc="0" normalizeH="0" baseline="0" noProof="0" dirty="0">
                <a:ln>
                  <a:noFill/>
                </a:ln>
                <a:solidFill>
                  <a:srgbClr val="201751"/>
                </a:solidFill>
                <a:effectLst/>
                <a:uLnTx/>
                <a:uFillTx/>
                <a:latin typeface="Arial"/>
                <a:ea typeface="+mn-ea"/>
                <a:cs typeface="+mn-cs"/>
              </a:rPr>
              <a:t>"Covered </a:t>
            </a:r>
            <a:r>
              <a:rPr kumimoji="0" lang="en-US" sz="1400" b="1" i="0" u="none" strike="noStrike" kern="1200" cap="none" spc="0" normalizeH="0" baseline="0" noProof="0" dirty="0">
                <a:ln>
                  <a:noFill/>
                </a:ln>
                <a:solidFill>
                  <a:srgbClr val="201751"/>
                </a:solidFill>
                <a:effectLst/>
                <a:uLnTx/>
                <a:uFillTx/>
                <a:latin typeface="Arial"/>
                <a:ea typeface="+mn-ea"/>
                <a:cs typeface="+mn-cs"/>
              </a:rPr>
              <a:t>OTM calls and puts offer higher income </a:t>
            </a:r>
            <a:r>
              <a:rPr kumimoji="0" lang="en-US" sz="1400" i="0" u="none" strike="noStrike" kern="1200" cap="none" spc="0" normalizeH="0" baseline="0" noProof="0" dirty="0">
                <a:ln>
                  <a:noFill/>
                </a:ln>
                <a:solidFill>
                  <a:srgbClr val="201751"/>
                </a:solidFill>
                <a:effectLst/>
                <a:uLnTx/>
                <a:uFillTx/>
                <a:latin typeface="Arial"/>
                <a:ea typeface="+mn-ea"/>
                <a:cs typeface="+mn-cs"/>
              </a:rPr>
              <a:t>than covered calls alone.“</a:t>
            </a:r>
            <a:br>
              <a:rPr kumimoji="0" lang="en-US" sz="1400" i="0" u="none" strike="noStrike" kern="1200" cap="none" spc="0" normalizeH="0" baseline="0" noProof="0" dirty="0">
                <a:ln>
                  <a:noFill/>
                </a:ln>
                <a:solidFill>
                  <a:srgbClr val="201751"/>
                </a:solidFill>
                <a:effectLst/>
                <a:uLnTx/>
                <a:uFillTx/>
                <a:latin typeface="Arial"/>
                <a:ea typeface="+mn-ea"/>
                <a:cs typeface="+mn-cs"/>
              </a:rPr>
            </a:br>
            <a:r>
              <a:rPr kumimoji="0" lang="en-US" sz="1400" i="0" u="none" strike="noStrike" kern="1200" cap="none" spc="0" normalizeH="0" baseline="0" noProof="0" dirty="0">
                <a:ln>
                  <a:noFill/>
                </a:ln>
                <a:solidFill>
                  <a:srgbClr val="201751"/>
                </a:solidFill>
                <a:effectLst/>
                <a:uLnTx/>
                <a:uFillTx/>
                <a:latin typeface="Arial"/>
                <a:ea typeface="+mn-ea"/>
                <a:cs typeface="+mn-cs"/>
              </a:rPr>
              <a:t>"A </a:t>
            </a:r>
            <a:r>
              <a:rPr kumimoji="0" lang="en-US" sz="1400" b="1" i="0" u="none" strike="noStrike" kern="1200" cap="none" spc="0" normalizeH="0" baseline="0" noProof="0" dirty="0">
                <a:ln>
                  <a:noFill/>
                </a:ln>
                <a:solidFill>
                  <a:srgbClr val="201751"/>
                </a:solidFill>
                <a:effectLst/>
                <a:uLnTx/>
                <a:uFillTx/>
                <a:latin typeface="Arial"/>
                <a:ea typeface="+mn-ea"/>
                <a:cs typeface="+mn-cs"/>
              </a:rPr>
              <a:t>combined strategy </a:t>
            </a:r>
            <a:r>
              <a:rPr kumimoji="0" lang="en-US" sz="1400" i="0" u="none" strike="noStrike" kern="1200" cap="none" spc="0" normalizeH="0" baseline="0" noProof="0" dirty="0">
                <a:ln>
                  <a:noFill/>
                </a:ln>
                <a:solidFill>
                  <a:srgbClr val="201751"/>
                </a:solidFill>
                <a:effectLst/>
                <a:uLnTx/>
                <a:uFillTx/>
                <a:latin typeface="Arial"/>
                <a:ea typeface="+mn-ea"/>
                <a:cs typeface="+mn-cs"/>
              </a:rPr>
              <a:t>provides </a:t>
            </a:r>
            <a:r>
              <a:rPr kumimoji="0" lang="en-US" sz="1400" b="1" i="0" u="none" strike="noStrike" kern="1200" cap="none" spc="0" normalizeH="0" baseline="0" noProof="0" dirty="0">
                <a:ln>
                  <a:noFill/>
                </a:ln>
                <a:solidFill>
                  <a:srgbClr val="201751"/>
                </a:solidFill>
                <a:effectLst/>
                <a:uLnTx/>
                <a:uFillTx/>
                <a:latin typeface="Arial"/>
                <a:ea typeface="+mn-ea"/>
                <a:cs typeface="+mn-cs"/>
              </a:rPr>
              <a:t>better downside protection</a:t>
            </a:r>
            <a:r>
              <a:rPr kumimoji="0" lang="en-US" sz="1400" i="0" u="none" strike="noStrike" kern="1200" cap="none" spc="0" normalizeH="0" baseline="0" noProof="0" dirty="0">
                <a:ln>
                  <a:noFill/>
                </a:ln>
                <a:solidFill>
                  <a:srgbClr val="201751"/>
                </a:solidFill>
                <a:effectLst/>
                <a:uLnTx/>
                <a:uFillTx/>
                <a:latin typeface="Arial"/>
                <a:ea typeface="+mn-ea"/>
                <a:cs typeface="+mn-cs"/>
              </a:rPr>
              <a:t>.“</a:t>
            </a:r>
          </a:p>
        </p:txBody>
      </p:sp>
      <p:pic>
        <p:nvPicPr>
          <p:cNvPr id="13" name="Picture 12">
            <a:extLst>
              <a:ext uri="{FF2B5EF4-FFF2-40B4-BE49-F238E27FC236}">
                <a16:creationId xmlns:a16="http://schemas.microsoft.com/office/drawing/2014/main" id="{7AE29E23-8B06-2F4B-FF5C-4DAFF475214F}"/>
              </a:ext>
            </a:extLst>
          </p:cNvPr>
          <p:cNvPicPr>
            <a:picLocks noChangeAspect="1"/>
          </p:cNvPicPr>
          <p:nvPr/>
        </p:nvPicPr>
        <p:blipFill>
          <a:blip r:embed="rId7"/>
          <a:stretch>
            <a:fillRect/>
          </a:stretch>
        </p:blipFill>
        <p:spPr>
          <a:xfrm>
            <a:off x="6213781" y="1916113"/>
            <a:ext cx="5372097" cy="3457103"/>
          </a:xfrm>
          <a:prstGeom prst="rect">
            <a:avLst/>
          </a:prstGeom>
          <a:ln w="12700">
            <a:solidFill>
              <a:schemeClr val="tx1"/>
            </a:solidFill>
          </a:ln>
        </p:spPr>
      </p:pic>
    </p:spTree>
    <p:extLst>
      <p:ext uri="{BB962C8B-B14F-4D97-AF65-F5344CB8AC3E}">
        <p14:creationId xmlns:p14="http://schemas.microsoft.com/office/powerpoint/2010/main" val="22051334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B09B78-20D7-38F5-0400-2A86A4274979}"/>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1E086D7B-9C77-804B-10A3-D19048A43AFC}"/>
              </a:ext>
            </a:extLst>
          </p:cNvPr>
          <p:cNvSpPr>
            <a:spLocks noGrp="1"/>
          </p:cNvSpPr>
          <p:nvPr>
            <p:ph type="title"/>
          </p:nvPr>
        </p:nvSpPr>
        <p:spPr/>
        <p:txBody>
          <a:bodyPr/>
          <a:lstStyle/>
          <a:p>
            <a:r>
              <a:rPr lang="en-US" sz="2400" dirty="0"/>
              <a:t>Calls &amp; Puts Outperforming, Especially In Negative Scenarios</a:t>
            </a:r>
          </a:p>
        </p:txBody>
      </p:sp>
      <p:sp>
        <p:nvSpPr>
          <p:cNvPr id="5" name="Date Placeholder 4">
            <a:extLst>
              <a:ext uri="{FF2B5EF4-FFF2-40B4-BE49-F238E27FC236}">
                <a16:creationId xmlns:a16="http://schemas.microsoft.com/office/drawing/2014/main" id="{19084EBB-E60B-E38A-ABE2-8E8C4E315DC1}"/>
              </a:ext>
            </a:extLst>
          </p:cNvPr>
          <p:cNvSpPr>
            <a:spLocks noGrp="1"/>
          </p:cNvSpPr>
          <p:nvPr>
            <p:ph type="dt" sz="half" idx="18"/>
          </p:nvPr>
        </p:nvSpPr>
        <p:spPr/>
        <p:txBody>
          <a:bodyPr/>
          <a:lstStyle/>
          <a:p>
            <a:fld id="{F15D5193-A1AC-4676-8A79-1DF10C6D376B}" type="datetime3">
              <a:rPr lang="en-US" smtClean="0"/>
              <a:t>12 March 2025</a:t>
            </a:fld>
            <a:endParaRPr lang="en-US"/>
          </a:p>
        </p:txBody>
      </p:sp>
      <p:sp>
        <p:nvSpPr>
          <p:cNvPr id="6" name="Slide Number Placeholder 5">
            <a:extLst>
              <a:ext uri="{FF2B5EF4-FFF2-40B4-BE49-F238E27FC236}">
                <a16:creationId xmlns:a16="http://schemas.microsoft.com/office/drawing/2014/main" id="{C124EFCB-85CE-14E8-2AA1-798B3008D5F8}"/>
              </a:ext>
            </a:extLst>
          </p:cNvPr>
          <p:cNvSpPr>
            <a:spLocks noGrp="1"/>
          </p:cNvSpPr>
          <p:nvPr>
            <p:ph type="sldNum" sz="quarter" idx="19"/>
          </p:nvPr>
        </p:nvSpPr>
        <p:spPr/>
        <p:txBody>
          <a:bodyPr/>
          <a:lstStyle/>
          <a:p>
            <a:fld id="{62CB3E74-FC4B-418A-B5F6-72ED80208EB2}" type="slidenum">
              <a:rPr lang="en-US" smtClean="0"/>
              <a:pPr/>
              <a:t>18</a:t>
            </a:fld>
            <a:endParaRPr lang="en-US"/>
          </a:p>
        </p:txBody>
      </p:sp>
      <p:graphicFrame>
        <p:nvGraphicFramePr>
          <p:cNvPr id="9" name="Object 8" hidden="1">
            <a:extLst>
              <a:ext uri="{FF2B5EF4-FFF2-40B4-BE49-F238E27FC236}">
                <a16:creationId xmlns:a16="http://schemas.microsoft.com/office/drawing/2014/main" id="{9D380F68-B219-9A58-E2D0-3545BDF534A5}"/>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286" imgH="286" progId="TCLayout.ActiveDocument.1">
                  <p:embed/>
                </p:oleObj>
              </mc:Choice>
              <mc:Fallback>
                <p:oleObj name="think-cell Slide" r:id="rId5" imgW="286" imgH="286" progId="TCLayout.ActiveDocument.1">
                  <p:embed/>
                  <p:pic>
                    <p:nvPicPr>
                      <p:cNvPr id="9" name="Object 8" hidden="1">
                        <a:extLst>
                          <a:ext uri="{FF2B5EF4-FFF2-40B4-BE49-F238E27FC236}">
                            <a16:creationId xmlns:a16="http://schemas.microsoft.com/office/drawing/2014/main" id="{9D380F68-B219-9A58-E2D0-3545BDF534A5}"/>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46BDF9DB-EDDC-CC7C-B5CD-673F8E69C4F1}"/>
              </a:ext>
            </a:extLst>
          </p:cNvPr>
          <p:cNvSpPr/>
          <p:nvPr>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de-DE" sz="3000" b="1" dirty="0" err="1">
              <a:latin typeface="Arial" panose="020B0604020202020204" pitchFamily="34" charset="0"/>
              <a:ea typeface="+mj-ea"/>
              <a:cs typeface="+mj-cs"/>
              <a:sym typeface="Arial" panose="020B0604020202020204" pitchFamily="34" charset="0"/>
            </a:endParaRPr>
          </a:p>
        </p:txBody>
      </p:sp>
      <p:graphicFrame>
        <p:nvGraphicFramePr>
          <p:cNvPr id="3" name="Table 2">
            <a:extLst>
              <a:ext uri="{FF2B5EF4-FFF2-40B4-BE49-F238E27FC236}">
                <a16:creationId xmlns:a16="http://schemas.microsoft.com/office/drawing/2014/main" id="{A5CA9268-9DE7-A0CE-E2E4-ACC95BF2F16E}"/>
              </a:ext>
            </a:extLst>
          </p:cNvPr>
          <p:cNvGraphicFramePr>
            <a:graphicFrameLocks noGrp="1"/>
          </p:cNvGraphicFramePr>
          <p:nvPr>
            <p:extLst>
              <p:ext uri="{D42A27DB-BD31-4B8C-83A1-F6EECF244321}">
                <p14:modId xmlns:p14="http://schemas.microsoft.com/office/powerpoint/2010/main" val="4030359756"/>
              </p:ext>
            </p:extLst>
          </p:nvPr>
        </p:nvGraphicFramePr>
        <p:xfrm>
          <a:off x="6203950" y="1484313"/>
          <a:ext cx="5400677" cy="4687865"/>
        </p:xfrm>
        <a:graphic>
          <a:graphicData uri="http://schemas.openxmlformats.org/drawingml/2006/table">
            <a:tbl>
              <a:tblPr firstRow="1" bandRow="1">
                <a:tableStyleId>{69E97D87-A029-4C6C-A0FF-1963AD8DBCBE}</a:tableStyleId>
              </a:tblPr>
              <a:tblGrid>
                <a:gridCol w="1476176">
                  <a:extLst>
                    <a:ext uri="{9D8B030D-6E8A-4147-A177-3AD203B41FA5}">
                      <a16:colId xmlns:a16="http://schemas.microsoft.com/office/drawing/2014/main" val="50333143"/>
                    </a:ext>
                  </a:extLst>
                </a:gridCol>
                <a:gridCol w="1258746">
                  <a:extLst>
                    <a:ext uri="{9D8B030D-6E8A-4147-A177-3AD203B41FA5}">
                      <a16:colId xmlns:a16="http://schemas.microsoft.com/office/drawing/2014/main" val="2481740957"/>
                    </a:ext>
                  </a:extLst>
                </a:gridCol>
                <a:gridCol w="1384801">
                  <a:extLst>
                    <a:ext uri="{9D8B030D-6E8A-4147-A177-3AD203B41FA5}">
                      <a16:colId xmlns:a16="http://schemas.microsoft.com/office/drawing/2014/main" val="3347212142"/>
                    </a:ext>
                  </a:extLst>
                </a:gridCol>
                <a:gridCol w="1280954">
                  <a:extLst>
                    <a:ext uri="{9D8B030D-6E8A-4147-A177-3AD203B41FA5}">
                      <a16:colId xmlns:a16="http://schemas.microsoft.com/office/drawing/2014/main" val="2742681639"/>
                    </a:ext>
                  </a:extLst>
                </a:gridCol>
              </a:tblGrid>
              <a:tr h="825157">
                <a:tc>
                  <a:txBody>
                    <a:bodyPr/>
                    <a:lstStyle/>
                    <a:p>
                      <a:pPr algn="ctr"/>
                      <a:r>
                        <a:rPr lang="fr-FR" dirty="0"/>
                        <a:t>Scenario (</a:t>
                      </a:r>
                      <a:r>
                        <a:rPr lang="fr-FR" dirty="0">
                          <a:solidFill>
                            <a:srgbClr val="00CE7D"/>
                          </a:solidFill>
                        </a:rPr>
                        <a:t>Positive</a:t>
                      </a:r>
                      <a:br>
                        <a:rPr lang="fr-FR" dirty="0">
                          <a:solidFill>
                            <a:srgbClr val="00CE7D"/>
                          </a:solidFill>
                        </a:rPr>
                      </a:br>
                      <a:r>
                        <a:rPr lang="fr-FR" dirty="0" err="1">
                          <a:solidFill>
                            <a:srgbClr val="FFAAA1"/>
                          </a:solidFill>
                        </a:rPr>
                        <a:t>Negative</a:t>
                      </a:r>
                      <a:br>
                        <a:rPr lang="fr-FR" dirty="0"/>
                      </a:br>
                      <a:r>
                        <a:rPr lang="fr-FR" dirty="0"/>
                        <a:t>Neutral)</a:t>
                      </a:r>
                      <a:endParaRPr lang="en-US"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a:t>Index</a:t>
                      </a:r>
                    </a:p>
                  </a:txBody>
                  <a:tcPr anchor="ctr">
                    <a:lnT w="12700" cap="flat" cmpd="sng" algn="ctr">
                      <a:solidFill>
                        <a:schemeClr val="tx1"/>
                      </a:solidFill>
                      <a:prstDash val="solid"/>
                      <a:round/>
                      <a:headEnd type="none" w="med" len="med"/>
                      <a:tailEnd type="none" w="med" len="med"/>
                    </a:lnT>
                  </a:tcPr>
                </a:tc>
                <a:tc>
                  <a:txBody>
                    <a:bodyPr/>
                    <a:lstStyle/>
                    <a:p>
                      <a:pPr algn="ctr"/>
                      <a:r>
                        <a:rPr lang="en-US" dirty="0"/>
                        <a:t>Calls</a:t>
                      </a:r>
                    </a:p>
                  </a:txBody>
                  <a:tcPr anchor="ctr">
                    <a:lnT w="12700" cap="flat" cmpd="sng" algn="ctr">
                      <a:solidFill>
                        <a:schemeClr val="tx1"/>
                      </a:solidFill>
                      <a:prstDash val="solid"/>
                      <a:round/>
                      <a:headEnd type="none" w="med" len="med"/>
                      <a:tailEnd type="none" w="med" len="med"/>
                    </a:lnT>
                  </a:tcPr>
                </a:tc>
                <a:tc>
                  <a:txBody>
                    <a:bodyPr/>
                    <a:lstStyle/>
                    <a:p>
                      <a:pPr algn="ctr"/>
                      <a:r>
                        <a:rPr lang="en-US" dirty="0"/>
                        <a:t>Calls and Puts</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355011333"/>
                  </a:ext>
                </a:extLst>
              </a:tr>
              <a:tr h="636645">
                <a:tc>
                  <a:txBody>
                    <a:bodyPr/>
                    <a:lstStyle/>
                    <a:p>
                      <a:pPr algn="ctr"/>
                      <a:r>
                        <a:rPr lang="fr-FR" sz="1200" dirty="0" err="1"/>
                        <a:t>Annualised</a:t>
                      </a:r>
                      <a:r>
                        <a:rPr lang="fr-FR" sz="1200" dirty="0"/>
                        <a:t> </a:t>
                      </a:r>
                      <a:br>
                        <a:rPr lang="fr-FR" sz="1200" dirty="0"/>
                      </a:br>
                      <a:r>
                        <a:rPr lang="fr-FR" sz="1200" dirty="0"/>
                        <a:t>Alpha</a:t>
                      </a:r>
                      <a:endParaRPr lang="en-US" sz="1200" baseline="0"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1100" dirty="0"/>
                    </a:p>
                  </a:txBody>
                  <a:tcPr anchor="ct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solidFill>
                            <a:schemeClr val="tx1"/>
                          </a:solidFill>
                        </a:rPr>
                        <a:t>3,94%</a:t>
                      </a:r>
                      <a:br>
                        <a:rPr lang="fr-FR" sz="1100" dirty="0">
                          <a:solidFill>
                            <a:schemeClr val="tx1"/>
                          </a:solidFill>
                        </a:rPr>
                      </a:br>
                      <a:r>
                        <a:rPr lang="fr-FR" sz="1100" dirty="0">
                          <a:solidFill>
                            <a:schemeClr val="tx1"/>
                          </a:solidFill>
                        </a:rPr>
                        <a:t>-0,73%</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solidFill>
                            <a:schemeClr val="tx1"/>
                          </a:solidFill>
                        </a:rPr>
                        <a:t>0,65%</a:t>
                      </a:r>
                      <a:endParaRPr lang="en-US" sz="1100" dirty="0">
                        <a:solidFill>
                          <a:schemeClr val="tx1"/>
                        </a:solidFill>
                      </a:endParaRPr>
                    </a:p>
                  </a:txBody>
                  <a:tcPr anchor="ct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3,79%</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-0,20%</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0,93%</a:t>
                      </a:r>
                      <a:endParaRPr lang="en-US" sz="1100" dirty="0"/>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320123706"/>
                  </a:ext>
                </a:extLst>
              </a:tr>
              <a:tr h="448133">
                <a:tc>
                  <a:txBody>
                    <a:bodyPr/>
                    <a:lstStyle/>
                    <a:p>
                      <a:pPr algn="ctr"/>
                      <a:r>
                        <a:rPr lang="fr-FR" sz="1200" dirty="0"/>
                        <a:t>Beta </a:t>
                      </a:r>
                      <a:br>
                        <a:rPr lang="fr-FR" sz="1200" dirty="0"/>
                      </a:br>
                      <a:r>
                        <a:rPr lang="fr-FR" sz="1200" dirty="0"/>
                        <a:t>vs. </a:t>
                      </a:r>
                      <a:r>
                        <a:rPr lang="fr-FR" sz="1200" dirty="0" err="1"/>
                        <a:t>Underlying</a:t>
                      </a:r>
                      <a:endParaRPr lang="en-US" sz="1200"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1100" dirty="0"/>
                    </a:p>
                  </a:txBody>
                  <a:tcPr anchor="ct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solidFill>
                            <a:schemeClr val="tx1"/>
                          </a:solidFill>
                        </a:rPr>
                        <a:t>0,798</a:t>
                      </a:r>
                      <a:br>
                        <a:rPr lang="fr-FR" sz="1100" dirty="0">
                          <a:solidFill>
                            <a:schemeClr val="tx1"/>
                          </a:solidFill>
                        </a:rPr>
                      </a:br>
                      <a:r>
                        <a:rPr lang="fr-FR" sz="1100" dirty="0">
                          <a:solidFill>
                            <a:schemeClr val="tx1"/>
                          </a:solidFill>
                        </a:rPr>
                        <a:t>0,814</a:t>
                      </a:r>
                      <a:br>
                        <a:rPr lang="fr-FR" sz="1100" dirty="0">
                          <a:solidFill>
                            <a:schemeClr val="tx1"/>
                          </a:solidFill>
                        </a:rPr>
                      </a:br>
                      <a:r>
                        <a:rPr lang="fr-FR" sz="1100" dirty="0">
                          <a:solidFill>
                            <a:schemeClr val="tx1"/>
                          </a:solidFill>
                        </a:rPr>
                        <a:t>0,871</a:t>
                      </a:r>
                      <a:endParaRPr lang="en-US" sz="1100" dirty="0">
                        <a:solidFill>
                          <a:schemeClr val="tx1"/>
                        </a:solidFill>
                      </a:endParaRPr>
                    </a:p>
                  </a:txBody>
                  <a:tcPr anchor="ct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0,860</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0,897</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0,927</a:t>
                      </a:r>
                      <a:endParaRPr lang="en-US" sz="1100" dirty="0"/>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14884985"/>
                  </a:ext>
                </a:extLst>
              </a:tr>
              <a:tr h="636645">
                <a:tc>
                  <a:txBody>
                    <a:bodyPr/>
                    <a:lstStyle/>
                    <a:p>
                      <a:pPr algn="ctr"/>
                      <a:r>
                        <a:rPr lang="fr-FR" sz="1200" dirty="0" err="1"/>
                        <a:t>Annualised</a:t>
                      </a:r>
                      <a:r>
                        <a:rPr lang="fr-FR" sz="1200" dirty="0"/>
                        <a:t> </a:t>
                      </a:r>
                      <a:br>
                        <a:rPr lang="fr-FR" sz="1200" dirty="0"/>
                      </a:br>
                      <a:r>
                        <a:rPr lang="fr-FR" sz="1200" dirty="0"/>
                        <a:t>Return</a:t>
                      </a:r>
                      <a:endParaRPr lang="en-US" sz="1200" dirty="0"/>
                    </a:p>
                  </a:txBody>
                  <a:tcPr anchor="ctr">
                    <a:lnL w="12700" cap="flat" cmpd="sng" algn="ctr">
                      <a:solidFill>
                        <a:schemeClr val="tx1"/>
                      </a:solidFill>
                      <a:prstDash val="solid"/>
                      <a:round/>
                      <a:headEnd type="none" w="med" len="med"/>
                      <a:tailEnd type="none" w="med" len="med"/>
                    </a:lnL>
                  </a:tcPr>
                </a:tc>
                <a:tc>
                  <a:txBody>
                    <a:bodyPr/>
                    <a:lstStyle/>
                    <a:p>
                      <a:pPr algn="ctr"/>
                      <a:r>
                        <a:rPr lang="fr-FR" sz="1100" dirty="0"/>
                        <a:t>11,56%</a:t>
                      </a:r>
                    </a:p>
                    <a:p>
                      <a:pPr algn="ctr"/>
                      <a:r>
                        <a:rPr lang="fr-FR" sz="1100" dirty="0"/>
                        <a:t>-28,75%</a:t>
                      </a:r>
                      <a:br>
                        <a:rPr lang="fr-FR" sz="1100" dirty="0"/>
                      </a:br>
                      <a:r>
                        <a:rPr lang="fr-FR" sz="1100" dirty="0"/>
                        <a:t>1,13%</a:t>
                      </a:r>
                      <a:endParaRPr lang="en-US" sz="1100" dirty="0"/>
                    </a:p>
                  </a:txBody>
                  <a:tcPr anchor="ct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solidFill>
                            <a:schemeClr val="tx1"/>
                          </a:solidFill>
                        </a:rPr>
                        <a:t>13,07%</a:t>
                      </a:r>
                      <a:br>
                        <a:rPr lang="fr-FR" sz="1100" dirty="0">
                          <a:solidFill>
                            <a:schemeClr val="tx1"/>
                          </a:solidFill>
                        </a:rPr>
                      </a:br>
                      <a:r>
                        <a:rPr lang="fr-FR" sz="1100" dirty="0">
                          <a:solidFill>
                            <a:schemeClr val="tx1"/>
                          </a:solidFill>
                        </a:rPr>
                        <a:t>-24,14%</a:t>
                      </a:r>
                      <a:br>
                        <a:rPr lang="fr-FR" sz="1100" dirty="0">
                          <a:solidFill>
                            <a:schemeClr val="tx1"/>
                          </a:solidFill>
                        </a:rPr>
                      </a:br>
                      <a:r>
                        <a:rPr lang="fr-FR" sz="1100" dirty="0">
                          <a:solidFill>
                            <a:schemeClr val="tx1"/>
                          </a:solidFill>
                        </a:rPr>
                        <a:t>2,05%</a:t>
                      </a:r>
                      <a:endParaRPr lang="en-US" sz="1100" dirty="0">
                        <a:solidFill>
                          <a:schemeClr val="tx1"/>
                        </a:solidFill>
                      </a:endParaRPr>
                    </a:p>
                  </a:txBody>
                  <a:tcPr anchor="ct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13,66%</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-25,99%</a:t>
                      </a:r>
                      <a:br>
                        <a:rPr lang="fr-FR" sz="1100" dirty="0"/>
                      </a:br>
                      <a:r>
                        <a:rPr lang="fr-FR" sz="1100" dirty="0"/>
                        <a:t>2,21%</a:t>
                      </a:r>
                      <a:endParaRPr lang="en-US" sz="1100" dirty="0"/>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11132007"/>
                  </a:ext>
                </a:extLst>
              </a:tr>
              <a:tr h="636645">
                <a:tc>
                  <a:txBody>
                    <a:bodyPr/>
                    <a:lstStyle/>
                    <a:p>
                      <a:pPr algn="ctr"/>
                      <a:r>
                        <a:rPr lang="fr-FR" sz="1200" dirty="0" err="1"/>
                        <a:t>Annualised</a:t>
                      </a:r>
                      <a:r>
                        <a:rPr lang="fr-FR" sz="1200" dirty="0"/>
                        <a:t> </a:t>
                      </a:r>
                      <a:br>
                        <a:rPr lang="fr-FR" sz="1200" dirty="0"/>
                      </a:br>
                      <a:r>
                        <a:rPr lang="fr-FR" sz="1200" dirty="0" err="1"/>
                        <a:t>Volatility</a:t>
                      </a:r>
                      <a:endParaRPr lang="en-US" sz="1200" dirty="0"/>
                    </a:p>
                  </a:txBody>
                  <a:tcPr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12,31%</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18,03%</a:t>
                      </a:r>
                      <a:br>
                        <a:rPr lang="fr-FR" sz="1100" dirty="0"/>
                      </a:br>
                      <a:r>
                        <a:rPr lang="fr-FR" sz="1100" dirty="0"/>
                        <a:t>14,60%</a:t>
                      </a:r>
                      <a:endParaRPr lang="en-US" sz="1100" dirty="0"/>
                    </a:p>
                  </a:txBody>
                  <a:tcPr anchor="ct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solidFill>
                            <a:schemeClr val="tx1"/>
                          </a:solidFill>
                        </a:rPr>
                        <a:t>10,00%</a:t>
                      </a:r>
                      <a:br>
                        <a:rPr lang="fr-FR" sz="1100" dirty="0">
                          <a:solidFill>
                            <a:schemeClr val="tx1"/>
                          </a:solidFill>
                        </a:rPr>
                      </a:br>
                      <a:r>
                        <a:rPr lang="fr-FR" sz="1100" dirty="0">
                          <a:solidFill>
                            <a:schemeClr val="tx1"/>
                          </a:solidFill>
                        </a:rPr>
                        <a:t>14,94%</a:t>
                      </a:r>
                      <a:br>
                        <a:rPr lang="fr-FR" sz="1100" dirty="0">
                          <a:solidFill>
                            <a:schemeClr val="tx1"/>
                          </a:solidFill>
                        </a:rPr>
                      </a:br>
                      <a:r>
                        <a:rPr lang="fr-FR" sz="1100" dirty="0">
                          <a:solidFill>
                            <a:schemeClr val="tx1"/>
                          </a:solidFill>
                        </a:rPr>
                        <a:t>13,05%</a:t>
                      </a:r>
                      <a:endParaRPr lang="en-US" sz="1100" dirty="0">
                        <a:solidFill>
                          <a:schemeClr val="tx1"/>
                        </a:solidFill>
                      </a:endParaRPr>
                    </a:p>
                  </a:txBody>
                  <a:tcPr anchor="ct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10,78%</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16,42%</a:t>
                      </a:r>
                      <a:br>
                        <a:rPr lang="fr-FR" sz="1100" dirty="0"/>
                      </a:br>
                      <a:r>
                        <a:rPr lang="fr-FR" sz="1100" dirty="0"/>
                        <a:t>13,87%</a:t>
                      </a:r>
                      <a:endParaRPr lang="en-US" sz="1100" dirty="0"/>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310609391"/>
                  </a:ext>
                </a:extLst>
              </a:tr>
              <a:tr h="636645">
                <a:tc>
                  <a:txBody>
                    <a:bodyPr/>
                    <a:lstStyle/>
                    <a:p>
                      <a:pPr algn="ctr"/>
                      <a:r>
                        <a:rPr lang="fr-FR" sz="1200" dirty="0" err="1"/>
                        <a:t>Annualised</a:t>
                      </a:r>
                      <a:r>
                        <a:rPr lang="fr-FR" sz="1200" dirty="0"/>
                        <a:t> </a:t>
                      </a:r>
                      <a:br>
                        <a:rPr lang="fr-FR" sz="1200" dirty="0"/>
                      </a:br>
                      <a:r>
                        <a:rPr lang="fr-FR" sz="1200" dirty="0"/>
                        <a:t>Sharpe Ratio</a:t>
                      </a:r>
                    </a:p>
                  </a:txBody>
                  <a:tcPr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0,978</a:t>
                      </a:r>
                      <a:br>
                        <a:rPr lang="fr-FR" sz="1100" dirty="0"/>
                      </a:br>
                      <a:r>
                        <a:rPr lang="fr-FR" sz="1100" dirty="0"/>
                        <a:t>-1,599</a:t>
                      </a:r>
                      <a:endParaRPr lang="en-US" sz="1100" dirty="0"/>
                    </a:p>
                    <a:p>
                      <a:pPr algn="ctr"/>
                      <a:r>
                        <a:rPr lang="en-US" sz="1100" dirty="0"/>
                        <a:t>-0,143</a:t>
                      </a:r>
                    </a:p>
                  </a:txBody>
                  <a:tcPr anchor="ct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solidFill>
                            <a:schemeClr val="tx1"/>
                          </a:solidFill>
                        </a:rPr>
                        <a:t>1,355</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en-US" sz="1100" dirty="0">
                          <a:solidFill>
                            <a:schemeClr val="tx1"/>
                          </a:solidFill>
                        </a:rPr>
                        <a:t>-1,621</a:t>
                      </a:r>
                    </a:p>
                    <a:p>
                      <a:pPr algn="ctr"/>
                      <a:r>
                        <a:rPr lang="en-US" sz="1100" dirty="0">
                          <a:solidFill>
                            <a:schemeClr val="tx1"/>
                          </a:solidFill>
                        </a:rPr>
                        <a:t>-0,089</a:t>
                      </a:r>
                    </a:p>
                  </a:txBody>
                  <a:tcPr anchor="ct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1,312</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-1,588</a:t>
                      </a:r>
                      <a:br>
                        <a:rPr lang="fr-FR" sz="1100" dirty="0"/>
                      </a:br>
                      <a:r>
                        <a:rPr lang="fr-FR" sz="1100" dirty="0"/>
                        <a:t>-0,072</a:t>
                      </a:r>
                      <a:endParaRPr lang="en-US" sz="1100" dirty="0"/>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943281205"/>
                  </a:ext>
                </a:extLst>
              </a:tr>
              <a:tr h="559663">
                <a:tc>
                  <a:txBody>
                    <a:bodyPr/>
                    <a:lstStyle/>
                    <a:p>
                      <a:pPr algn="ctr"/>
                      <a:r>
                        <a:rPr lang="fr-FR" sz="1200" dirty="0"/>
                        <a:t>Max </a:t>
                      </a:r>
                      <a:r>
                        <a:rPr lang="fr-FR" sz="1200" dirty="0" err="1"/>
                        <a:t>Drawdown</a:t>
                      </a:r>
                      <a:endParaRPr lang="fr-FR" sz="12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-6,08%</a:t>
                      </a:r>
                      <a:br>
                        <a:rPr lang="fr-FR" sz="1100" dirty="0"/>
                      </a:br>
                      <a:r>
                        <a:rPr lang="fr-FR" sz="1100" dirty="0"/>
                        <a:t>-33,20% </a:t>
                      </a:r>
                      <a:br>
                        <a:rPr lang="fr-FR" sz="1100" dirty="0"/>
                      </a:br>
                      <a:r>
                        <a:rPr lang="fr-FR" sz="1100" dirty="0"/>
                        <a:t>-20,06%</a:t>
                      </a:r>
                      <a:endParaRPr lang="en-US" sz="1100" dirty="0"/>
                    </a:p>
                  </a:txBody>
                  <a:tcPr anchor="ct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solidFill>
                            <a:schemeClr val="tx1"/>
                          </a:solidFill>
                        </a:rPr>
                        <a:t>-5,28%</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solidFill>
                            <a:schemeClr val="tx1"/>
                          </a:solidFill>
                        </a:rPr>
                        <a:t>-27,86%</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en-US" sz="1100" dirty="0">
                          <a:solidFill>
                            <a:schemeClr val="tx1"/>
                          </a:solidFill>
                        </a:rPr>
                        <a:t>-16</a:t>
                      </a:r>
                      <a:r>
                        <a:rPr lang="fr-FR" sz="1100" dirty="0">
                          <a:solidFill>
                            <a:schemeClr val="tx1"/>
                          </a:solidFill>
                        </a:rPr>
                        <a:t>,</a:t>
                      </a:r>
                      <a:r>
                        <a:rPr lang="en-US" sz="1100" dirty="0">
                          <a:solidFill>
                            <a:schemeClr val="tx1"/>
                          </a:solidFill>
                        </a:rPr>
                        <a:t>82%</a:t>
                      </a:r>
                    </a:p>
                  </a:txBody>
                  <a:tcPr anchor="ct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-5,83%</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-30,22%</a:t>
                      </a:r>
                      <a:br>
                        <a:rPr lang="fr-FR" sz="1100" dirty="0"/>
                      </a:br>
                      <a:r>
                        <a:rPr lang="fr-FR" sz="1100" dirty="0"/>
                        <a:t>-18,14%</a:t>
                      </a:r>
                      <a:endParaRPr lang="en-US" sz="1100"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32498405"/>
                  </a:ext>
                </a:extLst>
              </a:tr>
            </a:tbl>
          </a:graphicData>
        </a:graphic>
      </p:graphicFrame>
      <p:sp>
        <p:nvSpPr>
          <p:cNvPr id="4" name="Rectangle: Rounded Corners 3">
            <a:extLst>
              <a:ext uri="{FF2B5EF4-FFF2-40B4-BE49-F238E27FC236}">
                <a16:creationId xmlns:a16="http://schemas.microsoft.com/office/drawing/2014/main" id="{F2F57E65-78FD-1F43-39CF-2170A6DA153D}"/>
              </a:ext>
            </a:extLst>
          </p:cNvPr>
          <p:cNvSpPr/>
          <p:nvPr/>
        </p:nvSpPr>
        <p:spPr>
          <a:xfrm>
            <a:off x="587389" y="2111662"/>
            <a:ext cx="5400675" cy="1332812"/>
          </a:xfrm>
          <a:prstGeom prst="roundRect">
            <a:avLst/>
          </a:prstGeom>
          <a:ln/>
        </p:spPr>
        <p:style>
          <a:lnRef idx="2">
            <a:schemeClr val="accent1">
              <a:shade val="15000"/>
            </a:schemeClr>
          </a:lnRef>
          <a:fillRef idx="1">
            <a:schemeClr val="accent1"/>
          </a:fillRef>
          <a:effectRef idx="0">
            <a:schemeClr val="accent1"/>
          </a:effectRef>
          <a:fontRef idx="minor">
            <a:schemeClr val="lt1"/>
          </a:fontRef>
        </p:style>
        <p:txBody>
          <a:bodyPr bIns="79200" rtlCol="0" anchor="t"/>
          <a:lstStyle>
            <a:lvl1pPr>
              <a:buFont typeface="Wingdings" panose="05000000000000000000" pitchFamily="2" charset="2"/>
              <a:buChar char="§"/>
            </a:lvl1pPr>
            <a:lvl2pPr>
              <a:buFont typeface="Wingdings" panose="05000000000000000000" pitchFamily="2" charset="2"/>
              <a:buChar char="§"/>
            </a:lvl2pPr>
            <a:lvl3pPr>
              <a:buFont typeface="Wingdings" panose="05000000000000000000" pitchFamily="2" charset="2"/>
              <a:buChar char="§"/>
            </a:lvl3pPr>
            <a:lvl4pPr>
              <a:buFont typeface="Wingdings" panose="05000000000000000000" pitchFamily="2" charset="2"/>
              <a:buChar char="§"/>
            </a:lvl4pPr>
            <a:lvl5pPr>
              <a:buFont typeface="Wingdings" panose="05000000000000000000" pitchFamily="2" charset="2"/>
              <a:buChar char="§"/>
            </a:lvl5pPr>
            <a:lvl6pPr>
              <a:buFont typeface="Wingdings" panose="05000000000000000000" pitchFamily="2" charset="2"/>
              <a:buChar char="§"/>
            </a:lvl6pPr>
            <a:lvl7pPr>
              <a:buFont typeface="Wingdings" panose="05000000000000000000" pitchFamily="2" charset="2"/>
              <a:buChar char="§"/>
            </a:lvl7pPr>
            <a:lvl8pPr>
              <a:buFont typeface="Wingdings" panose="05000000000000000000" pitchFamily="2" charset="2"/>
              <a:buChar char="§"/>
            </a:lvl8pPr>
            <a:lvl9pPr>
              <a:buFont typeface="Wingdings" panose="05000000000000000000" pitchFamily="2" charset="2"/>
              <a:buChar char="§"/>
            </a:lvl9pPr>
          </a:lstStyle>
          <a:p>
            <a:pPr marL="91440">
              <a:buNone/>
            </a:pPr>
            <a:r>
              <a:rPr lang="en-US" sz="1400" b="1" dirty="0">
                <a:solidFill>
                  <a:schemeClr val="bg1"/>
                </a:solidFill>
              </a:rPr>
              <a:t>Higher Volatility but Better Alpha</a:t>
            </a:r>
          </a:p>
          <a:p>
            <a:pPr marL="377190" indent="-285750"/>
            <a:r>
              <a:rPr lang="en-US" sz="1400" b="1" dirty="0">
                <a:solidFill>
                  <a:schemeClr val="bg1"/>
                </a:solidFill>
              </a:rPr>
              <a:t>Calls &amp; Puts strategy is more volatile</a:t>
            </a:r>
            <a:r>
              <a:rPr lang="en-US" sz="1400" dirty="0">
                <a:solidFill>
                  <a:schemeClr val="bg1"/>
                </a:solidFill>
              </a:rPr>
              <a:t>, leading to a higher max drawdown than selling calls only</a:t>
            </a:r>
          </a:p>
          <a:p>
            <a:pPr marL="377190" indent="-285750"/>
            <a:r>
              <a:rPr lang="en-US" sz="1400" b="1" dirty="0">
                <a:solidFill>
                  <a:schemeClr val="bg1"/>
                </a:solidFill>
              </a:rPr>
              <a:t>Alpha is stronger in Calls &amp; Puts</a:t>
            </a:r>
            <a:r>
              <a:rPr lang="en-US" sz="1400" dirty="0">
                <a:solidFill>
                  <a:schemeClr val="bg1"/>
                </a:solidFill>
              </a:rPr>
              <a:t>, making it the preferred choice in most scenarios</a:t>
            </a:r>
          </a:p>
        </p:txBody>
      </p:sp>
      <p:sp>
        <p:nvSpPr>
          <p:cNvPr id="10" name="Rectangle: Rounded Corners 9">
            <a:extLst>
              <a:ext uri="{FF2B5EF4-FFF2-40B4-BE49-F238E27FC236}">
                <a16:creationId xmlns:a16="http://schemas.microsoft.com/office/drawing/2014/main" id="{D5E8C246-0C36-9307-9487-83A270FD5105}"/>
              </a:ext>
            </a:extLst>
          </p:cNvPr>
          <p:cNvSpPr/>
          <p:nvPr/>
        </p:nvSpPr>
        <p:spPr>
          <a:xfrm>
            <a:off x="595906" y="1514033"/>
            <a:ext cx="5400677" cy="366795"/>
          </a:xfrm>
          <a:prstGeom prst="roundRect">
            <a:avLst/>
          </a:prstGeom>
          <a:ln/>
        </p:spPr>
        <p:style>
          <a:lnRef idx="2">
            <a:schemeClr val="accent5">
              <a:shade val="15000"/>
            </a:schemeClr>
          </a:lnRef>
          <a:fillRef idx="1">
            <a:schemeClr val="accent5"/>
          </a:fillRef>
          <a:effectRef idx="0">
            <a:schemeClr val="accent5"/>
          </a:effectRef>
          <a:fontRef idx="minor">
            <a:schemeClr val="lt1"/>
          </a:fontRef>
        </p:style>
        <p:txBody>
          <a:bodyPr bIns="79200" rtlCol="0" anchor="ctr"/>
          <a:lstStyle/>
          <a:p>
            <a:pPr marL="91440" algn="ctr"/>
            <a:r>
              <a:rPr lang="en-US" sz="1400" b="1" dirty="0">
                <a:solidFill>
                  <a:schemeClr val="tx1"/>
                </a:solidFill>
              </a:rPr>
              <a:t>Key Observation</a:t>
            </a:r>
          </a:p>
        </p:txBody>
      </p:sp>
      <p:sp>
        <p:nvSpPr>
          <p:cNvPr id="7" name="Rectangle: Rounded Corners 6">
            <a:extLst>
              <a:ext uri="{FF2B5EF4-FFF2-40B4-BE49-F238E27FC236}">
                <a16:creationId xmlns:a16="http://schemas.microsoft.com/office/drawing/2014/main" id="{D99984D4-F77F-A27C-5731-BFD48462BEB3}"/>
              </a:ext>
            </a:extLst>
          </p:cNvPr>
          <p:cNvSpPr/>
          <p:nvPr/>
        </p:nvSpPr>
        <p:spPr>
          <a:xfrm>
            <a:off x="591684" y="3675308"/>
            <a:ext cx="5400675" cy="1332812"/>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bIns="79200" rtlCol="0" anchor="t"/>
          <a:lstStyle>
            <a:lvl1pPr>
              <a:buFont typeface="Wingdings" panose="05000000000000000000" pitchFamily="2" charset="2"/>
              <a:buChar char="§"/>
            </a:lvl1pPr>
            <a:lvl2pPr>
              <a:buFont typeface="Wingdings" panose="05000000000000000000" pitchFamily="2" charset="2"/>
              <a:buChar char="§"/>
            </a:lvl2pPr>
            <a:lvl3pPr>
              <a:buFont typeface="Wingdings" panose="05000000000000000000" pitchFamily="2" charset="2"/>
              <a:buChar char="§"/>
            </a:lvl3pPr>
            <a:lvl4pPr>
              <a:buFont typeface="Wingdings" panose="05000000000000000000" pitchFamily="2" charset="2"/>
              <a:buChar char="§"/>
            </a:lvl4pPr>
            <a:lvl5pPr>
              <a:buFont typeface="Wingdings" panose="05000000000000000000" pitchFamily="2" charset="2"/>
              <a:buChar char="§"/>
            </a:lvl5pPr>
            <a:lvl6pPr>
              <a:buFont typeface="Wingdings" panose="05000000000000000000" pitchFamily="2" charset="2"/>
              <a:buChar char="§"/>
            </a:lvl6pPr>
            <a:lvl7pPr>
              <a:buFont typeface="Wingdings" panose="05000000000000000000" pitchFamily="2" charset="2"/>
              <a:buChar char="§"/>
            </a:lvl7pPr>
            <a:lvl8pPr>
              <a:buFont typeface="Wingdings" panose="05000000000000000000" pitchFamily="2" charset="2"/>
              <a:buChar char="§"/>
            </a:lvl8pPr>
            <a:lvl9pPr>
              <a:buFont typeface="Wingdings" panose="05000000000000000000" pitchFamily="2" charset="2"/>
              <a:buChar char="§"/>
            </a:lvl9pPr>
          </a:lstStyle>
          <a:p>
            <a:pPr marL="91440">
              <a:buNone/>
            </a:pPr>
            <a:r>
              <a:rPr lang="en-US" sz="1400" b="1" dirty="0">
                <a:solidFill>
                  <a:schemeClr val="tx1"/>
                </a:solidFill>
              </a:rPr>
              <a:t>Risk and Return Profile</a:t>
            </a:r>
          </a:p>
          <a:p>
            <a:pPr marL="377190" indent="-285750"/>
            <a:r>
              <a:rPr lang="en-US" sz="1400" b="1" dirty="0">
                <a:solidFill>
                  <a:schemeClr val="tx1"/>
                </a:solidFill>
              </a:rPr>
              <a:t>Sharpe ratio remains similar between both strategies </a:t>
            </a:r>
            <a:r>
              <a:rPr lang="en-US" sz="1400" dirty="0">
                <a:solidFill>
                  <a:schemeClr val="tx1"/>
                </a:solidFill>
              </a:rPr>
              <a:t>despite the higher volatility in Calls &amp; Puts</a:t>
            </a:r>
          </a:p>
          <a:p>
            <a:pPr marL="377190" indent="-285750"/>
            <a:r>
              <a:rPr lang="en-US" sz="1400" b="1" dirty="0">
                <a:solidFill>
                  <a:schemeClr val="tx1"/>
                </a:solidFill>
              </a:rPr>
              <a:t>Higher beta in Calls &amp; Puts </a:t>
            </a:r>
            <a:r>
              <a:rPr lang="en-US" sz="1400" dirty="0">
                <a:solidFill>
                  <a:schemeClr val="tx1"/>
                </a:solidFill>
              </a:rPr>
              <a:t>makes it more sensitive to market movements, aligning closely with the index</a:t>
            </a:r>
          </a:p>
        </p:txBody>
      </p:sp>
      <p:sp>
        <p:nvSpPr>
          <p:cNvPr id="11" name="Rectangle: Rounded Corners 10">
            <a:extLst>
              <a:ext uri="{FF2B5EF4-FFF2-40B4-BE49-F238E27FC236}">
                <a16:creationId xmlns:a16="http://schemas.microsoft.com/office/drawing/2014/main" id="{BBF526F6-842E-4A25-10C4-5391BF3A427C}"/>
              </a:ext>
            </a:extLst>
          </p:cNvPr>
          <p:cNvSpPr/>
          <p:nvPr/>
        </p:nvSpPr>
        <p:spPr>
          <a:xfrm>
            <a:off x="587388" y="5238954"/>
            <a:ext cx="5400675" cy="839087"/>
          </a:xfrm>
          <a:prstGeom prst="roundRect">
            <a:avLst/>
          </a:prstGeom>
          <a:ln/>
        </p:spPr>
        <p:style>
          <a:lnRef idx="2">
            <a:schemeClr val="accent6">
              <a:shade val="15000"/>
            </a:schemeClr>
          </a:lnRef>
          <a:fillRef idx="1">
            <a:schemeClr val="accent6"/>
          </a:fillRef>
          <a:effectRef idx="0">
            <a:schemeClr val="accent6"/>
          </a:effectRef>
          <a:fontRef idx="minor">
            <a:schemeClr val="lt1"/>
          </a:fontRef>
        </p:style>
        <p:txBody>
          <a:bodyPr bIns="79200" rtlCol="0" anchor="t"/>
          <a:lstStyle>
            <a:lvl1pPr>
              <a:buFont typeface="Wingdings" panose="05000000000000000000" pitchFamily="2" charset="2"/>
              <a:buChar char="§"/>
            </a:lvl1pPr>
            <a:lvl2pPr>
              <a:buFont typeface="Wingdings" panose="05000000000000000000" pitchFamily="2" charset="2"/>
              <a:buChar char="§"/>
            </a:lvl2pPr>
            <a:lvl3pPr>
              <a:buFont typeface="Wingdings" panose="05000000000000000000" pitchFamily="2" charset="2"/>
              <a:buChar char="§"/>
            </a:lvl3pPr>
            <a:lvl4pPr>
              <a:buFont typeface="Wingdings" panose="05000000000000000000" pitchFamily="2" charset="2"/>
              <a:buChar char="§"/>
            </a:lvl4pPr>
            <a:lvl5pPr>
              <a:buFont typeface="Wingdings" panose="05000000000000000000" pitchFamily="2" charset="2"/>
              <a:buChar char="§"/>
            </a:lvl5pPr>
            <a:lvl6pPr>
              <a:buFont typeface="Wingdings" panose="05000000000000000000" pitchFamily="2" charset="2"/>
              <a:buChar char="§"/>
            </a:lvl6pPr>
            <a:lvl7pPr>
              <a:buFont typeface="Wingdings" panose="05000000000000000000" pitchFamily="2" charset="2"/>
              <a:buChar char="§"/>
            </a:lvl7pPr>
            <a:lvl8pPr>
              <a:buFont typeface="Wingdings" panose="05000000000000000000" pitchFamily="2" charset="2"/>
              <a:buChar char="§"/>
            </a:lvl8pPr>
            <a:lvl9pPr>
              <a:buFont typeface="Wingdings" panose="05000000000000000000" pitchFamily="2" charset="2"/>
              <a:buChar char="§"/>
            </a:lvl9pPr>
          </a:lstStyle>
          <a:p>
            <a:pPr marL="91440">
              <a:buNone/>
            </a:pPr>
            <a:r>
              <a:rPr lang="en-US" sz="1400" b="1" dirty="0">
                <a:solidFill>
                  <a:schemeClr val="tx1"/>
                </a:solidFill>
              </a:rPr>
              <a:t>Scenario-Based Performance</a:t>
            </a:r>
          </a:p>
          <a:p>
            <a:pPr marL="377190" indent="-285750"/>
            <a:r>
              <a:rPr lang="en-US" sz="1400" b="1" dirty="0">
                <a:solidFill>
                  <a:schemeClr val="tx1"/>
                </a:solidFill>
              </a:rPr>
              <a:t>Calls &amp; Puts outperform in all scenarios</a:t>
            </a:r>
            <a:r>
              <a:rPr lang="en-US" sz="1400" dirty="0">
                <a:solidFill>
                  <a:schemeClr val="tx1"/>
                </a:solidFill>
              </a:rPr>
              <a:t> except the positive one, where calls alone perform better</a:t>
            </a:r>
          </a:p>
        </p:txBody>
      </p:sp>
    </p:spTree>
    <p:extLst>
      <p:ext uri="{BB962C8B-B14F-4D97-AF65-F5344CB8AC3E}">
        <p14:creationId xmlns:p14="http://schemas.microsoft.com/office/powerpoint/2010/main" val="34628373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DCD3E4-2E9C-E603-B87D-8175E7E405A2}"/>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6A4E2D8-06E9-91FA-B70D-D31267A4D101}"/>
              </a:ext>
            </a:extLst>
          </p:cNvPr>
          <p:cNvSpPr>
            <a:spLocks noGrp="1"/>
          </p:cNvSpPr>
          <p:nvPr>
            <p:ph type="title"/>
          </p:nvPr>
        </p:nvSpPr>
        <p:spPr/>
        <p:txBody>
          <a:bodyPr/>
          <a:lstStyle/>
          <a:p>
            <a:r>
              <a:rPr lang="en-US" sz="2400" dirty="0"/>
              <a:t>OTM Provides Leverage, ATM Captures Growth In Calm Markets</a:t>
            </a:r>
          </a:p>
        </p:txBody>
      </p:sp>
      <p:sp>
        <p:nvSpPr>
          <p:cNvPr id="5" name="Date Placeholder 4">
            <a:extLst>
              <a:ext uri="{FF2B5EF4-FFF2-40B4-BE49-F238E27FC236}">
                <a16:creationId xmlns:a16="http://schemas.microsoft.com/office/drawing/2014/main" id="{1B63BA75-CBF7-E7D4-6011-6F8DD7386FEA}"/>
              </a:ext>
            </a:extLst>
          </p:cNvPr>
          <p:cNvSpPr>
            <a:spLocks noGrp="1"/>
          </p:cNvSpPr>
          <p:nvPr>
            <p:ph type="dt" sz="half" idx="18"/>
          </p:nvPr>
        </p:nvSpPr>
        <p:spPr/>
        <p:txBody>
          <a:bodyPr/>
          <a:lstStyle/>
          <a:p>
            <a:fld id="{F15D5193-A1AC-4676-8A79-1DF10C6D376B}" type="datetime3">
              <a:rPr lang="en-US" smtClean="0"/>
              <a:t>12 March 2025</a:t>
            </a:fld>
            <a:endParaRPr lang="en-US"/>
          </a:p>
        </p:txBody>
      </p:sp>
      <p:sp>
        <p:nvSpPr>
          <p:cNvPr id="6" name="Slide Number Placeholder 5">
            <a:extLst>
              <a:ext uri="{FF2B5EF4-FFF2-40B4-BE49-F238E27FC236}">
                <a16:creationId xmlns:a16="http://schemas.microsoft.com/office/drawing/2014/main" id="{F1A4173D-E792-FE8B-C3B0-7445FF41DDC0}"/>
              </a:ext>
            </a:extLst>
          </p:cNvPr>
          <p:cNvSpPr>
            <a:spLocks noGrp="1"/>
          </p:cNvSpPr>
          <p:nvPr>
            <p:ph type="sldNum" sz="quarter" idx="19"/>
          </p:nvPr>
        </p:nvSpPr>
        <p:spPr/>
        <p:txBody>
          <a:bodyPr/>
          <a:lstStyle/>
          <a:p>
            <a:fld id="{62CB3E74-FC4B-418A-B5F6-72ED80208EB2}" type="slidenum">
              <a:rPr lang="en-US" smtClean="0"/>
              <a:pPr/>
              <a:t>19</a:t>
            </a:fld>
            <a:endParaRPr lang="en-US"/>
          </a:p>
        </p:txBody>
      </p:sp>
      <p:graphicFrame>
        <p:nvGraphicFramePr>
          <p:cNvPr id="9" name="Object 8" hidden="1">
            <a:extLst>
              <a:ext uri="{FF2B5EF4-FFF2-40B4-BE49-F238E27FC236}">
                <a16:creationId xmlns:a16="http://schemas.microsoft.com/office/drawing/2014/main" id="{16B1A8F8-A87F-0C71-9500-5D842738213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286" imgH="286" progId="TCLayout.ActiveDocument.1">
                  <p:embed/>
                </p:oleObj>
              </mc:Choice>
              <mc:Fallback>
                <p:oleObj name="think-cell Slide" r:id="rId5" imgW="286" imgH="286" progId="TCLayout.ActiveDocument.1">
                  <p:embed/>
                  <p:pic>
                    <p:nvPicPr>
                      <p:cNvPr id="9" name="Object 8" hidden="1">
                        <a:extLst>
                          <a:ext uri="{FF2B5EF4-FFF2-40B4-BE49-F238E27FC236}">
                            <a16:creationId xmlns:a16="http://schemas.microsoft.com/office/drawing/2014/main" id="{16B1A8F8-A87F-0C71-9500-5D8427382137}"/>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FCED3E2F-238C-8BFD-CBDE-74BD0402916A}"/>
              </a:ext>
            </a:extLst>
          </p:cNvPr>
          <p:cNvSpPr/>
          <p:nvPr>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de-DE" sz="3000" b="1" dirty="0" err="1">
              <a:latin typeface="Arial" panose="020B0604020202020204" pitchFamily="34" charset="0"/>
              <a:ea typeface="+mj-ea"/>
              <a:cs typeface="+mj-cs"/>
              <a:sym typeface="Arial" panose="020B0604020202020204" pitchFamily="34" charset="0"/>
            </a:endParaRPr>
          </a:p>
        </p:txBody>
      </p:sp>
      <p:sp>
        <p:nvSpPr>
          <p:cNvPr id="4" name="Rectangle: Rounded Corners 3">
            <a:extLst>
              <a:ext uri="{FF2B5EF4-FFF2-40B4-BE49-F238E27FC236}">
                <a16:creationId xmlns:a16="http://schemas.microsoft.com/office/drawing/2014/main" id="{60533326-E2FE-4C2C-1575-414AB5FDEE60}"/>
              </a:ext>
            </a:extLst>
          </p:cNvPr>
          <p:cNvSpPr/>
          <p:nvPr/>
        </p:nvSpPr>
        <p:spPr>
          <a:xfrm>
            <a:off x="587125" y="2058268"/>
            <a:ext cx="5400675" cy="641680"/>
          </a:xfrm>
          <a:prstGeom prst="roundRect">
            <a:avLst/>
          </a:prstGeom>
          <a:ln/>
        </p:spPr>
        <p:style>
          <a:lnRef idx="2">
            <a:schemeClr val="accent1">
              <a:shade val="15000"/>
            </a:schemeClr>
          </a:lnRef>
          <a:fillRef idx="1">
            <a:schemeClr val="accent1"/>
          </a:fillRef>
          <a:effectRef idx="0">
            <a:schemeClr val="accent1"/>
          </a:effectRef>
          <a:fontRef idx="minor">
            <a:schemeClr val="lt1"/>
          </a:fontRef>
        </p:style>
        <p:txBody>
          <a:bodyPr bIns="79200" rtlCol="0" anchor="t"/>
          <a:lstStyle>
            <a:lvl1pPr>
              <a:buFont typeface="Wingdings" panose="05000000000000000000" pitchFamily="2" charset="2"/>
              <a:buChar char="§"/>
            </a:lvl1pPr>
            <a:lvl2pPr>
              <a:buFont typeface="Wingdings" panose="05000000000000000000" pitchFamily="2" charset="2"/>
              <a:buChar char="§"/>
            </a:lvl2pPr>
            <a:lvl3pPr>
              <a:buFont typeface="Wingdings" panose="05000000000000000000" pitchFamily="2" charset="2"/>
              <a:buChar char="§"/>
            </a:lvl3pPr>
            <a:lvl4pPr>
              <a:buFont typeface="Wingdings" panose="05000000000000000000" pitchFamily="2" charset="2"/>
              <a:buChar char="§"/>
            </a:lvl4pPr>
            <a:lvl5pPr>
              <a:buFont typeface="Wingdings" panose="05000000000000000000" pitchFamily="2" charset="2"/>
              <a:buChar char="§"/>
            </a:lvl5pPr>
            <a:lvl6pPr>
              <a:buFont typeface="Wingdings" panose="05000000000000000000" pitchFamily="2" charset="2"/>
              <a:buChar char="§"/>
            </a:lvl6pPr>
            <a:lvl7pPr>
              <a:buFont typeface="Wingdings" panose="05000000000000000000" pitchFamily="2" charset="2"/>
              <a:buChar char="§"/>
            </a:lvl7pPr>
            <a:lvl8pPr>
              <a:buFont typeface="Wingdings" panose="05000000000000000000" pitchFamily="2" charset="2"/>
              <a:buChar char="§"/>
            </a:lvl8pPr>
            <a:lvl9pPr>
              <a:buFont typeface="Wingdings" panose="05000000000000000000" pitchFamily="2" charset="2"/>
              <a:buChar char="§"/>
            </a:lvl9pPr>
          </a:lstStyle>
          <a:p>
            <a:pPr marL="0" marR="0" lvl="0" indent="0" algn="l" defTabSz="914400" rtl="0" eaLnBrk="1" fontAlgn="auto" latinLnBrk="0" hangingPunct="1">
              <a:lnSpc>
                <a:spcPct val="110000"/>
              </a:lnSpc>
              <a:spcBef>
                <a:spcPts val="0"/>
              </a:spcBef>
              <a:spcAft>
                <a:spcPts val="0"/>
              </a:spcAft>
              <a:buNone/>
              <a:tabLst/>
              <a:defRPr/>
            </a:pPr>
            <a:r>
              <a:rPr kumimoji="0" lang="en-US" sz="1400" b="1" i="0" u="none" strike="noStrike" kern="1200" cap="none" spc="0" normalizeH="0" baseline="0" noProof="0" dirty="0">
                <a:ln>
                  <a:noFill/>
                </a:ln>
                <a:solidFill>
                  <a:schemeClr val="bg1"/>
                </a:solidFill>
                <a:effectLst/>
                <a:uLnTx/>
                <a:uFillTx/>
                <a:latin typeface="Arial"/>
                <a:ea typeface="+mn-ea"/>
                <a:cs typeface="+mn-cs"/>
              </a:rPr>
              <a:t>Exploring Strike Influence</a:t>
            </a:r>
          </a:p>
          <a:p>
            <a:pPr marL="285750" indent="-285750">
              <a:defRPr/>
            </a:pPr>
            <a:r>
              <a:rPr kumimoji="0" lang="en-US" sz="1400" i="0" u="none" strike="noStrike" kern="1200" cap="none" spc="0" normalizeH="0" baseline="0" noProof="0" dirty="0">
                <a:ln>
                  <a:noFill/>
                </a:ln>
                <a:solidFill>
                  <a:schemeClr val="bg1"/>
                </a:solidFill>
                <a:effectLst/>
                <a:uLnTx/>
                <a:uFillTx/>
                <a:latin typeface="Arial"/>
                <a:ea typeface="+mn-ea"/>
                <a:cs typeface="+mn-cs"/>
              </a:rPr>
              <a:t>Investigating how strike selection affects performance</a:t>
            </a:r>
          </a:p>
        </p:txBody>
      </p:sp>
      <p:sp>
        <p:nvSpPr>
          <p:cNvPr id="7" name="Rectangle: Rounded Corners 6">
            <a:extLst>
              <a:ext uri="{FF2B5EF4-FFF2-40B4-BE49-F238E27FC236}">
                <a16:creationId xmlns:a16="http://schemas.microsoft.com/office/drawing/2014/main" id="{A491E0CB-5113-76F8-0180-8511D12A4CC2}"/>
              </a:ext>
            </a:extLst>
          </p:cNvPr>
          <p:cNvSpPr/>
          <p:nvPr/>
        </p:nvSpPr>
        <p:spPr>
          <a:xfrm>
            <a:off x="587125" y="1516815"/>
            <a:ext cx="5400677" cy="366795"/>
          </a:xfrm>
          <a:prstGeom prst="roundRect">
            <a:avLst/>
          </a:prstGeom>
          <a:ln/>
        </p:spPr>
        <p:style>
          <a:lnRef idx="2">
            <a:schemeClr val="accent5">
              <a:shade val="15000"/>
            </a:schemeClr>
          </a:lnRef>
          <a:fillRef idx="1">
            <a:schemeClr val="accent5"/>
          </a:fillRef>
          <a:effectRef idx="0">
            <a:schemeClr val="accent5"/>
          </a:effectRef>
          <a:fontRef idx="minor">
            <a:schemeClr val="lt1"/>
          </a:fontRef>
        </p:style>
        <p:txBody>
          <a:bodyPr bIns="79200" rtlCol="0" anchor="ctr"/>
          <a:lstStyle/>
          <a:p>
            <a:pPr algn="ctr">
              <a:buNone/>
            </a:pPr>
            <a:r>
              <a:rPr lang="fr-FR" sz="1400" b="1" dirty="0">
                <a:solidFill>
                  <a:schemeClr val="tx1"/>
                </a:solidFill>
              </a:rPr>
              <a:t>ATM / I</a:t>
            </a:r>
            <a:r>
              <a:rPr lang="en-US" sz="1400" b="1" dirty="0">
                <a:solidFill>
                  <a:schemeClr val="tx1"/>
                </a:solidFill>
              </a:rPr>
              <a:t>TM or OTM when Selling Calls &amp; Puts ?</a:t>
            </a:r>
          </a:p>
        </p:txBody>
      </p:sp>
      <p:sp>
        <p:nvSpPr>
          <p:cNvPr id="11" name="TextBox 10">
            <a:extLst>
              <a:ext uri="{FF2B5EF4-FFF2-40B4-BE49-F238E27FC236}">
                <a16:creationId xmlns:a16="http://schemas.microsoft.com/office/drawing/2014/main" id="{BDB47D2B-26A1-38DA-E426-E44FDEC1AA3A}"/>
              </a:ext>
            </a:extLst>
          </p:cNvPr>
          <p:cNvSpPr txBox="1"/>
          <p:nvPr/>
        </p:nvSpPr>
        <p:spPr>
          <a:xfrm>
            <a:off x="6203952" y="5409220"/>
            <a:ext cx="5328606" cy="337483"/>
          </a:xfrm>
          <a:prstGeom prst="rect">
            <a:avLst/>
          </a:prstGeom>
          <a:noFill/>
        </p:spPr>
        <p:txBody>
          <a:bodyPr wrap="square" lIns="0" tIns="0" rIns="0" bIns="0" rtlCol="0">
            <a:noAutofit/>
          </a:bodyPr>
          <a:lstStyle/>
          <a:p>
            <a:pPr algn="l"/>
            <a:r>
              <a:rPr lang="en-US" sz="1000" i="1" dirty="0">
                <a:solidFill>
                  <a:srgbClr val="111111"/>
                </a:solidFill>
                <a:effectLst/>
              </a:rPr>
              <a:t>Monthly selling, Calls and Puts, 5% target yield, no stop loss</a:t>
            </a:r>
            <a:endParaRPr lang="en-US" sz="1000" i="1" dirty="0"/>
          </a:p>
        </p:txBody>
      </p:sp>
      <p:sp>
        <p:nvSpPr>
          <p:cNvPr id="3" name="Rectangle: Rounded Corners 2">
            <a:extLst>
              <a:ext uri="{FF2B5EF4-FFF2-40B4-BE49-F238E27FC236}">
                <a16:creationId xmlns:a16="http://schemas.microsoft.com/office/drawing/2014/main" id="{824EF293-A7F8-74C1-F538-7501196ADEE2}"/>
              </a:ext>
            </a:extLst>
          </p:cNvPr>
          <p:cNvSpPr/>
          <p:nvPr/>
        </p:nvSpPr>
        <p:spPr>
          <a:xfrm>
            <a:off x="591804" y="2874606"/>
            <a:ext cx="5400675" cy="1081309"/>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bIns="79200" rtlCol="0" anchor="t"/>
          <a:lstStyle>
            <a:lvl1pPr>
              <a:buFont typeface="Wingdings" panose="05000000000000000000" pitchFamily="2" charset="2"/>
              <a:buChar char="§"/>
            </a:lvl1pPr>
            <a:lvl2pPr>
              <a:buFont typeface="Wingdings" panose="05000000000000000000" pitchFamily="2" charset="2"/>
              <a:buChar char="§"/>
            </a:lvl2pPr>
            <a:lvl3pPr>
              <a:buFont typeface="Wingdings" panose="05000000000000000000" pitchFamily="2" charset="2"/>
              <a:buChar char="§"/>
            </a:lvl3pPr>
            <a:lvl4pPr>
              <a:buFont typeface="Wingdings" panose="05000000000000000000" pitchFamily="2" charset="2"/>
              <a:buChar char="§"/>
            </a:lvl4pPr>
            <a:lvl5pPr>
              <a:buFont typeface="Wingdings" panose="05000000000000000000" pitchFamily="2" charset="2"/>
              <a:buChar char="§"/>
            </a:lvl5pPr>
            <a:lvl6pPr>
              <a:buFont typeface="Wingdings" panose="05000000000000000000" pitchFamily="2" charset="2"/>
              <a:buChar char="§"/>
            </a:lvl6pPr>
            <a:lvl7pPr>
              <a:buFont typeface="Wingdings" panose="05000000000000000000" pitchFamily="2" charset="2"/>
              <a:buChar char="§"/>
            </a:lvl7pPr>
            <a:lvl8pPr>
              <a:buFont typeface="Wingdings" panose="05000000000000000000" pitchFamily="2" charset="2"/>
              <a:buChar char="§"/>
            </a:lvl8pPr>
            <a:lvl9pPr>
              <a:buFont typeface="Wingdings" panose="05000000000000000000" pitchFamily="2" charset="2"/>
              <a:buChar char="§"/>
            </a:lvl9pPr>
          </a:lstStyle>
          <a:p>
            <a:pPr marL="0" marR="0" lvl="0" indent="0" algn="l" defTabSz="914400" rtl="0" eaLnBrk="1" fontAlgn="auto" latinLnBrk="0" hangingPunct="1">
              <a:lnSpc>
                <a:spcPct val="110000"/>
              </a:lnSpc>
              <a:spcBef>
                <a:spcPts val="0"/>
              </a:spcBef>
              <a:spcAft>
                <a:spcPts val="0"/>
              </a:spcAft>
              <a:buNone/>
              <a:tabLst/>
              <a:defRPr/>
            </a:pPr>
            <a:r>
              <a:rPr kumimoji="0" lang="en-US" sz="1400" b="1" i="0" u="none" strike="noStrike" kern="1200" cap="none" spc="0" normalizeH="0" baseline="0" noProof="0" dirty="0">
                <a:ln>
                  <a:noFill/>
                </a:ln>
                <a:solidFill>
                  <a:srgbClr val="201751"/>
                </a:solidFill>
                <a:effectLst/>
                <a:uLnTx/>
                <a:uFillTx/>
                <a:latin typeface="Arial"/>
                <a:ea typeface="+mn-ea"/>
                <a:cs typeface="+mn-cs"/>
              </a:rPr>
              <a:t>Maintaining Exposure</a:t>
            </a:r>
            <a:endParaRPr lang="en-US" sz="1400" b="1" dirty="0">
              <a:solidFill>
                <a:srgbClr val="201751"/>
              </a:solidFill>
              <a:latin typeface="Arial"/>
            </a:endParaRPr>
          </a:p>
          <a:p>
            <a:pPr marL="285750" indent="-285750">
              <a:defRPr/>
            </a:pPr>
            <a:r>
              <a:rPr kumimoji="0" lang="en-US" sz="1400" i="0" u="none" strike="noStrike" kern="1200" cap="none" spc="0" normalizeH="0" baseline="0" noProof="0" dirty="0">
                <a:ln>
                  <a:noFill/>
                </a:ln>
                <a:solidFill>
                  <a:srgbClr val="201751"/>
                </a:solidFill>
                <a:effectLst/>
                <a:uLnTx/>
                <a:uFillTx/>
                <a:latin typeface="Arial"/>
                <a:ea typeface="+mn-ea"/>
                <a:cs typeface="+mn-cs"/>
              </a:rPr>
              <a:t>To keep consistent exposure, </a:t>
            </a:r>
            <a:r>
              <a:rPr kumimoji="0" lang="en-US" sz="1400" b="1" i="0" u="none" strike="noStrike" kern="1200" cap="none" spc="0" normalizeH="0" baseline="0" noProof="0" dirty="0">
                <a:ln>
                  <a:noFill/>
                </a:ln>
                <a:solidFill>
                  <a:srgbClr val="201751"/>
                </a:solidFill>
                <a:effectLst/>
                <a:uLnTx/>
                <a:uFillTx/>
                <a:latin typeface="Arial"/>
                <a:ea typeface="+mn-ea"/>
                <a:cs typeface="+mn-cs"/>
              </a:rPr>
              <a:t>strikes</a:t>
            </a:r>
            <a:r>
              <a:rPr kumimoji="0" lang="en-US" sz="1400" i="0" u="none" strike="noStrike" kern="1200" cap="none" spc="0" normalizeH="0" baseline="0" noProof="0" dirty="0">
                <a:ln>
                  <a:noFill/>
                </a:ln>
                <a:solidFill>
                  <a:srgbClr val="201751"/>
                </a:solidFill>
                <a:effectLst/>
                <a:uLnTx/>
                <a:uFillTx/>
                <a:latin typeface="Arial"/>
                <a:ea typeface="+mn-ea"/>
                <a:cs typeface="+mn-cs"/>
              </a:rPr>
              <a:t> must remain </a:t>
            </a:r>
            <a:r>
              <a:rPr kumimoji="0" lang="en-US" sz="1400" b="1" i="0" u="none" strike="noStrike" kern="1200" cap="none" spc="0" normalizeH="0" baseline="0" noProof="0" dirty="0">
                <a:ln>
                  <a:noFill/>
                </a:ln>
                <a:solidFill>
                  <a:srgbClr val="201751"/>
                </a:solidFill>
                <a:effectLst/>
                <a:uLnTx/>
                <a:uFillTx/>
                <a:latin typeface="Arial"/>
                <a:ea typeface="+mn-ea"/>
                <a:cs typeface="+mn-cs"/>
              </a:rPr>
              <a:t>symmetric</a:t>
            </a:r>
            <a:r>
              <a:rPr kumimoji="0" lang="en-US" sz="1400" i="0" u="none" strike="noStrike" kern="1200" cap="none" spc="0" normalizeH="0" baseline="0" noProof="0" dirty="0">
                <a:ln>
                  <a:noFill/>
                </a:ln>
                <a:solidFill>
                  <a:srgbClr val="201751"/>
                </a:solidFill>
                <a:effectLst/>
                <a:uLnTx/>
                <a:uFillTx/>
                <a:latin typeface="Arial"/>
                <a:ea typeface="+mn-ea"/>
                <a:cs typeface="+mn-cs"/>
              </a:rPr>
              <a:t> around ATM</a:t>
            </a:r>
          </a:p>
          <a:p>
            <a:pPr marL="285750" indent="-285750">
              <a:defRPr/>
            </a:pPr>
            <a:r>
              <a:rPr kumimoji="0" lang="en-US" sz="1400" i="0" u="none" strike="noStrike" kern="1200" cap="none" spc="0" normalizeH="0" baseline="0" noProof="0" dirty="0">
                <a:ln>
                  <a:noFill/>
                </a:ln>
                <a:solidFill>
                  <a:srgbClr val="201751"/>
                </a:solidFill>
                <a:effectLst/>
                <a:uLnTx/>
                <a:uFillTx/>
                <a:latin typeface="Arial"/>
                <a:ea typeface="+mn-ea"/>
                <a:cs typeface="+mn-cs"/>
              </a:rPr>
              <a:t>This ensures </a:t>
            </a:r>
            <a:r>
              <a:rPr kumimoji="0" lang="en-US" sz="1400" b="1" i="0" u="none" strike="noStrike" kern="1200" cap="none" spc="0" normalizeH="0" baseline="0" noProof="0" dirty="0">
                <a:ln>
                  <a:noFill/>
                </a:ln>
                <a:solidFill>
                  <a:srgbClr val="201751"/>
                </a:solidFill>
                <a:effectLst/>
                <a:uLnTx/>
                <a:uFillTx/>
                <a:latin typeface="Arial"/>
                <a:ea typeface="+mn-ea"/>
                <a:cs typeface="+mn-cs"/>
              </a:rPr>
              <a:t>delta compensation </a:t>
            </a:r>
            <a:r>
              <a:rPr kumimoji="0" lang="en-US" sz="1400" i="0" u="none" strike="noStrike" kern="1200" cap="none" spc="0" normalizeH="0" baseline="0" noProof="0" dirty="0">
                <a:ln>
                  <a:noFill/>
                </a:ln>
                <a:solidFill>
                  <a:srgbClr val="201751"/>
                </a:solidFill>
                <a:effectLst/>
                <a:uLnTx/>
                <a:uFillTx/>
                <a:latin typeface="Arial"/>
                <a:ea typeface="+mn-ea"/>
                <a:cs typeface="+mn-cs"/>
              </a:rPr>
              <a:t>between calls &amp; puts</a:t>
            </a:r>
          </a:p>
        </p:txBody>
      </p:sp>
      <p:sp>
        <p:nvSpPr>
          <p:cNvPr id="12" name="Rectangle: Rounded Corners 11">
            <a:extLst>
              <a:ext uri="{FF2B5EF4-FFF2-40B4-BE49-F238E27FC236}">
                <a16:creationId xmlns:a16="http://schemas.microsoft.com/office/drawing/2014/main" id="{20C54F61-DFA6-B18B-69DB-42C7622EC8FC}"/>
              </a:ext>
            </a:extLst>
          </p:cNvPr>
          <p:cNvSpPr/>
          <p:nvPr/>
        </p:nvSpPr>
        <p:spPr>
          <a:xfrm>
            <a:off x="585569" y="4130573"/>
            <a:ext cx="5400675" cy="894498"/>
          </a:xfrm>
          <a:prstGeom prst="roundRect">
            <a:avLst/>
          </a:prstGeom>
          <a:ln/>
        </p:spPr>
        <p:style>
          <a:lnRef idx="2">
            <a:schemeClr val="accent6">
              <a:shade val="15000"/>
            </a:schemeClr>
          </a:lnRef>
          <a:fillRef idx="1">
            <a:schemeClr val="accent6"/>
          </a:fillRef>
          <a:effectRef idx="0">
            <a:schemeClr val="accent6"/>
          </a:effectRef>
          <a:fontRef idx="minor">
            <a:schemeClr val="lt1"/>
          </a:fontRef>
        </p:style>
        <p:txBody>
          <a:bodyPr bIns="79200" rtlCol="0" anchor="t"/>
          <a:lstStyle>
            <a:lvl1pPr>
              <a:buFont typeface="Wingdings" panose="05000000000000000000" pitchFamily="2" charset="2"/>
              <a:buChar char="§"/>
            </a:lvl1pPr>
            <a:lvl2pPr>
              <a:buFont typeface="Wingdings" panose="05000000000000000000" pitchFamily="2" charset="2"/>
              <a:buChar char="§"/>
            </a:lvl2pPr>
            <a:lvl3pPr>
              <a:buFont typeface="Wingdings" panose="05000000000000000000" pitchFamily="2" charset="2"/>
              <a:buChar char="§"/>
            </a:lvl3pPr>
            <a:lvl4pPr>
              <a:buFont typeface="Wingdings" panose="05000000000000000000" pitchFamily="2" charset="2"/>
              <a:buChar char="§"/>
            </a:lvl4pPr>
            <a:lvl5pPr>
              <a:buFont typeface="Wingdings" panose="05000000000000000000" pitchFamily="2" charset="2"/>
              <a:buChar char="§"/>
            </a:lvl5pPr>
            <a:lvl6pPr>
              <a:buFont typeface="Wingdings" panose="05000000000000000000" pitchFamily="2" charset="2"/>
              <a:buChar char="§"/>
            </a:lvl6pPr>
            <a:lvl7pPr>
              <a:buFont typeface="Wingdings" panose="05000000000000000000" pitchFamily="2" charset="2"/>
              <a:buChar char="§"/>
            </a:lvl7pPr>
            <a:lvl8pPr>
              <a:buFont typeface="Wingdings" panose="05000000000000000000" pitchFamily="2" charset="2"/>
              <a:buChar char="§"/>
            </a:lvl8pPr>
            <a:lvl9pPr>
              <a:buFont typeface="Wingdings" panose="05000000000000000000" pitchFamily="2" charset="2"/>
              <a:buChar char="§"/>
            </a:lvl9pPr>
          </a:lstStyle>
          <a:p>
            <a:pPr marL="0" marR="0" lvl="0" indent="0" algn="l" defTabSz="914400" rtl="0" eaLnBrk="1" fontAlgn="auto" latinLnBrk="0" hangingPunct="1">
              <a:lnSpc>
                <a:spcPct val="110000"/>
              </a:lnSpc>
              <a:spcBef>
                <a:spcPts val="0"/>
              </a:spcBef>
              <a:spcAft>
                <a:spcPts val="0"/>
              </a:spcAft>
              <a:buNone/>
              <a:tabLst/>
              <a:defRPr/>
            </a:pPr>
            <a:r>
              <a:rPr kumimoji="0" lang="en-US" sz="1400" b="1" i="0" u="none" strike="noStrike" kern="1200" cap="none" spc="0" normalizeH="0" baseline="0" noProof="0" dirty="0">
                <a:ln>
                  <a:noFill/>
                </a:ln>
                <a:solidFill>
                  <a:srgbClr val="201751"/>
                </a:solidFill>
                <a:effectLst/>
                <a:uLnTx/>
                <a:uFillTx/>
                <a:latin typeface="Arial"/>
                <a:ea typeface="+mn-ea"/>
                <a:cs typeface="+mn-cs"/>
              </a:rPr>
              <a:t>Comparing Different Strikes</a:t>
            </a:r>
            <a:endParaRPr lang="en-US" sz="1400" b="1" noProof="0" dirty="0">
              <a:solidFill>
                <a:srgbClr val="201751"/>
              </a:solidFill>
              <a:latin typeface="Arial"/>
            </a:endParaRPr>
          </a:p>
          <a:p>
            <a:pPr marL="285750" indent="-285750">
              <a:defRPr/>
            </a:pPr>
            <a:r>
              <a:rPr kumimoji="0" lang="en-US" sz="1400" i="0" u="none" strike="noStrike" kern="1200" cap="none" spc="0" normalizeH="0" baseline="0" noProof="0" dirty="0">
                <a:ln>
                  <a:noFill/>
                </a:ln>
                <a:solidFill>
                  <a:srgbClr val="201751"/>
                </a:solidFill>
                <a:effectLst/>
                <a:uLnTx/>
                <a:uFillTx/>
                <a:latin typeface="Arial"/>
                <a:ea typeface="+mn-ea"/>
                <a:cs typeface="+mn-cs"/>
              </a:rPr>
              <a:t>Evaluating ATM, ITM, and OTM options</a:t>
            </a:r>
          </a:p>
          <a:p>
            <a:pPr marL="285750" indent="-285750">
              <a:defRPr/>
            </a:pPr>
            <a:r>
              <a:rPr kumimoji="0" lang="en-US" sz="1400" i="0" u="none" strike="noStrike" kern="1200" cap="none" spc="0" normalizeH="0" baseline="0" noProof="0" dirty="0">
                <a:ln>
                  <a:noFill/>
                </a:ln>
                <a:solidFill>
                  <a:srgbClr val="201751"/>
                </a:solidFill>
                <a:effectLst/>
                <a:uLnTx/>
                <a:uFillTx/>
                <a:latin typeface="Arial"/>
                <a:ea typeface="+mn-ea"/>
                <a:cs typeface="+mn-cs"/>
              </a:rPr>
              <a:t>Assessing their impact on returns, risk, and portfolio stability</a:t>
            </a:r>
          </a:p>
        </p:txBody>
      </p:sp>
      <p:pic>
        <p:nvPicPr>
          <p:cNvPr id="14" name="Picture 13">
            <a:extLst>
              <a:ext uri="{FF2B5EF4-FFF2-40B4-BE49-F238E27FC236}">
                <a16:creationId xmlns:a16="http://schemas.microsoft.com/office/drawing/2014/main" id="{AE4CEDCC-EC9B-1682-C2D0-D94F3CAC9FC5}"/>
              </a:ext>
            </a:extLst>
          </p:cNvPr>
          <p:cNvPicPr>
            <a:picLocks noChangeAspect="1"/>
          </p:cNvPicPr>
          <p:nvPr/>
        </p:nvPicPr>
        <p:blipFill>
          <a:blip r:embed="rId7"/>
          <a:stretch>
            <a:fillRect/>
          </a:stretch>
        </p:blipFill>
        <p:spPr>
          <a:xfrm>
            <a:off x="6203952" y="1916113"/>
            <a:ext cx="5400672" cy="3475491"/>
          </a:xfrm>
          <a:prstGeom prst="rect">
            <a:avLst/>
          </a:prstGeom>
          <a:ln w="12700">
            <a:solidFill>
              <a:schemeClr val="tx1"/>
            </a:solidFill>
          </a:ln>
        </p:spPr>
      </p:pic>
    </p:spTree>
    <p:extLst>
      <p:ext uri="{BB962C8B-B14F-4D97-AF65-F5344CB8AC3E}">
        <p14:creationId xmlns:p14="http://schemas.microsoft.com/office/powerpoint/2010/main" val="1172469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C525AC-9A6C-E79E-631D-0BD19D5E0A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804C03-E929-669F-7537-043ECA6723F1}"/>
              </a:ext>
            </a:extLst>
          </p:cNvPr>
          <p:cNvSpPr>
            <a:spLocks noGrp="1"/>
          </p:cNvSpPr>
          <p:nvPr>
            <p:ph type="title"/>
          </p:nvPr>
        </p:nvSpPr>
        <p:spPr/>
        <p:txBody>
          <a:bodyPr/>
          <a:lstStyle/>
          <a:p>
            <a:r>
              <a:rPr lang="fr-FR" dirty="0" err="1"/>
              <a:t>Executive</a:t>
            </a:r>
            <a:r>
              <a:rPr lang="fr-FR" dirty="0"/>
              <a:t> </a:t>
            </a:r>
            <a:r>
              <a:rPr lang="fr-FR" dirty="0" err="1"/>
              <a:t>Summary</a:t>
            </a:r>
            <a:endParaRPr lang="en-US" dirty="0"/>
          </a:p>
        </p:txBody>
      </p:sp>
      <p:sp>
        <p:nvSpPr>
          <p:cNvPr id="4" name="Date Placeholder 3">
            <a:extLst>
              <a:ext uri="{FF2B5EF4-FFF2-40B4-BE49-F238E27FC236}">
                <a16:creationId xmlns:a16="http://schemas.microsoft.com/office/drawing/2014/main" id="{11AB71A2-5CA9-9D93-F933-8F6BDA0E8271}"/>
              </a:ext>
            </a:extLst>
          </p:cNvPr>
          <p:cNvSpPr>
            <a:spLocks noGrp="1"/>
          </p:cNvSpPr>
          <p:nvPr>
            <p:ph type="dt" sz="half" idx="10"/>
          </p:nvPr>
        </p:nvSpPr>
        <p:spPr/>
        <p:txBody>
          <a:bodyPr/>
          <a:lstStyle/>
          <a:p>
            <a:fld id="{A9A0D247-8106-49ED-BD76-3CEF61A41586}" type="datetime3">
              <a:rPr lang="en-US" noProof="0" smtClean="0"/>
              <a:t>12 March 2025</a:t>
            </a:fld>
            <a:endParaRPr lang="en-US" noProof="0"/>
          </a:p>
        </p:txBody>
      </p:sp>
      <p:sp>
        <p:nvSpPr>
          <p:cNvPr id="5" name="Slide Number Placeholder 4">
            <a:extLst>
              <a:ext uri="{FF2B5EF4-FFF2-40B4-BE49-F238E27FC236}">
                <a16:creationId xmlns:a16="http://schemas.microsoft.com/office/drawing/2014/main" id="{D872E8AA-645A-2664-26B9-7662B664C580}"/>
              </a:ext>
            </a:extLst>
          </p:cNvPr>
          <p:cNvSpPr>
            <a:spLocks noGrp="1"/>
          </p:cNvSpPr>
          <p:nvPr>
            <p:ph type="sldNum" sz="quarter" idx="11"/>
          </p:nvPr>
        </p:nvSpPr>
        <p:spPr/>
        <p:txBody>
          <a:bodyPr/>
          <a:lstStyle/>
          <a:p>
            <a:fld id="{62CB3E74-FC4B-418A-B5F6-72ED80208EB2}" type="slidenum">
              <a:rPr lang="en-US" noProof="0" smtClean="0"/>
              <a:pPr/>
              <a:t>2</a:t>
            </a:fld>
            <a:endParaRPr lang="en-US" noProof="0"/>
          </a:p>
        </p:txBody>
      </p:sp>
      <p:sp>
        <p:nvSpPr>
          <p:cNvPr id="11" name="Rectangle: Rounded Corners 10">
            <a:extLst>
              <a:ext uri="{FF2B5EF4-FFF2-40B4-BE49-F238E27FC236}">
                <a16:creationId xmlns:a16="http://schemas.microsoft.com/office/drawing/2014/main" id="{30B7F2B6-06D2-BEC1-017F-3DB07A320AAB}"/>
              </a:ext>
            </a:extLst>
          </p:cNvPr>
          <p:cNvSpPr/>
          <p:nvPr/>
        </p:nvSpPr>
        <p:spPr>
          <a:xfrm>
            <a:off x="587377" y="1484314"/>
            <a:ext cx="11017249" cy="1332618"/>
          </a:xfrm>
          <a:prstGeom prst="roundRect">
            <a:avLst/>
          </a:prstGeom>
          <a:ln/>
        </p:spPr>
        <p:style>
          <a:lnRef idx="2">
            <a:schemeClr val="accent1">
              <a:shade val="15000"/>
            </a:schemeClr>
          </a:lnRef>
          <a:fillRef idx="1">
            <a:schemeClr val="accent1"/>
          </a:fillRef>
          <a:effectRef idx="0">
            <a:schemeClr val="accent1"/>
          </a:effectRef>
          <a:fontRef idx="minor">
            <a:schemeClr val="lt1"/>
          </a:fontRef>
        </p:style>
        <p:txBody>
          <a:bodyPr bIns="79200" rtlCol="0" anchor="t" anchorCtr="0"/>
          <a:lstStyle/>
          <a:p>
            <a:pPr>
              <a:lnSpc>
                <a:spcPct val="130000"/>
              </a:lnSpc>
            </a:pPr>
            <a:r>
              <a:rPr lang="fr-FR" sz="1400" b="1" dirty="0"/>
              <a:t>      </a:t>
            </a:r>
            <a:r>
              <a:rPr lang="en-US" sz="1400" b="1" dirty="0"/>
              <a:t>Rates ETF option selling captures volatility and generates consistent returns over pure ETF allocation</a:t>
            </a:r>
            <a:endParaRPr lang="fr-FR" sz="1400" b="1" dirty="0"/>
          </a:p>
          <a:p>
            <a:pPr marL="285750" indent="-285750">
              <a:lnSpc>
                <a:spcPct val="130000"/>
              </a:lnSpc>
              <a:buFont typeface="Arial" panose="020B0604020202020204" pitchFamily="34" charset="0"/>
              <a:buChar char="•"/>
            </a:pPr>
            <a:r>
              <a:rPr lang="en-US" sz="1400" dirty="0"/>
              <a:t>The </a:t>
            </a:r>
            <a:r>
              <a:rPr lang="en-US" sz="1400" b="1" dirty="0"/>
              <a:t>US Treasury Bond UCITS ETF </a:t>
            </a:r>
            <a:r>
              <a:rPr lang="en-US" sz="1400" dirty="0"/>
              <a:t>(20+ years maturity) has </a:t>
            </a:r>
            <a:r>
              <a:rPr lang="en-US" sz="1400" b="1" dirty="0"/>
              <a:t>high duration </a:t>
            </a:r>
            <a:r>
              <a:rPr lang="en-US" sz="1400" dirty="0"/>
              <a:t>but limited upside due to low yields.</a:t>
            </a:r>
          </a:p>
          <a:p>
            <a:pPr marL="285750" indent="-285750">
              <a:lnSpc>
                <a:spcPct val="130000"/>
              </a:lnSpc>
              <a:buFont typeface="Arial" panose="020B0604020202020204" pitchFamily="34" charset="0"/>
              <a:buChar char="•"/>
            </a:pPr>
            <a:r>
              <a:rPr lang="en-US" sz="1400" dirty="0"/>
              <a:t>High volatility presents an opportunity to </a:t>
            </a:r>
            <a:r>
              <a:rPr lang="en-US" sz="1400" b="1" dirty="0"/>
              <a:t>systematically harvest risk premia</a:t>
            </a:r>
          </a:p>
          <a:p>
            <a:pPr marL="285750" indent="-285750">
              <a:lnSpc>
                <a:spcPct val="130000"/>
              </a:lnSpc>
              <a:buFont typeface="Arial" panose="020B0604020202020204" pitchFamily="34" charset="0"/>
              <a:buChar char="•"/>
            </a:pPr>
            <a:r>
              <a:rPr lang="en-US" sz="1400" dirty="0"/>
              <a:t>Selling upside is advantageous as the </a:t>
            </a:r>
            <a:r>
              <a:rPr lang="en-US" sz="1400" b="1" dirty="0"/>
              <a:t>yield of the bonds in the index </a:t>
            </a:r>
            <a:r>
              <a:rPr lang="en-US" sz="1400" dirty="0"/>
              <a:t>can be </a:t>
            </a:r>
            <a:r>
              <a:rPr lang="en-US" sz="1400" b="1" dirty="0"/>
              <a:t>lower than financing costs</a:t>
            </a:r>
            <a:r>
              <a:rPr lang="en-US" sz="1400" dirty="0"/>
              <a:t>. </a:t>
            </a:r>
          </a:p>
        </p:txBody>
      </p:sp>
      <p:sp>
        <p:nvSpPr>
          <p:cNvPr id="12" name="Rectangle: Rounded Corners 11">
            <a:extLst>
              <a:ext uri="{FF2B5EF4-FFF2-40B4-BE49-F238E27FC236}">
                <a16:creationId xmlns:a16="http://schemas.microsoft.com/office/drawing/2014/main" id="{6A5B7D5F-BAA4-3076-56B1-3A18FB66AC99}"/>
              </a:ext>
            </a:extLst>
          </p:cNvPr>
          <p:cNvSpPr/>
          <p:nvPr/>
        </p:nvSpPr>
        <p:spPr>
          <a:xfrm>
            <a:off x="570340" y="3172922"/>
            <a:ext cx="11017249" cy="2524329"/>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bIns="79200" rtlCol="0" anchor="t" anchorCtr="0"/>
          <a:lstStyle/>
          <a:p>
            <a:pPr>
              <a:lnSpc>
                <a:spcPct val="130000"/>
              </a:lnSpc>
            </a:pPr>
            <a:r>
              <a:rPr lang="fr-FR" sz="1400" b="1" dirty="0">
                <a:solidFill>
                  <a:srgbClr val="201751"/>
                </a:solidFill>
              </a:rPr>
              <a:t>      </a:t>
            </a:r>
            <a:r>
              <a:rPr lang="en-US" sz="1400" b="1" dirty="0">
                <a:solidFill>
                  <a:srgbClr val="201751"/>
                </a:solidFill>
              </a:rPr>
              <a:t>Short volatility strategies can be tailored along various dimensions.</a:t>
            </a:r>
            <a:endParaRPr lang="fr-FR" sz="1400" b="1" dirty="0">
              <a:solidFill>
                <a:srgbClr val="201751"/>
              </a:solidFill>
            </a:endParaRPr>
          </a:p>
          <a:p>
            <a:pPr marL="285750" indent="-285750">
              <a:lnSpc>
                <a:spcPct val="130000"/>
              </a:lnSpc>
              <a:buFont typeface="Arial" panose="020B0604020202020204" pitchFamily="34" charset="0"/>
              <a:buChar char="•"/>
            </a:pPr>
            <a:r>
              <a:rPr lang="en-US" sz="1400" u="sng" dirty="0">
                <a:solidFill>
                  <a:srgbClr val="201751"/>
                </a:solidFill>
              </a:rPr>
              <a:t>Daily vs. Monthly Selling</a:t>
            </a:r>
            <a:r>
              <a:rPr lang="en-US" sz="1400" dirty="0">
                <a:solidFill>
                  <a:srgbClr val="201751"/>
                </a:solidFill>
              </a:rPr>
              <a:t>: </a:t>
            </a:r>
            <a:r>
              <a:rPr lang="en-US" sz="1400" b="1" dirty="0">
                <a:solidFill>
                  <a:srgbClr val="201751"/>
                </a:solidFill>
              </a:rPr>
              <a:t>Daily selling </a:t>
            </a:r>
            <a:r>
              <a:rPr lang="en-US" sz="1400" dirty="0">
                <a:solidFill>
                  <a:srgbClr val="201751"/>
                </a:solidFill>
              </a:rPr>
              <a:t>offers </a:t>
            </a:r>
            <a:r>
              <a:rPr lang="en-US" sz="1400" b="1" dirty="0">
                <a:solidFill>
                  <a:srgbClr val="201751"/>
                </a:solidFill>
              </a:rPr>
              <a:t>more stable alpha </a:t>
            </a:r>
            <a:r>
              <a:rPr lang="en-US" sz="1400" dirty="0">
                <a:solidFill>
                  <a:srgbClr val="201751"/>
                </a:solidFill>
              </a:rPr>
              <a:t>and </a:t>
            </a:r>
            <a:r>
              <a:rPr lang="en-US" sz="1400" b="1" dirty="0">
                <a:solidFill>
                  <a:srgbClr val="201751"/>
                </a:solidFill>
              </a:rPr>
              <a:t>Sharpe ratio </a:t>
            </a:r>
            <a:r>
              <a:rPr lang="en-US" sz="1400" dirty="0">
                <a:solidFill>
                  <a:srgbClr val="201751"/>
                </a:solidFill>
              </a:rPr>
              <a:t>with </a:t>
            </a:r>
            <a:r>
              <a:rPr lang="en-US" sz="1400" b="1" dirty="0">
                <a:solidFill>
                  <a:srgbClr val="201751"/>
                </a:solidFill>
              </a:rPr>
              <a:t>more regular cash flows</a:t>
            </a:r>
          </a:p>
          <a:p>
            <a:pPr marL="285750" indent="-285750">
              <a:lnSpc>
                <a:spcPct val="130000"/>
              </a:lnSpc>
              <a:buFont typeface="Arial" panose="020B0604020202020204" pitchFamily="34" charset="0"/>
              <a:buChar char="•"/>
            </a:pPr>
            <a:r>
              <a:rPr lang="en-US" sz="1400" u="sng" dirty="0">
                <a:solidFill>
                  <a:srgbClr val="201751"/>
                </a:solidFill>
              </a:rPr>
              <a:t>Strike Options</a:t>
            </a:r>
            <a:r>
              <a:rPr lang="en-US" sz="1400" dirty="0">
                <a:solidFill>
                  <a:srgbClr val="201751"/>
                </a:solidFill>
              </a:rPr>
              <a:t>: </a:t>
            </a:r>
            <a:r>
              <a:rPr lang="en-US" sz="1400" b="1" dirty="0">
                <a:solidFill>
                  <a:srgbClr val="201751"/>
                </a:solidFill>
              </a:rPr>
              <a:t>OTM</a:t>
            </a:r>
            <a:r>
              <a:rPr lang="en-US" sz="1400" dirty="0">
                <a:solidFill>
                  <a:srgbClr val="201751"/>
                </a:solidFill>
              </a:rPr>
              <a:t> for </a:t>
            </a:r>
            <a:r>
              <a:rPr lang="en-US" sz="1400" b="1" dirty="0">
                <a:solidFill>
                  <a:srgbClr val="201751"/>
                </a:solidFill>
              </a:rPr>
              <a:t>higher potential gains </a:t>
            </a:r>
            <a:r>
              <a:rPr lang="en-US" sz="1400" dirty="0">
                <a:solidFill>
                  <a:srgbClr val="201751"/>
                </a:solidFill>
              </a:rPr>
              <a:t>but very volatile or </a:t>
            </a:r>
            <a:r>
              <a:rPr lang="en-US" sz="1400" b="1" dirty="0">
                <a:solidFill>
                  <a:srgbClr val="201751"/>
                </a:solidFill>
              </a:rPr>
              <a:t>ATM</a:t>
            </a:r>
            <a:r>
              <a:rPr lang="en-US" sz="1400" dirty="0">
                <a:solidFill>
                  <a:srgbClr val="201751"/>
                </a:solidFill>
              </a:rPr>
              <a:t> for </a:t>
            </a:r>
            <a:r>
              <a:rPr lang="en-US" sz="1400" b="1" dirty="0">
                <a:solidFill>
                  <a:srgbClr val="201751"/>
                </a:solidFill>
              </a:rPr>
              <a:t>more stable alpha</a:t>
            </a:r>
          </a:p>
          <a:p>
            <a:pPr marL="285750" indent="-285750">
              <a:lnSpc>
                <a:spcPct val="130000"/>
              </a:lnSpc>
              <a:buFont typeface="Arial" panose="020B0604020202020204" pitchFamily="34" charset="0"/>
              <a:buChar char="•"/>
            </a:pPr>
            <a:r>
              <a:rPr lang="en-US" sz="1400" u="sng" dirty="0">
                <a:solidFill>
                  <a:srgbClr val="201751"/>
                </a:solidFill>
              </a:rPr>
              <a:t>Target Yield Strategies</a:t>
            </a:r>
            <a:r>
              <a:rPr lang="en-US" sz="1400" dirty="0">
                <a:solidFill>
                  <a:srgbClr val="201751"/>
                </a:solidFill>
              </a:rPr>
              <a:t>: </a:t>
            </a:r>
            <a:r>
              <a:rPr lang="en-US" sz="1400" b="1" dirty="0">
                <a:solidFill>
                  <a:srgbClr val="201751"/>
                </a:solidFill>
              </a:rPr>
              <a:t>High target yield</a:t>
            </a:r>
            <a:r>
              <a:rPr lang="en-US" sz="1400" dirty="0">
                <a:solidFill>
                  <a:srgbClr val="201751"/>
                </a:solidFill>
              </a:rPr>
              <a:t> works well in </a:t>
            </a:r>
            <a:r>
              <a:rPr lang="en-US" sz="1400" b="1" dirty="0">
                <a:solidFill>
                  <a:srgbClr val="201751"/>
                </a:solidFill>
              </a:rPr>
              <a:t>low-volatility</a:t>
            </a:r>
            <a:r>
              <a:rPr lang="en-US" sz="1400" dirty="0">
                <a:solidFill>
                  <a:srgbClr val="201751"/>
                </a:solidFill>
              </a:rPr>
              <a:t> environments but </a:t>
            </a:r>
            <a:r>
              <a:rPr lang="en-US" sz="1400" b="1" dirty="0">
                <a:solidFill>
                  <a:srgbClr val="201751"/>
                </a:solidFill>
              </a:rPr>
              <a:t>very risky in adverse markets</a:t>
            </a:r>
            <a:endParaRPr lang="en-US" sz="1400" dirty="0">
              <a:solidFill>
                <a:srgbClr val="201751"/>
              </a:solidFill>
            </a:endParaRPr>
          </a:p>
          <a:p>
            <a:pPr marL="285750" indent="-285750">
              <a:lnSpc>
                <a:spcPct val="130000"/>
              </a:lnSpc>
              <a:buFont typeface="Arial" panose="020B0604020202020204" pitchFamily="34" charset="0"/>
              <a:buChar char="•"/>
            </a:pPr>
            <a:r>
              <a:rPr lang="en-US" sz="1400" u="sng" dirty="0">
                <a:solidFill>
                  <a:srgbClr val="201751"/>
                </a:solidFill>
              </a:rPr>
              <a:t>Stop-Loss Impact</a:t>
            </a:r>
            <a:r>
              <a:rPr lang="en-US" sz="1400" dirty="0">
                <a:solidFill>
                  <a:srgbClr val="201751"/>
                </a:solidFill>
              </a:rPr>
              <a:t>: </a:t>
            </a:r>
            <a:r>
              <a:rPr lang="en-US" sz="1400" b="1" dirty="0">
                <a:solidFill>
                  <a:srgbClr val="201751"/>
                </a:solidFill>
              </a:rPr>
              <a:t>Improves returns significantly </a:t>
            </a:r>
            <a:r>
              <a:rPr lang="en-US" sz="1400" dirty="0">
                <a:solidFill>
                  <a:srgbClr val="201751"/>
                </a:solidFill>
              </a:rPr>
              <a:t>across all scenarios, with no single best level for all market conditions</a:t>
            </a:r>
          </a:p>
          <a:p>
            <a:pPr marL="285750" indent="-285750">
              <a:lnSpc>
                <a:spcPct val="130000"/>
              </a:lnSpc>
              <a:buFont typeface="Arial" panose="020B0604020202020204" pitchFamily="34" charset="0"/>
              <a:buChar char="•"/>
            </a:pPr>
            <a:r>
              <a:rPr lang="en-US" sz="1400" u="sng" dirty="0">
                <a:solidFill>
                  <a:srgbClr val="201751"/>
                </a:solidFill>
              </a:rPr>
              <a:t>Strike Selection vs. Variable Weight</a:t>
            </a:r>
            <a:r>
              <a:rPr lang="en-US" sz="1400" dirty="0">
                <a:solidFill>
                  <a:srgbClr val="201751"/>
                </a:solidFill>
              </a:rPr>
              <a:t>: </a:t>
            </a:r>
            <a:r>
              <a:rPr lang="en-US" sz="1400" b="1" dirty="0">
                <a:solidFill>
                  <a:srgbClr val="201751"/>
                </a:solidFill>
              </a:rPr>
              <a:t>Variable weight </a:t>
            </a:r>
            <a:r>
              <a:rPr lang="en-US" sz="1400" dirty="0">
                <a:solidFill>
                  <a:srgbClr val="201751"/>
                </a:solidFill>
              </a:rPr>
              <a:t>is </a:t>
            </a:r>
            <a:r>
              <a:rPr lang="en-US" sz="1400" b="1" dirty="0">
                <a:solidFill>
                  <a:srgbClr val="201751"/>
                </a:solidFill>
              </a:rPr>
              <a:t>superior</a:t>
            </a:r>
            <a:r>
              <a:rPr lang="en-US" sz="1400" dirty="0">
                <a:solidFill>
                  <a:srgbClr val="201751"/>
                </a:solidFill>
              </a:rPr>
              <a:t> in </a:t>
            </a:r>
            <a:r>
              <a:rPr lang="en-US" sz="1400" b="1" dirty="0">
                <a:solidFill>
                  <a:srgbClr val="201751"/>
                </a:solidFill>
              </a:rPr>
              <a:t>volatile markets</a:t>
            </a:r>
          </a:p>
          <a:p>
            <a:pPr marL="285750" indent="-285750">
              <a:lnSpc>
                <a:spcPct val="130000"/>
              </a:lnSpc>
              <a:buFont typeface="Arial" panose="020B0604020202020204" pitchFamily="34" charset="0"/>
              <a:buChar char="•"/>
            </a:pPr>
            <a:r>
              <a:rPr lang="en-US" sz="1400" u="sng" dirty="0">
                <a:solidFill>
                  <a:srgbClr val="201751"/>
                </a:solidFill>
              </a:rPr>
              <a:t>Calls vs. Calls &amp; Puts</a:t>
            </a:r>
            <a:r>
              <a:rPr lang="en-US" sz="1400" dirty="0">
                <a:solidFill>
                  <a:srgbClr val="201751"/>
                </a:solidFill>
              </a:rPr>
              <a:t>: </a:t>
            </a:r>
            <a:r>
              <a:rPr lang="en-US" sz="1400" b="1" dirty="0">
                <a:solidFill>
                  <a:srgbClr val="201751"/>
                </a:solidFill>
              </a:rPr>
              <a:t>Calls &amp; Puts</a:t>
            </a:r>
            <a:r>
              <a:rPr lang="en-US" sz="1400" dirty="0">
                <a:solidFill>
                  <a:srgbClr val="201751"/>
                </a:solidFill>
              </a:rPr>
              <a:t> delivers </a:t>
            </a:r>
            <a:r>
              <a:rPr lang="en-US" sz="1400" b="1" dirty="0">
                <a:solidFill>
                  <a:srgbClr val="201751"/>
                </a:solidFill>
              </a:rPr>
              <a:t>higher alpha </a:t>
            </a:r>
          </a:p>
          <a:p>
            <a:pPr marL="285750" indent="-285750">
              <a:lnSpc>
                <a:spcPct val="130000"/>
              </a:lnSpc>
              <a:buFont typeface="Arial" panose="020B0604020202020204" pitchFamily="34" charset="0"/>
              <a:buChar char="•"/>
            </a:pPr>
            <a:r>
              <a:rPr lang="en-US" sz="1400" u="sng" dirty="0">
                <a:solidFill>
                  <a:srgbClr val="201751"/>
                </a:solidFill>
              </a:rPr>
              <a:t>Gap Strike for Calls &amp; Puts</a:t>
            </a:r>
            <a:r>
              <a:rPr lang="en-US" sz="1400" dirty="0">
                <a:solidFill>
                  <a:srgbClr val="201751"/>
                </a:solidFill>
              </a:rPr>
              <a:t>: </a:t>
            </a:r>
            <a:r>
              <a:rPr lang="en-US" sz="1400" b="1" dirty="0">
                <a:solidFill>
                  <a:srgbClr val="201751"/>
                </a:solidFill>
              </a:rPr>
              <a:t>OTM outperforms </a:t>
            </a:r>
            <a:r>
              <a:rPr lang="en-US" sz="1400" dirty="0">
                <a:solidFill>
                  <a:srgbClr val="201751"/>
                </a:solidFill>
              </a:rPr>
              <a:t>in </a:t>
            </a:r>
            <a:r>
              <a:rPr lang="en-US" sz="1400" b="1" dirty="0">
                <a:solidFill>
                  <a:srgbClr val="201751"/>
                </a:solidFill>
              </a:rPr>
              <a:t>volatile markets </a:t>
            </a:r>
            <a:r>
              <a:rPr lang="en-US" sz="1400" dirty="0">
                <a:solidFill>
                  <a:srgbClr val="201751"/>
                </a:solidFill>
              </a:rPr>
              <a:t>whereas </a:t>
            </a:r>
            <a:r>
              <a:rPr lang="en-US" sz="1400" b="1" dirty="0">
                <a:solidFill>
                  <a:srgbClr val="201751"/>
                </a:solidFill>
              </a:rPr>
              <a:t>ATM</a:t>
            </a:r>
            <a:r>
              <a:rPr lang="en-US" sz="1400" dirty="0">
                <a:solidFill>
                  <a:srgbClr val="201751"/>
                </a:solidFill>
              </a:rPr>
              <a:t> provides </a:t>
            </a:r>
            <a:r>
              <a:rPr lang="en-US" sz="1400" b="1" dirty="0">
                <a:solidFill>
                  <a:srgbClr val="201751"/>
                </a:solidFill>
              </a:rPr>
              <a:t>more stable alpha</a:t>
            </a:r>
          </a:p>
        </p:txBody>
      </p:sp>
      <p:sp>
        <p:nvSpPr>
          <p:cNvPr id="15" name="Zoom">
            <a:extLst>
              <a:ext uri="{FF2B5EF4-FFF2-40B4-BE49-F238E27FC236}">
                <a16:creationId xmlns:a16="http://schemas.microsoft.com/office/drawing/2014/main" id="{6C4E3857-3604-8619-CE7A-98B2501F68F5}"/>
              </a:ext>
            </a:extLst>
          </p:cNvPr>
          <p:cNvSpPr/>
          <p:nvPr>
            <p:custDataLst>
              <p:tags r:id="rId1"/>
            </p:custDataLst>
          </p:nvPr>
        </p:nvSpPr>
        <p:spPr bwMode="gray">
          <a:xfrm>
            <a:off x="731404" y="3365891"/>
            <a:ext cx="252028" cy="243129"/>
          </a:xfrm>
          <a:custGeom>
            <a:avLst/>
            <a:gdLst>
              <a:gd name="connsiteX0" fmla="*/ 448628 w 457021"/>
              <a:gd name="connsiteY0" fmla="*/ 408242 h 457009"/>
              <a:gd name="connsiteX1" fmla="*/ 333851 w 457021"/>
              <a:gd name="connsiteY1" fmla="*/ 293370 h 457009"/>
              <a:gd name="connsiteX2" fmla="*/ 369475 w 457021"/>
              <a:gd name="connsiteY2" fmla="*/ 184785 h 457009"/>
              <a:gd name="connsiteX3" fmla="*/ 184785 w 457021"/>
              <a:gd name="connsiteY3" fmla="*/ 0 h 457009"/>
              <a:gd name="connsiteX4" fmla="*/ 0 w 457021"/>
              <a:gd name="connsiteY4" fmla="*/ 184785 h 457009"/>
              <a:gd name="connsiteX5" fmla="*/ 184785 w 457021"/>
              <a:gd name="connsiteY5" fmla="*/ 369570 h 457009"/>
              <a:gd name="connsiteX6" fmla="*/ 293561 w 457021"/>
              <a:gd name="connsiteY6" fmla="*/ 333851 h 457009"/>
              <a:gd name="connsiteX7" fmla="*/ 408242 w 457021"/>
              <a:gd name="connsiteY7" fmla="*/ 448628 h 457009"/>
              <a:gd name="connsiteX8" fmla="*/ 428435 w 457021"/>
              <a:gd name="connsiteY8" fmla="*/ 457010 h 457009"/>
              <a:gd name="connsiteX9" fmla="*/ 448628 w 457021"/>
              <a:gd name="connsiteY9" fmla="*/ 448628 h 457009"/>
              <a:gd name="connsiteX10" fmla="*/ 448628 w 457021"/>
              <a:gd name="connsiteY10" fmla="*/ 408242 h 457009"/>
              <a:gd name="connsiteX11" fmla="*/ 184785 w 457021"/>
              <a:gd name="connsiteY11" fmla="*/ 340900 h 457009"/>
              <a:gd name="connsiteX12" fmla="*/ 28575 w 457021"/>
              <a:gd name="connsiteY12" fmla="*/ 184690 h 457009"/>
              <a:gd name="connsiteX13" fmla="*/ 184785 w 457021"/>
              <a:gd name="connsiteY13" fmla="*/ 28575 h 457009"/>
              <a:gd name="connsiteX14" fmla="*/ 340900 w 457021"/>
              <a:gd name="connsiteY14" fmla="*/ 184690 h 457009"/>
              <a:gd name="connsiteX15" fmla="*/ 184785 w 457021"/>
              <a:gd name="connsiteY15" fmla="*/ 340900 h 457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7021" h="457009">
                <a:moveTo>
                  <a:pt x="448628" y="408242"/>
                </a:moveTo>
                <a:lnTo>
                  <a:pt x="333851" y="293370"/>
                </a:lnTo>
                <a:cubicBezTo>
                  <a:pt x="356140" y="262890"/>
                  <a:pt x="369475" y="225362"/>
                  <a:pt x="369475" y="184785"/>
                </a:cubicBezTo>
                <a:cubicBezTo>
                  <a:pt x="369475" y="82868"/>
                  <a:pt x="286607" y="0"/>
                  <a:pt x="184785" y="0"/>
                </a:cubicBezTo>
                <a:cubicBezTo>
                  <a:pt x="82963" y="0"/>
                  <a:pt x="0" y="82868"/>
                  <a:pt x="0" y="184785"/>
                </a:cubicBezTo>
                <a:cubicBezTo>
                  <a:pt x="0" y="286703"/>
                  <a:pt x="82868" y="369570"/>
                  <a:pt x="184785" y="369570"/>
                </a:cubicBezTo>
                <a:cubicBezTo>
                  <a:pt x="225457" y="369570"/>
                  <a:pt x="262985" y="356235"/>
                  <a:pt x="293561" y="333851"/>
                </a:cubicBezTo>
                <a:lnTo>
                  <a:pt x="408242" y="448628"/>
                </a:lnTo>
                <a:cubicBezTo>
                  <a:pt x="413861" y="454247"/>
                  <a:pt x="421100" y="457010"/>
                  <a:pt x="428435" y="457010"/>
                </a:cubicBezTo>
                <a:cubicBezTo>
                  <a:pt x="435769" y="457010"/>
                  <a:pt x="443008" y="454247"/>
                  <a:pt x="448628" y="448628"/>
                </a:cubicBezTo>
                <a:cubicBezTo>
                  <a:pt x="459772" y="437579"/>
                  <a:pt x="459867" y="419481"/>
                  <a:pt x="448628" y="408242"/>
                </a:cubicBezTo>
                <a:close/>
                <a:moveTo>
                  <a:pt x="184785" y="340900"/>
                </a:moveTo>
                <a:cubicBezTo>
                  <a:pt x="98489" y="340900"/>
                  <a:pt x="28575" y="270986"/>
                  <a:pt x="28575" y="184690"/>
                </a:cubicBezTo>
                <a:cubicBezTo>
                  <a:pt x="28575" y="98393"/>
                  <a:pt x="98489" y="28575"/>
                  <a:pt x="184785" y="28575"/>
                </a:cubicBezTo>
                <a:cubicBezTo>
                  <a:pt x="271082" y="28575"/>
                  <a:pt x="340900" y="98489"/>
                  <a:pt x="340900" y="184690"/>
                </a:cubicBezTo>
                <a:cubicBezTo>
                  <a:pt x="340900" y="270891"/>
                  <a:pt x="270986" y="340900"/>
                  <a:pt x="184785" y="340900"/>
                </a:cubicBezTo>
                <a:close/>
              </a:path>
            </a:pathLst>
          </a:custGeom>
          <a:solidFill>
            <a:srgbClr val="211452"/>
          </a:solidFill>
          <a:ln w="9525" cap="flat">
            <a:noFill/>
            <a:prstDash val="solid"/>
            <a:miter/>
          </a:ln>
        </p:spPr>
        <p:txBody>
          <a:bodyPr rtlCol="0" anchor="ctr"/>
          <a:lstStyle/>
          <a:p>
            <a:endParaRPr lang="en-US" dirty="0"/>
          </a:p>
        </p:txBody>
      </p:sp>
      <p:sp>
        <p:nvSpPr>
          <p:cNvPr id="16" name="Degree">
            <a:extLst>
              <a:ext uri="{FF2B5EF4-FFF2-40B4-BE49-F238E27FC236}">
                <a16:creationId xmlns:a16="http://schemas.microsoft.com/office/drawing/2014/main" id="{E175A779-C357-5C2B-463A-88D7F906948E}"/>
              </a:ext>
            </a:extLst>
          </p:cNvPr>
          <p:cNvSpPr/>
          <p:nvPr>
            <p:custDataLst>
              <p:tags r:id="rId2"/>
            </p:custDataLst>
          </p:nvPr>
        </p:nvSpPr>
        <p:spPr bwMode="gray">
          <a:xfrm>
            <a:off x="659371" y="1623178"/>
            <a:ext cx="252053" cy="221646"/>
          </a:xfrm>
          <a:custGeom>
            <a:avLst/>
            <a:gdLst>
              <a:gd name="connsiteX0" fmla="*/ 496062 w 514350"/>
              <a:gd name="connsiteY0" fmla="*/ 90583 h 346138"/>
              <a:gd name="connsiteX1" fmla="*/ 266891 w 514350"/>
              <a:gd name="connsiteY1" fmla="*/ 1905 h 346138"/>
              <a:gd name="connsiteX2" fmla="*/ 256604 w 514350"/>
              <a:gd name="connsiteY2" fmla="*/ 0 h 346138"/>
              <a:gd name="connsiteX3" fmla="*/ 246126 w 514350"/>
              <a:gd name="connsiteY3" fmla="*/ 2000 h 346138"/>
              <a:gd name="connsiteX4" fmla="*/ 18098 w 514350"/>
              <a:gd name="connsiteY4" fmla="*/ 91916 h 346138"/>
              <a:gd name="connsiteX5" fmla="*/ 0 w 514350"/>
              <a:gd name="connsiteY5" fmla="*/ 118586 h 346138"/>
              <a:gd name="connsiteX6" fmla="*/ 18193 w 514350"/>
              <a:gd name="connsiteY6" fmla="*/ 145161 h 346138"/>
              <a:gd name="connsiteX7" fmla="*/ 51816 w 514350"/>
              <a:gd name="connsiteY7" fmla="*/ 158210 h 346138"/>
              <a:gd name="connsiteX8" fmla="*/ 51816 w 514350"/>
              <a:gd name="connsiteY8" fmla="*/ 265081 h 346138"/>
              <a:gd name="connsiteX9" fmla="*/ 66104 w 514350"/>
              <a:gd name="connsiteY9" fmla="*/ 279368 h 346138"/>
              <a:gd name="connsiteX10" fmla="*/ 80391 w 514350"/>
              <a:gd name="connsiteY10" fmla="*/ 265081 h 346138"/>
              <a:gd name="connsiteX11" fmla="*/ 80391 w 514350"/>
              <a:gd name="connsiteY11" fmla="*/ 169355 h 346138"/>
              <a:gd name="connsiteX12" fmla="*/ 106394 w 514350"/>
              <a:gd name="connsiteY12" fmla="*/ 179451 h 346138"/>
              <a:gd name="connsiteX13" fmla="*/ 106394 w 514350"/>
              <a:gd name="connsiteY13" fmla="*/ 264700 h 346138"/>
              <a:gd name="connsiteX14" fmla="*/ 107156 w 514350"/>
              <a:gd name="connsiteY14" fmla="*/ 269177 h 346138"/>
              <a:gd name="connsiteX15" fmla="*/ 256794 w 514350"/>
              <a:gd name="connsiteY15" fmla="*/ 346139 h 346138"/>
              <a:gd name="connsiteX16" fmla="*/ 405003 w 514350"/>
              <a:gd name="connsiteY16" fmla="*/ 269177 h 346138"/>
              <a:gd name="connsiteX17" fmla="*/ 405575 w 514350"/>
              <a:gd name="connsiteY17" fmla="*/ 265081 h 346138"/>
              <a:gd name="connsiteX18" fmla="*/ 405575 w 514350"/>
              <a:gd name="connsiteY18" fmla="*/ 179546 h 346138"/>
              <a:gd name="connsiteX19" fmla="*/ 496253 w 514350"/>
              <a:gd name="connsiteY19" fmla="*/ 143732 h 346138"/>
              <a:gd name="connsiteX20" fmla="*/ 514350 w 514350"/>
              <a:gd name="connsiteY20" fmla="*/ 117062 h 346138"/>
              <a:gd name="connsiteX21" fmla="*/ 496062 w 514350"/>
              <a:gd name="connsiteY21" fmla="*/ 90583 h 346138"/>
              <a:gd name="connsiteX22" fmla="*/ 377000 w 514350"/>
              <a:gd name="connsiteY22" fmla="*/ 262604 h 346138"/>
              <a:gd name="connsiteX23" fmla="*/ 256794 w 514350"/>
              <a:gd name="connsiteY23" fmla="*/ 317564 h 346138"/>
              <a:gd name="connsiteX24" fmla="*/ 134969 w 514350"/>
              <a:gd name="connsiteY24" fmla="*/ 262033 h 346138"/>
              <a:gd name="connsiteX25" fmla="*/ 134969 w 514350"/>
              <a:gd name="connsiteY25" fmla="*/ 190595 h 346138"/>
              <a:gd name="connsiteX26" fmla="*/ 246793 w 514350"/>
              <a:gd name="connsiteY26" fmla="*/ 234125 h 346138"/>
              <a:gd name="connsiteX27" fmla="*/ 257175 w 514350"/>
              <a:gd name="connsiteY27" fmla="*/ 236030 h 346138"/>
              <a:gd name="connsiteX28" fmla="*/ 267653 w 514350"/>
              <a:gd name="connsiteY28" fmla="*/ 234029 h 346138"/>
              <a:gd name="connsiteX29" fmla="*/ 377000 w 514350"/>
              <a:gd name="connsiteY29" fmla="*/ 190881 h 346138"/>
              <a:gd name="connsiteX30" fmla="*/ 377000 w 514350"/>
              <a:gd name="connsiteY30" fmla="*/ 262604 h 346138"/>
              <a:gd name="connsiteX31" fmla="*/ 257080 w 514350"/>
              <a:gd name="connsiteY31" fmla="*/ 207455 h 346138"/>
              <a:gd name="connsiteX32" fmla="*/ 111443 w 514350"/>
              <a:gd name="connsiteY32" fmla="*/ 150781 h 346138"/>
              <a:gd name="connsiteX33" fmla="*/ 217170 w 514350"/>
              <a:gd name="connsiteY33" fmla="*/ 132112 h 346138"/>
              <a:gd name="connsiteX34" fmla="*/ 228791 w 514350"/>
              <a:gd name="connsiteY34" fmla="*/ 115538 h 346138"/>
              <a:gd name="connsiteX35" fmla="*/ 212217 w 514350"/>
              <a:gd name="connsiteY35" fmla="*/ 103918 h 346138"/>
              <a:gd name="connsiteX36" fmla="*/ 63627 w 514350"/>
              <a:gd name="connsiteY36" fmla="*/ 130207 h 346138"/>
              <a:gd name="connsiteX37" fmla="*/ 60770 w 514350"/>
              <a:gd name="connsiteY37" fmla="*/ 131064 h 346138"/>
              <a:gd name="connsiteX38" fmla="*/ 28575 w 514350"/>
              <a:gd name="connsiteY38" fmla="*/ 118491 h 346138"/>
              <a:gd name="connsiteX39" fmla="*/ 256604 w 514350"/>
              <a:gd name="connsiteY39" fmla="*/ 28575 h 346138"/>
              <a:gd name="connsiteX40" fmla="*/ 485775 w 514350"/>
              <a:gd name="connsiteY40" fmla="*/ 117158 h 346138"/>
              <a:gd name="connsiteX41" fmla="*/ 257080 w 514350"/>
              <a:gd name="connsiteY41" fmla="*/ 207455 h 346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14350" h="346138">
                <a:moveTo>
                  <a:pt x="496062" y="90583"/>
                </a:moveTo>
                <a:lnTo>
                  <a:pt x="266891" y="1905"/>
                </a:lnTo>
                <a:cubicBezTo>
                  <a:pt x="263557" y="667"/>
                  <a:pt x="260033" y="0"/>
                  <a:pt x="256604" y="0"/>
                </a:cubicBezTo>
                <a:cubicBezTo>
                  <a:pt x="253079" y="0"/>
                  <a:pt x="249460" y="667"/>
                  <a:pt x="246126" y="2000"/>
                </a:cubicBezTo>
                <a:lnTo>
                  <a:pt x="18098" y="91916"/>
                </a:lnTo>
                <a:cubicBezTo>
                  <a:pt x="7144" y="96203"/>
                  <a:pt x="0" y="106775"/>
                  <a:pt x="0" y="118586"/>
                </a:cubicBezTo>
                <a:cubicBezTo>
                  <a:pt x="0" y="130302"/>
                  <a:pt x="7239" y="140875"/>
                  <a:pt x="18193" y="145161"/>
                </a:cubicBezTo>
                <a:lnTo>
                  <a:pt x="51816" y="158210"/>
                </a:lnTo>
                <a:lnTo>
                  <a:pt x="51816" y="265081"/>
                </a:lnTo>
                <a:cubicBezTo>
                  <a:pt x="51816" y="272987"/>
                  <a:pt x="58198" y="279368"/>
                  <a:pt x="66104" y="279368"/>
                </a:cubicBezTo>
                <a:cubicBezTo>
                  <a:pt x="74009" y="279368"/>
                  <a:pt x="80391" y="272987"/>
                  <a:pt x="80391" y="265081"/>
                </a:cubicBezTo>
                <a:lnTo>
                  <a:pt x="80391" y="169355"/>
                </a:lnTo>
                <a:lnTo>
                  <a:pt x="106394" y="179451"/>
                </a:lnTo>
                <a:lnTo>
                  <a:pt x="106394" y="264700"/>
                </a:lnTo>
                <a:cubicBezTo>
                  <a:pt x="106394" y="266224"/>
                  <a:pt x="106680" y="267748"/>
                  <a:pt x="107156" y="269177"/>
                </a:cubicBezTo>
                <a:cubicBezTo>
                  <a:pt x="108204" y="272320"/>
                  <a:pt x="133922" y="346139"/>
                  <a:pt x="256794" y="346139"/>
                </a:cubicBezTo>
                <a:cubicBezTo>
                  <a:pt x="380714" y="346139"/>
                  <a:pt x="404050" y="272320"/>
                  <a:pt x="405003" y="269177"/>
                </a:cubicBezTo>
                <a:cubicBezTo>
                  <a:pt x="405384" y="267843"/>
                  <a:pt x="405575" y="266510"/>
                  <a:pt x="405575" y="265081"/>
                </a:cubicBezTo>
                <a:lnTo>
                  <a:pt x="405575" y="179546"/>
                </a:lnTo>
                <a:lnTo>
                  <a:pt x="496253" y="143732"/>
                </a:lnTo>
                <a:cubicBezTo>
                  <a:pt x="507206" y="139446"/>
                  <a:pt x="514350" y="128778"/>
                  <a:pt x="514350" y="117062"/>
                </a:cubicBezTo>
                <a:cubicBezTo>
                  <a:pt x="514255" y="105347"/>
                  <a:pt x="507016" y="94774"/>
                  <a:pt x="496062" y="90583"/>
                </a:cubicBezTo>
                <a:close/>
                <a:moveTo>
                  <a:pt x="377000" y="262604"/>
                </a:moveTo>
                <a:cubicBezTo>
                  <a:pt x="373190" y="271748"/>
                  <a:pt x="349758" y="317564"/>
                  <a:pt x="256794" y="317564"/>
                </a:cubicBezTo>
                <a:cubicBezTo>
                  <a:pt x="164687" y="317564"/>
                  <a:pt x="139351" y="271748"/>
                  <a:pt x="134969" y="262033"/>
                </a:cubicBezTo>
                <a:lnTo>
                  <a:pt x="134969" y="190595"/>
                </a:lnTo>
                <a:lnTo>
                  <a:pt x="246793" y="234125"/>
                </a:lnTo>
                <a:cubicBezTo>
                  <a:pt x="250127" y="235458"/>
                  <a:pt x="253651" y="236030"/>
                  <a:pt x="257175" y="236030"/>
                </a:cubicBezTo>
                <a:cubicBezTo>
                  <a:pt x="260699" y="236030"/>
                  <a:pt x="264319" y="235363"/>
                  <a:pt x="267653" y="234029"/>
                </a:cubicBezTo>
                <a:lnTo>
                  <a:pt x="377000" y="190881"/>
                </a:lnTo>
                <a:lnTo>
                  <a:pt x="377000" y="262604"/>
                </a:lnTo>
                <a:close/>
                <a:moveTo>
                  <a:pt x="257080" y="207455"/>
                </a:moveTo>
                <a:lnTo>
                  <a:pt x="111443" y="150781"/>
                </a:lnTo>
                <a:lnTo>
                  <a:pt x="217170" y="132112"/>
                </a:lnTo>
                <a:cubicBezTo>
                  <a:pt x="224981" y="130778"/>
                  <a:pt x="230124" y="123349"/>
                  <a:pt x="228791" y="115538"/>
                </a:cubicBezTo>
                <a:cubicBezTo>
                  <a:pt x="227457" y="107728"/>
                  <a:pt x="220028" y="102584"/>
                  <a:pt x="212217" y="103918"/>
                </a:cubicBezTo>
                <a:lnTo>
                  <a:pt x="63627" y="130207"/>
                </a:lnTo>
                <a:cubicBezTo>
                  <a:pt x="62675" y="130397"/>
                  <a:pt x="61722" y="130683"/>
                  <a:pt x="60770" y="131064"/>
                </a:cubicBezTo>
                <a:lnTo>
                  <a:pt x="28575" y="118491"/>
                </a:lnTo>
                <a:lnTo>
                  <a:pt x="256604" y="28575"/>
                </a:lnTo>
                <a:lnTo>
                  <a:pt x="485775" y="117158"/>
                </a:lnTo>
                <a:lnTo>
                  <a:pt x="257080" y="207455"/>
                </a:lnTo>
                <a:close/>
              </a:path>
            </a:pathLst>
          </a:custGeom>
          <a:solidFill>
            <a:schemeClr val="bg1"/>
          </a:solidFill>
          <a:ln w="9525" cap="flat">
            <a:noFill/>
            <a:prstDash val="solid"/>
            <a:miter/>
          </a:ln>
        </p:spPr>
        <p:txBody>
          <a:bodyPr rtlCol="0" anchor="ctr"/>
          <a:lstStyle/>
          <a:p>
            <a:endParaRPr lang="en-US" dirty="0"/>
          </a:p>
        </p:txBody>
      </p:sp>
    </p:spTree>
    <p:extLst>
      <p:ext uri="{BB962C8B-B14F-4D97-AF65-F5344CB8AC3E}">
        <p14:creationId xmlns:p14="http://schemas.microsoft.com/office/powerpoint/2010/main" val="3124621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45C656-3A49-9559-E784-58F3F622FE01}"/>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F6F8A043-FCC1-D2BD-CAD3-BD1890EA0EF8}"/>
              </a:ext>
            </a:extLst>
          </p:cNvPr>
          <p:cNvSpPr>
            <a:spLocks noGrp="1"/>
          </p:cNvSpPr>
          <p:nvPr>
            <p:ph type="title"/>
          </p:nvPr>
        </p:nvSpPr>
        <p:spPr/>
        <p:txBody>
          <a:bodyPr/>
          <a:lstStyle/>
          <a:p>
            <a:r>
              <a:rPr lang="en-US" sz="2400" dirty="0"/>
              <a:t>Optimizing Strike Selection OTM Excels In Volatile Markets, ATM Gives More Stable Alpha</a:t>
            </a:r>
          </a:p>
        </p:txBody>
      </p:sp>
      <p:sp>
        <p:nvSpPr>
          <p:cNvPr id="5" name="Date Placeholder 4">
            <a:extLst>
              <a:ext uri="{FF2B5EF4-FFF2-40B4-BE49-F238E27FC236}">
                <a16:creationId xmlns:a16="http://schemas.microsoft.com/office/drawing/2014/main" id="{AF679DDC-7650-FC84-A800-104EBB26D5B9}"/>
              </a:ext>
            </a:extLst>
          </p:cNvPr>
          <p:cNvSpPr>
            <a:spLocks noGrp="1"/>
          </p:cNvSpPr>
          <p:nvPr>
            <p:ph type="dt" sz="half" idx="18"/>
          </p:nvPr>
        </p:nvSpPr>
        <p:spPr/>
        <p:txBody>
          <a:bodyPr/>
          <a:lstStyle/>
          <a:p>
            <a:fld id="{F15D5193-A1AC-4676-8A79-1DF10C6D376B}" type="datetime3">
              <a:rPr lang="en-US" smtClean="0"/>
              <a:t>12 March 2025</a:t>
            </a:fld>
            <a:endParaRPr lang="en-US"/>
          </a:p>
        </p:txBody>
      </p:sp>
      <p:sp>
        <p:nvSpPr>
          <p:cNvPr id="6" name="Slide Number Placeholder 5">
            <a:extLst>
              <a:ext uri="{FF2B5EF4-FFF2-40B4-BE49-F238E27FC236}">
                <a16:creationId xmlns:a16="http://schemas.microsoft.com/office/drawing/2014/main" id="{5B74E3DF-AFDF-07A5-2A2C-E2BC2BBCD3E4}"/>
              </a:ext>
            </a:extLst>
          </p:cNvPr>
          <p:cNvSpPr>
            <a:spLocks noGrp="1"/>
          </p:cNvSpPr>
          <p:nvPr>
            <p:ph type="sldNum" sz="quarter" idx="19"/>
          </p:nvPr>
        </p:nvSpPr>
        <p:spPr/>
        <p:txBody>
          <a:bodyPr/>
          <a:lstStyle/>
          <a:p>
            <a:fld id="{62CB3E74-FC4B-418A-B5F6-72ED80208EB2}" type="slidenum">
              <a:rPr lang="en-US" smtClean="0"/>
              <a:pPr/>
              <a:t>20</a:t>
            </a:fld>
            <a:endParaRPr lang="en-US"/>
          </a:p>
        </p:txBody>
      </p:sp>
      <p:graphicFrame>
        <p:nvGraphicFramePr>
          <p:cNvPr id="9" name="Object 8" hidden="1">
            <a:extLst>
              <a:ext uri="{FF2B5EF4-FFF2-40B4-BE49-F238E27FC236}">
                <a16:creationId xmlns:a16="http://schemas.microsoft.com/office/drawing/2014/main" id="{EC94FC6F-7F63-76E7-D560-2DC4412C779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286" imgH="286" progId="TCLayout.ActiveDocument.1">
                  <p:embed/>
                </p:oleObj>
              </mc:Choice>
              <mc:Fallback>
                <p:oleObj name="think-cell Slide" r:id="rId5" imgW="286" imgH="286" progId="TCLayout.ActiveDocument.1">
                  <p:embed/>
                  <p:pic>
                    <p:nvPicPr>
                      <p:cNvPr id="9" name="Object 8" hidden="1">
                        <a:extLst>
                          <a:ext uri="{FF2B5EF4-FFF2-40B4-BE49-F238E27FC236}">
                            <a16:creationId xmlns:a16="http://schemas.microsoft.com/office/drawing/2014/main" id="{EC94FC6F-7F63-76E7-D560-2DC4412C7799}"/>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F63F14AC-3879-FDAE-E334-8E8C57DA748C}"/>
              </a:ext>
            </a:extLst>
          </p:cNvPr>
          <p:cNvSpPr/>
          <p:nvPr>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de-DE" sz="3000" b="1" dirty="0" err="1">
              <a:latin typeface="Arial" panose="020B0604020202020204" pitchFamily="34" charset="0"/>
              <a:ea typeface="+mj-ea"/>
              <a:cs typeface="+mj-cs"/>
              <a:sym typeface="Arial" panose="020B0604020202020204" pitchFamily="34" charset="0"/>
            </a:endParaRPr>
          </a:p>
        </p:txBody>
      </p:sp>
      <p:graphicFrame>
        <p:nvGraphicFramePr>
          <p:cNvPr id="3" name="Table 2">
            <a:extLst>
              <a:ext uri="{FF2B5EF4-FFF2-40B4-BE49-F238E27FC236}">
                <a16:creationId xmlns:a16="http://schemas.microsoft.com/office/drawing/2014/main" id="{D3932947-F57A-3E41-6B35-2FC2F035E7D7}"/>
              </a:ext>
            </a:extLst>
          </p:cNvPr>
          <p:cNvGraphicFramePr>
            <a:graphicFrameLocks noGrp="1"/>
          </p:cNvGraphicFramePr>
          <p:nvPr>
            <p:extLst>
              <p:ext uri="{D42A27DB-BD31-4B8C-83A1-F6EECF244321}">
                <p14:modId xmlns:p14="http://schemas.microsoft.com/office/powerpoint/2010/main" val="3771453850"/>
              </p:ext>
            </p:extLst>
          </p:nvPr>
        </p:nvGraphicFramePr>
        <p:xfrm>
          <a:off x="6203950" y="1484313"/>
          <a:ext cx="5400677" cy="4664593"/>
        </p:xfrm>
        <a:graphic>
          <a:graphicData uri="http://schemas.openxmlformats.org/drawingml/2006/table">
            <a:tbl>
              <a:tblPr firstRow="1" bandRow="1">
                <a:tableStyleId>{69E97D87-A029-4C6C-A0FF-1963AD8DBCBE}</a:tableStyleId>
              </a:tblPr>
              <a:tblGrid>
                <a:gridCol w="1512180">
                  <a:extLst>
                    <a:ext uri="{9D8B030D-6E8A-4147-A177-3AD203B41FA5}">
                      <a16:colId xmlns:a16="http://schemas.microsoft.com/office/drawing/2014/main" val="50333143"/>
                    </a:ext>
                  </a:extLst>
                </a:gridCol>
                <a:gridCol w="1260140">
                  <a:extLst>
                    <a:ext uri="{9D8B030D-6E8A-4147-A177-3AD203B41FA5}">
                      <a16:colId xmlns:a16="http://schemas.microsoft.com/office/drawing/2014/main" val="2481740957"/>
                    </a:ext>
                  </a:extLst>
                </a:gridCol>
                <a:gridCol w="1347403">
                  <a:extLst>
                    <a:ext uri="{9D8B030D-6E8A-4147-A177-3AD203B41FA5}">
                      <a16:colId xmlns:a16="http://schemas.microsoft.com/office/drawing/2014/main" val="3347212142"/>
                    </a:ext>
                  </a:extLst>
                </a:gridCol>
                <a:gridCol w="1280954">
                  <a:extLst>
                    <a:ext uri="{9D8B030D-6E8A-4147-A177-3AD203B41FA5}">
                      <a16:colId xmlns:a16="http://schemas.microsoft.com/office/drawing/2014/main" val="2742681639"/>
                    </a:ext>
                  </a:extLst>
                </a:gridCol>
              </a:tblGrid>
              <a:tr h="872508">
                <a:tc>
                  <a:txBody>
                    <a:bodyPr/>
                    <a:lstStyle/>
                    <a:p>
                      <a:pPr algn="ctr"/>
                      <a:r>
                        <a:rPr lang="fr-FR" dirty="0"/>
                        <a:t>Scenario </a:t>
                      </a:r>
                      <a:br>
                        <a:rPr lang="fr-FR" dirty="0"/>
                      </a:br>
                      <a:r>
                        <a:rPr lang="fr-FR" dirty="0"/>
                        <a:t>(</a:t>
                      </a:r>
                      <a:r>
                        <a:rPr lang="fr-FR" dirty="0">
                          <a:solidFill>
                            <a:srgbClr val="00CE7D"/>
                          </a:solidFill>
                        </a:rPr>
                        <a:t>Positive</a:t>
                      </a:r>
                      <a:br>
                        <a:rPr lang="fr-FR" dirty="0">
                          <a:solidFill>
                            <a:srgbClr val="00CE7D"/>
                          </a:solidFill>
                        </a:rPr>
                      </a:br>
                      <a:r>
                        <a:rPr lang="fr-FR" dirty="0" err="1">
                          <a:solidFill>
                            <a:srgbClr val="FFAAA1"/>
                          </a:solidFill>
                        </a:rPr>
                        <a:t>Negative</a:t>
                      </a:r>
                      <a:br>
                        <a:rPr lang="fr-FR" dirty="0"/>
                      </a:br>
                      <a:r>
                        <a:rPr lang="fr-FR" dirty="0"/>
                        <a:t>Neutral)</a:t>
                      </a:r>
                      <a:endParaRPr lang="en-US"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a:t>Calls and Puts </a:t>
                      </a:r>
                      <a:br>
                        <a:rPr lang="en-US" dirty="0"/>
                      </a:br>
                      <a:r>
                        <a:rPr lang="en-US" dirty="0"/>
                        <a:t>(-2% ITM)</a:t>
                      </a:r>
                    </a:p>
                  </a:txBody>
                  <a:tcPr anchor="ctr">
                    <a:lnT w="12700" cap="flat" cmpd="sng" algn="ctr">
                      <a:solidFill>
                        <a:schemeClr val="tx1"/>
                      </a:solidFill>
                      <a:prstDash val="solid"/>
                      <a:round/>
                      <a:headEnd type="none" w="med" len="med"/>
                      <a:tailEnd type="none" w="med" len="med"/>
                    </a:lnT>
                  </a:tcPr>
                </a:tc>
                <a:tc>
                  <a:txBody>
                    <a:bodyPr/>
                    <a:lstStyle/>
                    <a:p>
                      <a:pPr algn="ctr"/>
                      <a:r>
                        <a:rPr lang="en-US" dirty="0"/>
                        <a:t>Calls and Puts (ATM)</a:t>
                      </a:r>
                    </a:p>
                  </a:txBody>
                  <a:tcPr anchor="ctr">
                    <a:lnT w="12700" cap="flat" cmpd="sng" algn="ctr">
                      <a:solidFill>
                        <a:schemeClr val="tx1"/>
                      </a:solidFill>
                      <a:prstDash val="solid"/>
                      <a:round/>
                      <a:headEnd type="none" w="med" len="med"/>
                      <a:tailEnd type="none" w="med" len="med"/>
                    </a:lnT>
                  </a:tcPr>
                </a:tc>
                <a:tc>
                  <a:txBody>
                    <a:bodyPr/>
                    <a:lstStyle/>
                    <a:p>
                      <a:pPr algn="ctr"/>
                      <a:r>
                        <a:rPr lang="en-US" dirty="0"/>
                        <a:t>Calls and Puts (+2% OTM)</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355011333"/>
                  </a:ext>
                </a:extLst>
              </a:tr>
              <a:tr h="630827">
                <a:tc>
                  <a:txBody>
                    <a:bodyPr/>
                    <a:lstStyle/>
                    <a:p>
                      <a:pPr algn="ctr"/>
                      <a:r>
                        <a:rPr lang="fr-FR" sz="1200" dirty="0" err="1"/>
                        <a:t>Annualised</a:t>
                      </a:r>
                      <a:r>
                        <a:rPr lang="fr-FR" sz="1200" dirty="0"/>
                        <a:t> </a:t>
                      </a:r>
                      <a:br>
                        <a:rPr lang="fr-FR" sz="1200" dirty="0"/>
                      </a:br>
                      <a:r>
                        <a:rPr lang="fr-FR" sz="1200" dirty="0"/>
                        <a:t>Alpha</a:t>
                      </a:r>
                      <a:endParaRPr lang="en-US" sz="1200" baseline="0" dirty="0"/>
                    </a:p>
                  </a:txBody>
                  <a:tcPr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2,50%</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-0,45%</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0,80%</a:t>
                      </a:r>
                      <a:endParaRPr lang="en-US" sz="1100" dirty="0"/>
                    </a:p>
                  </a:txBody>
                  <a:tcPr anchor="ct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3,79%</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-0,20%</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0,93%</a:t>
                      </a:r>
                      <a:endParaRPr lang="en-US" sz="1100" dirty="0"/>
                    </a:p>
                  </a:txBody>
                  <a:tcPr anchor="ct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5,05%</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0,18%</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-1,44%</a:t>
                      </a:r>
                      <a:endParaRPr lang="en-US" sz="1100" dirty="0"/>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320123706"/>
                  </a:ext>
                </a:extLst>
              </a:tr>
              <a:tr h="624604">
                <a:tc>
                  <a:txBody>
                    <a:bodyPr/>
                    <a:lstStyle/>
                    <a:p>
                      <a:pPr algn="ctr"/>
                      <a:r>
                        <a:rPr lang="fr-FR" sz="1200" dirty="0"/>
                        <a:t>Beta </a:t>
                      </a:r>
                      <a:br>
                        <a:rPr lang="fr-FR" sz="1200" dirty="0"/>
                      </a:br>
                      <a:r>
                        <a:rPr lang="fr-FR" sz="1200" dirty="0"/>
                        <a:t>vs. </a:t>
                      </a:r>
                      <a:r>
                        <a:rPr lang="fr-FR" sz="1200" dirty="0" err="1"/>
                        <a:t>Underlying</a:t>
                      </a:r>
                      <a:endParaRPr lang="en-US" sz="1200" dirty="0"/>
                    </a:p>
                  </a:txBody>
                  <a:tcPr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0,873</a:t>
                      </a:r>
                      <a:br>
                        <a:rPr lang="fr-FR" sz="1100" dirty="0"/>
                      </a:br>
                      <a:r>
                        <a:rPr lang="fr-FR" sz="1100" dirty="0"/>
                        <a:t>0,894</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0,934</a:t>
                      </a:r>
                      <a:endParaRPr lang="en-US" sz="1100" dirty="0"/>
                    </a:p>
                  </a:txBody>
                  <a:tcPr anchor="ct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0,860</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0,897</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0,927</a:t>
                      </a:r>
                      <a:endParaRPr lang="en-US" sz="1100" dirty="0"/>
                    </a:p>
                  </a:txBody>
                  <a:tcPr anchor="ct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0,859</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0,896</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0,889</a:t>
                      </a:r>
                      <a:endParaRPr lang="en-US" sz="1100" dirty="0"/>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14884985"/>
                  </a:ext>
                </a:extLst>
              </a:tr>
              <a:tr h="630827">
                <a:tc>
                  <a:txBody>
                    <a:bodyPr/>
                    <a:lstStyle/>
                    <a:p>
                      <a:pPr algn="ctr"/>
                      <a:r>
                        <a:rPr lang="fr-FR" sz="1200" dirty="0" err="1"/>
                        <a:t>Annualised</a:t>
                      </a:r>
                      <a:r>
                        <a:rPr lang="fr-FR" sz="1200" dirty="0"/>
                        <a:t> </a:t>
                      </a:r>
                      <a:br>
                        <a:rPr lang="fr-FR" sz="1200" dirty="0"/>
                      </a:br>
                      <a:r>
                        <a:rPr lang="fr-FR" sz="1200" dirty="0"/>
                        <a:t>Return</a:t>
                      </a:r>
                      <a:endParaRPr lang="en-US" sz="1200" dirty="0"/>
                    </a:p>
                  </a:txBody>
                  <a:tcPr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12,53%</a:t>
                      </a:r>
                      <a:br>
                        <a:rPr lang="fr-FR" sz="1100" dirty="0"/>
                      </a:br>
                      <a:r>
                        <a:rPr lang="fr-FR" sz="1100" dirty="0"/>
                        <a:t>-26,16%</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2,06%</a:t>
                      </a:r>
                      <a:endParaRPr lang="en-US" sz="1100" dirty="0"/>
                    </a:p>
                  </a:txBody>
                  <a:tcPr anchor="ct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13,66%</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-25,99%</a:t>
                      </a:r>
                      <a:br>
                        <a:rPr lang="fr-FR" sz="1100" dirty="0"/>
                      </a:br>
                      <a:r>
                        <a:rPr lang="fr-FR" sz="1100" dirty="0"/>
                        <a:t>2,21%</a:t>
                      </a:r>
                      <a:endParaRPr lang="en-US" sz="1100" dirty="0"/>
                    </a:p>
                  </a:txBody>
                  <a:tcPr anchor="ct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14,91%</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-25,57%</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-0,08%</a:t>
                      </a:r>
                      <a:endParaRPr lang="en-US" sz="1100" dirty="0"/>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11132007"/>
                  </a:ext>
                </a:extLst>
              </a:tr>
              <a:tr h="630827">
                <a:tc>
                  <a:txBody>
                    <a:bodyPr/>
                    <a:lstStyle/>
                    <a:p>
                      <a:pPr algn="ctr"/>
                      <a:r>
                        <a:rPr lang="fr-FR" sz="1200" dirty="0" err="1"/>
                        <a:t>Annualised</a:t>
                      </a:r>
                      <a:r>
                        <a:rPr lang="fr-FR" sz="1200" dirty="0"/>
                        <a:t> </a:t>
                      </a:r>
                      <a:br>
                        <a:rPr lang="fr-FR" sz="1200" dirty="0"/>
                      </a:br>
                      <a:r>
                        <a:rPr lang="fr-FR" sz="1200" dirty="0" err="1"/>
                        <a:t>Volatility</a:t>
                      </a:r>
                      <a:endParaRPr lang="en-US" sz="1200" dirty="0"/>
                    </a:p>
                  </a:txBody>
                  <a:tcPr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10,92%</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16,33%</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13,99%</a:t>
                      </a:r>
                      <a:endParaRPr lang="en-US" sz="1100" dirty="0"/>
                    </a:p>
                  </a:txBody>
                  <a:tcPr anchor="ct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10,78%</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16,42%</a:t>
                      </a:r>
                      <a:br>
                        <a:rPr lang="fr-FR" sz="1100" dirty="0"/>
                      </a:br>
                      <a:r>
                        <a:rPr lang="fr-FR" sz="1100" dirty="0"/>
                        <a:t>13,87%</a:t>
                      </a:r>
                      <a:endParaRPr lang="en-US" sz="1100" dirty="0"/>
                    </a:p>
                  </a:txBody>
                  <a:tcPr anchor="ct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10,78%</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16,45%</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en-US" sz="1100" dirty="0"/>
                        <a:t>13,39%</a:t>
                      </a:r>
                      <a:endParaRPr lang="fr-FR" sz="1100" dirty="0"/>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310609391"/>
                  </a:ext>
                </a:extLst>
              </a:tr>
              <a:tr h="630827">
                <a:tc>
                  <a:txBody>
                    <a:bodyPr/>
                    <a:lstStyle/>
                    <a:p>
                      <a:pPr algn="ctr"/>
                      <a:r>
                        <a:rPr lang="fr-FR" sz="1200" dirty="0" err="1"/>
                        <a:t>Annualised</a:t>
                      </a:r>
                      <a:r>
                        <a:rPr lang="fr-FR" sz="1200" dirty="0"/>
                        <a:t> </a:t>
                      </a:r>
                      <a:br>
                        <a:rPr lang="fr-FR" sz="1200" dirty="0"/>
                      </a:br>
                      <a:r>
                        <a:rPr lang="fr-FR" sz="1200" dirty="0"/>
                        <a:t>Sharpe Ratio</a:t>
                      </a:r>
                    </a:p>
                  </a:txBody>
                  <a:tcPr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1,192</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-1,607</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-0,082</a:t>
                      </a:r>
                      <a:endParaRPr lang="en-US" sz="1100" dirty="0"/>
                    </a:p>
                  </a:txBody>
                  <a:tcPr anchor="ct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1,312</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-1,588</a:t>
                      </a:r>
                      <a:br>
                        <a:rPr lang="fr-FR" sz="1100" dirty="0"/>
                      </a:br>
                      <a:r>
                        <a:rPr lang="fr-FR" sz="1100" dirty="0"/>
                        <a:t>-0,072</a:t>
                      </a:r>
                      <a:endParaRPr lang="en-US" sz="1100" dirty="0"/>
                    </a:p>
                  </a:txBody>
                  <a:tcPr anchor="ct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1,428</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-1,559</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-0,246</a:t>
                      </a:r>
                      <a:endParaRPr lang="en-US" sz="1100" dirty="0"/>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943281205"/>
                  </a:ext>
                </a:extLst>
              </a:tr>
              <a:tr h="624604">
                <a:tc>
                  <a:txBody>
                    <a:bodyPr/>
                    <a:lstStyle/>
                    <a:p>
                      <a:pPr algn="ctr"/>
                      <a:r>
                        <a:rPr lang="fr-FR" sz="1200" dirty="0"/>
                        <a:t>Max </a:t>
                      </a:r>
                      <a:r>
                        <a:rPr lang="fr-FR" sz="1200" dirty="0" err="1"/>
                        <a:t>Drawdown</a:t>
                      </a:r>
                      <a:endParaRPr lang="fr-FR" sz="12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-5,75%</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-30,36%</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-18,48%</a:t>
                      </a:r>
                      <a:endParaRPr lang="en-US" sz="1100" dirty="0"/>
                    </a:p>
                  </a:txBody>
                  <a:tcPr anchor="ct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-5,83%</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-30,22%</a:t>
                      </a:r>
                      <a:br>
                        <a:rPr lang="fr-FR" sz="1100" dirty="0"/>
                      </a:br>
                      <a:r>
                        <a:rPr lang="fr-FR" sz="1100" dirty="0"/>
                        <a:t>-18,14%</a:t>
                      </a:r>
                      <a:endParaRPr lang="en-US" sz="1100" dirty="0"/>
                    </a:p>
                  </a:txBody>
                  <a:tcPr anchor="ct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-5,96%</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-29,57%</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-17,80%</a:t>
                      </a:r>
                      <a:endParaRPr lang="en-US" sz="1100" dirty="0"/>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32498405"/>
                  </a:ext>
                </a:extLst>
              </a:tr>
            </a:tbl>
          </a:graphicData>
        </a:graphic>
      </p:graphicFrame>
      <p:sp>
        <p:nvSpPr>
          <p:cNvPr id="4" name="Rectangle: Rounded Corners 3">
            <a:extLst>
              <a:ext uri="{FF2B5EF4-FFF2-40B4-BE49-F238E27FC236}">
                <a16:creationId xmlns:a16="http://schemas.microsoft.com/office/drawing/2014/main" id="{911F4200-DD56-A402-05BC-129719CFA0E7}"/>
              </a:ext>
            </a:extLst>
          </p:cNvPr>
          <p:cNvSpPr/>
          <p:nvPr/>
        </p:nvSpPr>
        <p:spPr>
          <a:xfrm>
            <a:off x="587390" y="4832161"/>
            <a:ext cx="5400675" cy="1297177"/>
          </a:xfrm>
          <a:prstGeom prst="roundRect">
            <a:avLst/>
          </a:prstGeom>
          <a:ln/>
        </p:spPr>
        <p:style>
          <a:lnRef idx="2">
            <a:schemeClr val="accent6">
              <a:shade val="15000"/>
            </a:schemeClr>
          </a:lnRef>
          <a:fillRef idx="1">
            <a:schemeClr val="accent6"/>
          </a:fillRef>
          <a:effectRef idx="0">
            <a:schemeClr val="accent6"/>
          </a:effectRef>
          <a:fontRef idx="minor">
            <a:schemeClr val="lt1"/>
          </a:fontRef>
        </p:style>
        <p:txBody>
          <a:bodyPr bIns="79200" rtlCol="0" anchor="t"/>
          <a:lstStyle>
            <a:lvl1pPr>
              <a:buFont typeface="Wingdings" panose="05000000000000000000" pitchFamily="2" charset="2"/>
              <a:buChar char="§"/>
            </a:lvl1pPr>
            <a:lvl2pPr>
              <a:buFont typeface="Wingdings" panose="05000000000000000000" pitchFamily="2" charset="2"/>
              <a:buChar char="§"/>
            </a:lvl2pPr>
            <a:lvl3pPr>
              <a:buFont typeface="Wingdings" panose="05000000000000000000" pitchFamily="2" charset="2"/>
              <a:buChar char="§"/>
            </a:lvl3pPr>
            <a:lvl4pPr>
              <a:buFont typeface="Wingdings" panose="05000000000000000000" pitchFamily="2" charset="2"/>
              <a:buChar char="§"/>
            </a:lvl4pPr>
            <a:lvl5pPr>
              <a:buFont typeface="Wingdings" panose="05000000000000000000" pitchFamily="2" charset="2"/>
              <a:buChar char="§"/>
            </a:lvl5pPr>
            <a:lvl6pPr>
              <a:buFont typeface="Wingdings" panose="05000000000000000000" pitchFamily="2" charset="2"/>
              <a:buChar char="§"/>
            </a:lvl6pPr>
            <a:lvl7pPr>
              <a:buFont typeface="Wingdings" panose="05000000000000000000" pitchFamily="2" charset="2"/>
              <a:buChar char="§"/>
            </a:lvl7pPr>
            <a:lvl8pPr>
              <a:buFont typeface="Wingdings" panose="05000000000000000000" pitchFamily="2" charset="2"/>
              <a:buChar char="§"/>
            </a:lvl8pPr>
            <a:lvl9pPr>
              <a:buFont typeface="Wingdings" panose="05000000000000000000" pitchFamily="2" charset="2"/>
              <a:buChar char="§"/>
            </a:lvl9pPr>
          </a:lstStyle>
          <a:p>
            <a:pPr marL="91440">
              <a:buNone/>
            </a:pPr>
            <a:r>
              <a:rPr lang="en-US" sz="1400" b="1" dirty="0">
                <a:solidFill>
                  <a:schemeClr val="tx1"/>
                </a:solidFill>
              </a:rPr>
              <a:t>Drawdown and Risk Appetite</a:t>
            </a:r>
          </a:p>
          <a:p>
            <a:pPr marL="377190" indent="-285750"/>
            <a:r>
              <a:rPr lang="en-US" sz="1400" b="1" dirty="0">
                <a:solidFill>
                  <a:schemeClr val="tx1"/>
                </a:solidFill>
              </a:rPr>
              <a:t>OTM options have the lowest max drawdown</a:t>
            </a:r>
            <a:r>
              <a:rPr lang="en-US" sz="1400" dirty="0">
                <a:solidFill>
                  <a:schemeClr val="tx1"/>
                </a:solidFill>
              </a:rPr>
              <a:t>, offering better downside protection</a:t>
            </a:r>
          </a:p>
          <a:p>
            <a:pPr marL="377190" indent="-285750"/>
            <a:r>
              <a:rPr lang="en-US" sz="1400" b="1" dirty="0">
                <a:solidFill>
                  <a:schemeClr val="tx1"/>
                </a:solidFill>
              </a:rPr>
              <a:t>Choosing the best strategy depends on risk appetite</a:t>
            </a:r>
            <a:r>
              <a:rPr lang="en-US" sz="1400" dirty="0">
                <a:solidFill>
                  <a:schemeClr val="tx1"/>
                </a:solidFill>
              </a:rPr>
              <a:t>, balancing return potential vs. stability</a:t>
            </a:r>
          </a:p>
        </p:txBody>
      </p:sp>
      <p:sp>
        <p:nvSpPr>
          <p:cNvPr id="10" name="Rectangle: Rounded Corners 9">
            <a:extLst>
              <a:ext uri="{FF2B5EF4-FFF2-40B4-BE49-F238E27FC236}">
                <a16:creationId xmlns:a16="http://schemas.microsoft.com/office/drawing/2014/main" id="{295993D1-4BD4-0C68-B07B-61F40B2ABC17}"/>
              </a:ext>
            </a:extLst>
          </p:cNvPr>
          <p:cNvSpPr/>
          <p:nvPr/>
        </p:nvSpPr>
        <p:spPr>
          <a:xfrm>
            <a:off x="587388" y="1514033"/>
            <a:ext cx="5400677" cy="366795"/>
          </a:xfrm>
          <a:prstGeom prst="roundRect">
            <a:avLst/>
          </a:prstGeom>
          <a:ln/>
        </p:spPr>
        <p:style>
          <a:lnRef idx="2">
            <a:schemeClr val="accent5">
              <a:shade val="15000"/>
            </a:schemeClr>
          </a:lnRef>
          <a:fillRef idx="1">
            <a:schemeClr val="accent5"/>
          </a:fillRef>
          <a:effectRef idx="0">
            <a:schemeClr val="accent5"/>
          </a:effectRef>
          <a:fontRef idx="minor">
            <a:schemeClr val="lt1"/>
          </a:fontRef>
        </p:style>
        <p:txBody>
          <a:bodyPr bIns="79200" rtlCol="0" anchor="ctr"/>
          <a:lstStyle/>
          <a:p>
            <a:pPr marL="91440" algn="ctr"/>
            <a:r>
              <a:rPr lang="en-US" sz="1400" b="1" dirty="0">
                <a:solidFill>
                  <a:schemeClr val="tx1"/>
                </a:solidFill>
              </a:rPr>
              <a:t>Key Observation</a:t>
            </a:r>
          </a:p>
        </p:txBody>
      </p:sp>
      <p:sp>
        <p:nvSpPr>
          <p:cNvPr id="7" name="Rectangle: Rounded Corners 6">
            <a:extLst>
              <a:ext uri="{FF2B5EF4-FFF2-40B4-BE49-F238E27FC236}">
                <a16:creationId xmlns:a16="http://schemas.microsoft.com/office/drawing/2014/main" id="{619D1E4A-2530-6867-CE03-D1EB92CA2BE7}"/>
              </a:ext>
            </a:extLst>
          </p:cNvPr>
          <p:cNvSpPr/>
          <p:nvPr/>
        </p:nvSpPr>
        <p:spPr>
          <a:xfrm>
            <a:off x="604052" y="3755703"/>
            <a:ext cx="5400675" cy="846887"/>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bIns="79200" rtlCol="0" anchor="t"/>
          <a:lstStyle>
            <a:lvl1pPr>
              <a:buFont typeface="Wingdings" panose="05000000000000000000" pitchFamily="2" charset="2"/>
              <a:buChar char="§"/>
            </a:lvl1pPr>
            <a:lvl2pPr>
              <a:buFont typeface="Wingdings" panose="05000000000000000000" pitchFamily="2" charset="2"/>
              <a:buChar char="§"/>
            </a:lvl2pPr>
            <a:lvl3pPr>
              <a:buFont typeface="Wingdings" panose="05000000000000000000" pitchFamily="2" charset="2"/>
              <a:buChar char="§"/>
            </a:lvl3pPr>
            <a:lvl4pPr>
              <a:buFont typeface="Wingdings" panose="05000000000000000000" pitchFamily="2" charset="2"/>
              <a:buChar char="§"/>
            </a:lvl4pPr>
            <a:lvl5pPr>
              <a:buFont typeface="Wingdings" panose="05000000000000000000" pitchFamily="2" charset="2"/>
              <a:buChar char="§"/>
            </a:lvl5pPr>
            <a:lvl6pPr>
              <a:buFont typeface="Wingdings" panose="05000000000000000000" pitchFamily="2" charset="2"/>
              <a:buChar char="§"/>
            </a:lvl6pPr>
            <a:lvl7pPr>
              <a:buFont typeface="Wingdings" panose="05000000000000000000" pitchFamily="2" charset="2"/>
              <a:buChar char="§"/>
            </a:lvl7pPr>
            <a:lvl8pPr>
              <a:buFont typeface="Wingdings" panose="05000000000000000000" pitchFamily="2" charset="2"/>
              <a:buChar char="§"/>
            </a:lvl8pPr>
            <a:lvl9pPr>
              <a:buFont typeface="Wingdings" panose="05000000000000000000" pitchFamily="2" charset="2"/>
              <a:buChar char="§"/>
            </a:lvl9pPr>
          </a:lstStyle>
          <a:p>
            <a:pPr marL="91440">
              <a:buNone/>
            </a:pPr>
            <a:r>
              <a:rPr lang="en-US" sz="1400" b="1" dirty="0">
                <a:solidFill>
                  <a:schemeClr val="tx1"/>
                </a:solidFill>
              </a:rPr>
              <a:t>Sensitivity</a:t>
            </a:r>
          </a:p>
          <a:p>
            <a:pPr marL="377190" indent="-285750"/>
            <a:r>
              <a:rPr lang="en-US" sz="1400" b="1" dirty="0">
                <a:solidFill>
                  <a:schemeClr val="tx1"/>
                </a:solidFill>
              </a:rPr>
              <a:t>Beta is slightly higher for ITM options</a:t>
            </a:r>
            <a:r>
              <a:rPr lang="en-US" sz="1400" dirty="0">
                <a:solidFill>
                  <a:schemeClr val="tx1"/>
                </a:solidFill>
              </a:rPr>
              <a:t>, indicating greater sensitivity to market moves</a:t>
            </a:r>
          </a:p>
        </p:txBody>
      </p:sp>
      <p:sp>
        <p:nvSpPr>
          <p:cNvPr id="11" name="Rectangle: Rounded Corners 10">
            <a:extLst>
              <a:ext uri="{FF2B5EF4-FFF2-40B4-BE49-F238E27FC236}">
                <a16:creationId xmlns:a16="http://schemas.microsoft.com/office/drawing/2014/main" id="{E99B2DDD-658F-6668-BC3F-D3B50D40AF46}"/>
              </a:ext>
            </a:extLst>
          </p:cNvPr>
          <p:cNvSpPr/>
          <p:nvPr/>
        </p:nvSpPr>
        <p:spPr>
          <a:xfrm>
            <a:off x="589327" y="2105518"/>
            <a:ext cx="5400675" cy="1425495"/>
          </a:xfrm>
          <a:prstGeom prst="roundRect">
            <a:avLst/>
          </a:prstGeom>
          <a:ln/>
        </p:spPr>
        <p:style>
          <a:lnRef idx="2">
            <a:schemeClr val="accent1">
              <a:shade val="15000"/>
            </a:schemeClr>
          </a:lnRef>
          <a:fillRef idx="1">
            <a:schemeClr val="accent1"/>
          </a:fillRef>
          <a:effectRef idx="0">
            <a:schemeClr val="accent1"/>
          </a:effectRef>
          <a:fontRef idx="minor">
            <a:schemeClr val="lt1"/>
          </a:fontRef>
        </p:style>
        <p:txBody>
          <a:bodyPr bIns="79200" rtlCol="0" anchor="t"/>
          <a:lstStyle>
            <a:lvl1pPr>
              <a:buFont typeface="Wingdings" panose="05000000000000000000" pitchFamily="2" charset="2"/>
              <a:buChar char="§"/>
            </a:lvl1pPr>
            <a:lvl2pPr>
              <a:buFont typeface="Wingdings" panose="05000000000000000000" pitchFamily="2" charset="2"/>
              <a:buChar char="§"/>
            </a:lvl2pPr>
            <a:lvl3pPr>
              <a:buFont typeface="Wingdings" panose="05000000000000000000" pitchFamily="2" charset="2"/>
              <a:buChar char="§"/>
            </a:lvl3pPr>
            <a:lvl4pPr>
              <a:buFont typeface="Wingdings" panose="05000000000000000000" pitchFamily="2" charset="2"/>
              <a:buChar char="§"/>
            </a:lvl4pPr>
            <a:lvl5pPr>
              <a:buFont typeface="Wingdings" panose="05000000000000000000" pitchFamily="2" charset="2"/>
              <a:buChar char="§"/>
            </a:lvl5pPr>
            <a:lvl6pPr>
              <a:buFont typeface="Wingdings" panose="05000000000000000000" pitchFamily="2" charset="2"/>
              <a:buChar char="§"/>
            </a:lvl6pPr>
            <a:lvl7pPr>
              <a:buFont typeface="Wingdings" panose="05000000000000000000" pitchFamily="2" charset="2"/>
              <a:buChar char="§"/>
            </a:lvl7pPr>
            <a:lvl8pPr>
              <a:buFont typeface="Wingdings" panose="05000000000000000000" pitchFamily="2" charset="2"/>
              <a:buChar char="§"/>
            </a:lvl8pPr>
            <a:lvl9pPr>
              <a:buFont typeface="Wingdings" panose="05000000000000000000" pitchFamily="2" charset="2"/>
              <a:buChar char="§"/>
            </a:lvl9pPr>
          </a:lstStyle>
          <a:p>
            <a:pPr marL="91440">
              <a:buNone/>
            </a:pPr>
            <a:r>
              <a:rPr lang="en-US" sz="1400" b="1" dirty="0">
                <a:solidFill>
                  <a:schemeClr val="bg1"/>
                </a:solidFill>
              </a:rPr>
              <a:t>Risk vs. Reward Trade-Off</a:t>
            </a:r>
          </a:p>
          <a:p>
            <a:pPr marL="377190" indent="-285750"/>
            <a:r>
              <a:rPr lang="en-US" sz="1400" b="1" dirty="0">
                <a:solidFill>
                  <a:schemeClr val="bg1"/>
                </a:solidFill>
              </a:rPr>
              <a:t>OTM options are the riskiest</a:t>
            </a:r>
            <a:r>
              <a:rPr lang="en-US" sz="1400" dirty="0">
                <a:solidFill>
                  <a:schemeClr val="bg1"/>
                </a:solidFill>
              </a:rPr>
              <a:t>, showing highly volatile alpha and Sharpe ratios across scenarios</a:t>
            </a:r>
          </a:p>
          <a:p>
            <a:pPr marL="377190" indent="-285750"/>
            <a:r>
              <a:rPr lang="en-US" sz="1400" b="1" dirty="0">
                <a:solidFill>
                  <a:schemeClr val="bg1"/>
                </a:solidFill>
              </a:rPr>
              <a:t>ATM options provide the most stable alpha</a:t>
            </a:r>
            <a:r>
              <a:rPr lang="en-US" sz="1400" dirty="0">
                <a:solidFill>
                  <a:schemeClr val="bg1"/>
                </a:solidFill>
              </a:rPr>
              <a:t>, ensuring consistent positive performance with lower variability</a:t>
            </a:r>
          </a:p>
        </p:txBody>
      </p:sp>
    </p:spTree>
    <p:extLst>
      <p:ext uri="{BB962C8B-B14F-4D97-AF65-F5344CB8AC3E}">
        <p14:creationId xmlns:p14="http://schemas.microsoft.com/office/powerpoint/2010/main" val="15653066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74B7B95F-FBFD-41A9-882F-991FCF43EF06}"/>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286" imgH="286" progId="TCLayout.ActiveDocument.1">
                  <p:embed/>
                </p:oleObj>
              </mc:Choice>
              <mc:Fallback>
                <p:oleObj name="think-cell Slide" r:id="rId5" imgW="286" imgH="286" progId="TCLayout.ActiveDocument.1">
                  <p:embed/>
                  <p:pic>
                    <p:nvPicPr>
                      <p:cNvPr id="5" name="Object 4" hidden="1">
                        <a:extLst>
                          <a:ext uri="{FF2B5EF4-FFF2-40B4-BE49-F238E27FC236}">
                            <a16:creationId xmlns:a16="http://schemas.microsoft.com/office/drawing/2014/main" id="{74B7B95F-FBFD-41A9-882F-991FCF43EF0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5A8E0B52-45B2-4C85-9F8A-9E9DE4DE226C}"/>
              </a:ext>
            </a:extLst>
          </p:cNvPr>
          <p:cNvSpPr/>
          <p:nvPr>
            <p:custDataLst>
              <p:tags r:id="rId2"/>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de-DE" sz="4300" b="1" dirty="0">
              <a:latin typeface="Arial" panose="020B0604020202020204" pitchFamily="34" charset="0"/>
              <a:ea typeface="+mj-ea"/>
              <a:cs typeface="+mj-cs"/>
              <a:sym typeface="Arial" panose="020B0604020202020204" pitchFamily="34" charset="0"/>
            </a:endParaRPr>
          </a:p>
        </p:txBody>
      </p:sp>
      <p:sp>
        <p:nvSpPr>
          <p:cNvPr id="2" name="Titel 1">
            <a:extLst>
              <a:ext uri="{FF2B5EF4-FFF2-40B4-BE49-F238E27FC236}">
                <a16:creationId xmlns:a16="http://schemas.microsoft.com/office/drawing/2014/main" id="{744E84FB-E5CB-4A66-B22E-8709D8748D1B}"/>
              </a:ext>
            </a:extLst>
          </p:cNvPr>
          <p:cNvSpPr>
            <a:spLocks noGrp="1"/>
          </p:cNvSpPr>
          <p:nvPr>
            <p:ph type="ctrTitle"/>
          </p:nvPr>
        </p:nvSpPr>
        <p:spPr/>
        <p:txBody>
          <a:bodyPr/>
          <a:lstStyle/>
          <a:p>
            <a:r>
              <a:rPr lang="en-US" dirty="0"/>
              <a:t>Thank you!</a:t>
            </a:r>
          </a:p>
        </p:txBody>
      </p:sp>
      <p:sp>
        <p:nvSpPr>
          <p:cNvPr id="3" name="Untertitel 2">
            <a:extLst>
              <a:ext uri="{FF2B5EF4-FFF2-40B4-BE49-F238E27FC236}">
                <a16:creationId xmlns:a16="http://schemas.microsoft.com/office/drawing/2014/main" id="{47EEB52E-91D7-4622-8F9A-057A510A7141}"/>
              </a:ext>
            </a:extLst>
          </p:cNvPr>
          <p:cNvSpPr>
            <a:spLocks noGrp="1"/>
          </p:cNvSpPr>
          <p:nvPr>
            <p:ph type="subTitle" idx="1"/>
          </p:nvPr>
        </p:nvSpPr>
        <p:spPr>
          <a:xfrm>
            <a:off x="3479140" y="3137054"/>
            <a:ext cx="2772879" cy="2844800"/>
          </a:xfrm>
        </p:spPr>
        <p:txBody>
          <a:bodyPr/>
          <a:lstStyle/>
          <a:p>
            <a:pPr>
              <a:lnSpc>
                <a:spcPct val="110000"/>
              </a:lnSpc>
            </a:pPr>
            <a:r>
              <a:rPr lang="en-US" b="1" dirty="0">
                <a:cs typeface="Arial"/>
              </a:rPr>
              <a:t>Joudy Benkaddour</a:t>
            </a:r>
            <a:br>
              <a:rPr lang="en-US" b="1" dirty="0">
                <a:cs typeface="Arial"/>
              </a:rPr>
            </a:br>
            <a:r>
              <a:rPr lang="de-DE" sz="1400" dirty="0">
                <a:effectLst/>
                <a:latin typeface="Aptos" panose="020B0004020202020204" pitchFamily="34" charset="0"/>
                <a:ea typeface="Aptos" panose="020B0004020202020204" pitchFamily="34" charset="0"/>
                <a:cs typeface="Aptos" panose="020B0004020202020204" pitchFamily="34" charset="0"/>
              </a:rPr>
              <a:t>FIC ETD Research &amp; Development</a:t>
            </a:r>
            <a:br>
              <a:rPr lang="en-US" dirty="0">
                <a:cs typeface="Arial"/>
              </a:rPr>
            </a:br>
            <a:endParaRPr lang="en-US" dirty="0">
              <a:cs typeface="Arial"/>
            </a:endParaRPr>
          </a:p>
          <a:p>
            <a:pPr>
              <a:lnSpc>
                <a:spcPct val="110000"/>
              </a:lnSpc>
            </a:pPr>
            <a:r>
              <a:rPr lang="en-US" dirty="0">
                <a:cs typeface="Arial"/>
              </a:rPr>
              <a:t>Eurex Frankfurt AG </a:t>
            </a:r>
          </a:p>
          <a:p>
            <a:pPr>
              <a:lnSpc>
                <a:spcPct val="110000"/>
              </a:lnSpc>
            </a:pPr>
            <a:r>
              <a:rPr lang="en-US" dirty="0" err="1">
                <a:cs typeface="Arial"/>
              </a:rPr>
              <a:t>Mergenthalerallee</a:t>
            </a:r>
            <a:r>
              <a:rPr lang="en-US" dirty="0">
                <a:cs typeface="Arial"/>
              </a:rPr>
              <a:t> 61</a:t>
            </a:r>
          </a:p>
          <a:p>
            <a:pPr>
              <a:lnSpc>
                <a:spcPct val="110000"/>
              </a:lnSpc>
            </a:pPr>
            <a:r>
              <a:rPr lang="en-US" dirty="0">
                <a:cs typeface="Arial"/>
              </a:rPr>
              <a:t>65760 Eschborn</a:t>
            </a:r>
          </a:p>
          <a:p>
            <a:pPr>
              <a:lnSpc>
                <a:spcPct val="110000"/>
              </a:lnSpc>
            </a:pPr>
            <a:r>
              <a:rPr lang="en-US" dirty="0">
                <a:cs typeface="Arial"/>
              </a:rPr>
              <a:t>joudy.benkaddour@eurex.com</a:t>
            </a:r>
          </a:p>
        </p:txBody>
      </p:sp>
      <p:sp>
        <p:nvSpPr>
          <p:cNvPr id="6" name="Untertitel 2">
            <a:extLst>
              <a:ext uri="{FF2B5EF4-FFF2-40B4-BE49-F238E27FC236}">
                <a16:creationId xmlns:a16="http://schemas.microsoft.com/office/drawing/2014/main" id="{5AAFCA05-315C-19DC-A583-9FA5DEBBE005}"/>
              </a:ext>
            </a:extLst>
          </p:cNvPr>
          <p:cNvSpPr txBox="1">
            <a:spLocks/>
          </p:cNvSpPr>
          <p:nvPr/>
        </p:nvSpPr>
        <p:spPr bwMode="gray">
          <a:xfrm>
            <a:off x="588305" y="3134903"/>
            <a:ext cx="5401233" cy="2844800"/>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0"/>
              </a:spcAft>
              <a:buFont typeface="Wingdings" panose="05000000000000000000" pitchFamily="2" charset="2"/>
              <a:buNone/>
              <a:defRPr sz="1400" kern="1200">
                <a:solidFill>
                  <a:schemeClr val="bg1"/>
                </a:solidFill>
                <a:latin typeface="+mn-lt"/>
                <a:ea typeface="+mn-ea"/>
                <a:cs typeface="Abadi MT Condensed Extra Bold"/>
              </a:defRPr>
            </a:lvl1pPr>
            <a:lvl2pPr marL="457200" indent="0" algn="ctr" defTabSz="914400" rtl="0" eaLnBrk="1" latinLnBrk="0" hangingPunct="1">
              <a:lnSpc>
                <a:spcPct val="110000"/>
              </a:lnSpc>
              <a:spcBef>
                <a:spcPts val="0"/>
              </a:spcBef>
              <a:spcAft>
                <a:spcPts val="0"/>
              </a:spcAft>
              <a:buFont typeface="Wingdings" panose="05000000000000000000" pitchFamily="2" charset="2"/>
              <a:buNone/>
              <a:defRPr sz="2000" kern="1200">
                <a:solidFill>
                  <a:srgbClr val="1C1854"/>
                </a:solidFill>
                <a:latin typeface="+mn-lt"/>
                <a:ea typeface="+mn-ea"/>
                <a:cs typeface="+mn-cs"/>
              </a:defRPr>
            </a:lvl2pPr>
            <a:lvl3pPr marL="914400" indent="0" algn="ctr" defTabSz="914400" rtl="0" eaLnBrk="1" latinLnBrk="0" hangingPunct="1">
              <a:lnSpc>
                <a:spcPct val="110000"/>
              </a:lnSpc>
              <a:spcBef>
                <a:spcPts val="0"/>
              </a:spcBef>
              <a:spcAft>
                <a:spcPts val="0"/>
              </a:spcAft>
              <a:buFont typeface="Wingdings" panose="05000000000000000000" pitchFamily="2" charset="2"/>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0"/>
              </a:spcBef>
              <a:spcAft>
                <a:spcPts val="600"/>
              </a:spcAft>
              <a:buFont typeface="Wingdings" panose="05000000000000000000" pitchFamily="2" charset="2"/>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0"/>
              </a:spcBef>
              <a:spcAft>
                <a:spcPts val="600"/>
              </a:spcAft>
              <a:buFont typeface="Wingdings" panose="05000000000000000000" pitchFamily="2" charset="2"/>
              <a:buNone/>
              <a:defRPr sz="1600" kern="1200">
                <a:solidFill>
                  <a:schemeClr val="tx1"/>
                </a:solidFill>
                <a:latin typeface="+mn-lt"/>
                <a:ea typeface="+mn-ea"/>
                <a:cs typeface="+mn-cs"/>
              </a:defRPr>
            </a:lvl5pPr>
            <a:lvl6pPr marL="2286000" indent="0" algn="ctr" defTabSz="914400" rtl="0" eaLnBrk="1" latinLnBrk="0" hangingPunct="1">
              <a:lnSpc>
                <a:spcPct val="110000"/>
              </a:lnSpc>
              <a:spcBef>
                <a:spcPts val="0"/>
              </a:spcBef>
              <a:spcAft>
                <a:spcPts val="600"/>
              </a:spcAft>
              <a:buFont typeface="Wingdings" panose="05000000000000000000" pitchFamily="2" charset="2"/>
              <a:buNone/>
              <a:defRPr sz="1600" kern="1200">
                <a:solidFill>
                  <a:schemeClr val="tx1"/>
                </a:solidFill>
                <a:latin typeface="+mn-lt"/>
                <a:ea typeface="+mn-ea"/>
                <a:cs typeface="+mn-cs"/>
              </a:defRPr>
            </a:lvl6pPr>
            <a:lvl7pPr marL="2743200" indent="0" algn="ctr" defTabSz="914400" rtl="0" eaLnBrk="1" latinLnBrk="0" hangingPunct="1">
              <a:lnSpc>
                <a:spcPct val="110000"/>
              </a:lnSpc>
              <a:spcBef>
                <a:spcPts val="0"/>
              </a:spcBef>
              <a:buFont typeface="Wingdings" panose="05000000000000000000" pitchFamily="2" charset="2"/>
              <a:buNone/>
              <a:defRPr sz="1600" kern="1200">
                <a:solidFill>
                  <a:schemeClr val="tx1"/>
                </a:solidFill>
                <a:latin typeface="+mn-lt"/>
                <a:ea typeface="+mn-ea"/>
                <a:cs typeface="+mn-cs"/>
              </a:defRPr>
            </a:lvl7pPr>
            <a:lvl8pPr marL="3200400" indent="0" algn="ctr" defTabSz="914400" rtl="0" eaLnBrk="1" latinLnBrk="0" hangingPunct="1">
              <a:lnSpc>
                <a:spcPct val="110000"/>
              </a:lnSpc>
              <a:spcBef>
                <a:spcPts val="0"/>
              </a:spcBef>
              <a:buFont typeface="Wingdings" panose="05000000000000000000" pitchFamily="2" charset="2"/>
              <a:buNone/>
              <a:defRPr sz="1600" kern="1200">
                <a:solidFill>
                  <a:schemeClr val="tx1"/>
                </a:solidFill>
                <a:latin typeface="+mn-lt"/>
                <a:ea typeface="+mn-ea"/>
                <a:cs typeface="+mn-cs"/>
              </a:defRPr>
            </a:lvl8pPr>
            <a:lvl9pPr marL="3657600" indent="0" algn="ctr" defTabSz="914400" rtl="0" eaLnBrk="1" latinLnBrk="0" hangingPunct="1">
              <a:lnSpc>
                <a:spcPct val="110000"/>
              </a:lnSpc>
              <a:spcBef>
                <a:spcPts val="0"/>
              </a:spcBef>
              <a:buFont typeface="Wingdings" panose="05000000000000000000" pitchFamily="2" charset="2"/>
              <a:buNone/>
              <a:defRPr sz="1600" kern="1200">
                <a:solidFill>
                  <a:schemeClr val="tx1"/>
                </a:solidFill>
                <a:latin typeface="+mn-lt"/>
                <a:ea typeface="+mn-ea"/>
                <a:cs typeface="+mn-cs"/>
              </a:defRPr>
            </a:lvl9pPr>
          </a:lstStyle>
          <a:p>
            <a:pPr>
              <a:lnSpc>
                <a:spcPct val="110000"/>
              </a:lnSpc>
            </a:pPr>
            <a:r>
              <a:rPr lang="en-US" b="1" dirty="0">
                <a:cs typeface="Arial"/>
              </a:rPr>
              <a:t>Leon Von Essen</a:t>
            </a:r>
            <a:br>
              <a:rPr lang="en-US" b="1" dirty="0">
                <a:cs typeface="Arial"/>
              </a:rPr>
            </a:br>
            <a:r>
              <a:rPr lang="de-DE" sz="1400" dirty="0">
                <a:effectLst/>
                <a:latin typeface="Aptos" panose="020B0004020202020204" pitchFamily="34" charset="0"/>
                <a:ea typeface="Aptos" panose="020B0004020202020204" pitchFamily="34" charset="0"/>
                <a:cs typeface="Aptos" panose="020B0004020202020204" pitchFamily="34" charset="0"/>
              </a:rPr>
              <a:t>FIC ETD Research &amp; Development</a:t>
            </a:r>
            <a:br>
              <a:rPr lang="en-US" dirty="0">
                <a:cs typeface="Arial"/>
              </a:rPr>
            </a:br>
            <a:endParaRPr lang="en-US" dirty="0">
              <a:cs typeface="Arial"/>
            </a:endParaRPr>
          </a:p>
          <a:p>
            <a:pPr>
              <a:lnSpc>
                <a:spcPct val="110000"/>
              </a:lnSpc>
            </a:pPr>
            <a:r>
              <a:rPr lang="en-US" sz="1400" dirty="0">
                <a:cs typeface="Arial"/>
              </a:rPr>
              <a:t>Eurex London Branch</a:t>
            </a:r>
          </a:p>
          <a:p>
            <a:pPr>
              <a:lnSpc>
                <a:spcPct val="110000"/>
              </a:lnSpc>
            </a:pPr>
            <a:r>
              <a:rPr lang="en-US" sz="1400" dirty="0">
                <a:cs typeface="Arial"/>
              </a:rPr>
              <a:t>11 </a:t>
            </a:r>
            <a:r>
              <a:rPr lang="en-US" sz="1400" dirty="0" err="1">
                <a:cs typeface="Arial"/>
              </a:rPr>
              <a:t>Westferry</a:t>
            </a:r>
            <a:r>
              <a:rPr lang="en-US" sz="1400" dirty="0">
                <a:cs typeface="Arial"/>
              </a:rPr>
              <a:t> Circus</a:t>
            </a:r>
          </a:p>
          <a:p>
            <a:pPr>
              <a:lnSpc>
                <a:spcPct val="110000"/>
              </a:lnSpc>
            </a:pPr>
            <a:r>
              <a:rPr lang="en-US" sz="1400" dirty="0">
                <a:cs typeface="Arial"/>
              </a:rPr>
              <a:t>E14 4HE, London, UK</a:t>
            </a:r>
          </a:p>
          <a:p>
            <a:pPr>
              <a:lnSpc>
                <a:spcPct val="110000"/>
              </a:lnSpc>
            </a:pPr>
            <a:r>
              <a:rPr lang="en-US" sz="1400" dirty="0">
                <a:cs typeface="Arial"/>
              </a:rPr>
              <a:t>Tel:  +44 7484 063479</a:t>
            </a:r>
            <a:endParaRPr lang="en-US" sz="1400" u="sng" dirty="0">
              <a:solidFill>
                <a:srgbClr val="00CE7D"/>
              </a:solidFill>
              <a:cs typeface="Arial"/>
            </a:endParaRPr>
          </a:p>
          <a:p>
            <a:pPr>
              <a:lnSpc>
                <a:spcPct val="110000"/>
              </a:lnSpc>
            </a:pPr>
            <a:r>
              <a:rPr lang="en-US" sz="1400" dirty="0">
                <a:cs typeface="Arial"/>
              </a:rPr>
              <a:t>leon.von.essen@eurex.com</a:t>
            </a:r>
          </a:p>
        </p:txBody>
      </p:sp>
    </p:spTree>
    <p:extLst>
      <p:ext uri="{BB962C8B-B14F-4D97-AF65-F5344CB8AC3E}">
        <p14:creationId xmlns:p14="http://schemas.microsoft.com/office/powerpoint/2010/main" val="8155998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9535A2C6-1CC6-42EA-94A7-2D4206D877EF}"/>
              </a:ext>
            </a:extLst>
          </p:cNvPr>
          <p:cNvGraphicFramePr>
            <a:graphicFrameLocks noChangeAspect="1"/>
          </p:cNvGraphicFramePr>
          <p:nvPr>
            <p:custDataLst>
              <p:tags r:id="rId1"/>
            </p:custDataLst>
            <p:extLst>
              <p:ext uri="{D42A27DB-BD31-4B8C-83A1-F6EECF244321}">
                <p14:modId xmlns:p14="http://schemas.microsoft.com/office/powerpoint/2010/main" val="65209313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286" imgH="286" progId="TCLayout.ActiveDocument.1">
                  <p:embed/>
                </p:oleObj>
              </mc:Choice>
              <mc:Fallback>
                <p:oleObj name="think-cell Slide" r:id="rId4" imgW="286" imgH="286" progId="TCLayout.ActiveDocument.1">
                  <p:embed/>
                  <p:pic>
                    <p:nvPicPr>
                      <p:cNvPr id="6" name="Object 5" hidden="1">
                        <a:extLst>
                          <a:ext uri="{FF2B5EF4-FFF2-40B4-BE49-F238E27FC236}">
                            <a16:creationId xmlns:a16="http://schemas.microsoft.com/office/drawing/2014/main" id="{9535A2C6-1CC6-42EA-94A7-2D4206D877E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7A9BBB18-63FE-4343-A95D-BF68B20E62BE}"/>
              </a:ext>
            </a:extLst>
          </p:cNvPr>
          <p:cNvSpPr>
            <a:spLocks noGrp="1"/>
          </p:cNvSpPr>
          <p:nvPr>
            <p:ph type="title"/>
          </p:nvPr>
        </p:nvSpPr>
        <p:spPr/>
        <p:txBody>
          <a:bodyPr/>
          <a:lstStyle/>
          <a:p>
            <a:r>
              <a:rPr lang="en-US"/>
              <a:t>Disclaimer</a:t>
            </a:r>
          </a:p>
        </p:txBody>
      </p:sp>
      <p:sp>
        <p:nvSpPr>
          <p:cNvPr id="5" name="Textplatzhalter 4">
            <a:extLst>
              <a:ext uri="{FF2B5EF4-FFF2-40B4-BE49-F238E27FC236}">
                <a16:creationId xmlns:a16="http://schemas.microsoft.com/office/drawing/2014/main" id="{01F75CAE-C5F9-4D79-942A-E4B1BD2FEE9B}"/>
              </a:ext>
            </a:extLst>
          </p:cNvPr>
          <p:cNvSpPr>
            <a:spLocks noGrp="1"/>
          </p:cNvSpPr>
          <p:nvPr>
            <p:ph type="body" sz="quarter" idx="12"/>
          </p:nvPr>
        </p:nvSpPr>
        <p:spPr/>
        <p:txBody>
          <a:bodyPr/>
          <a:lstStyle/>
          <a:p>
            <a:r>
              <a:rPr lang="en-US" dirty="0"/>
              <a:t>© Eurex 2020</a:t>
            </a:r>
          </a:p>
          <a:p>
            <a:r>
              <a:rPr lang="en-US" dirty="0"/>
              <a:t>Deutsche Börse AG (DBAG), Clearstream Banking AG (Clearstream), Eurex Frankfurt AG, Eurex Clearing AG (Eurex Clearing) and Eurex Repo GmbH (Eurex Repo) are corporate entities and are registered under German law. Eurex Global Derivatives AG is a corporate entity and is registered under Swiss law. Clearstream Banking S.A. is a corporate entity and is registered under Luxembourg law. Deutsche </a:t>
            </a:r>
            <a:r>
              <a:rPr lang="en-US" dirty="0" err="1"/>
              <a:t>Boerse</a:t>
            </a:r>
            <a:r>
              <a:rPr lang="en-US" dirty="0"/>
              <a:t> Asia Holding Pte. Ltd., Eurex Clearing Asia Pte. Ltd. and Eurex Exchange Asia Pte. Ltd are corporate entities and are registered under Singapore law. Eurex Frankfurt AG (Eurex) is the administrating and operating institution of Eurex Deutschland. Eurex Deutschland is in the following referred to as the “Eurex Exchange”. </a:t>
            </a:r>
          </a:p>
          <a:p>
            <a:r>
              <a:rPr lang="en-US" dirty="0"/>
              <a:t>All intellectual property, proprietary and other rights and interests in this publication and the subject matter hereof (other than certain trademarks and service marks listed below) are owned by DBAG and its affiliates and subsidiaries including, without limitation, all patent, registered design, copyright, trademark and service mark rights. While reasonable care has been taken in the preparation of this publication to provide details that are accurate and not misleading at the time of publication DBAG, Clearstream, Eurex, Eurex Clearing, Eurex Repo as well as the Eurex Exchange and their respective servants and agents (a) do not make any representations or warranties regarding the information contained herein, whether express or implied, including without limitation any implied warranty of merchantability or fitness for a particular purpose or any warranty with respect to the accuracy, correctness, quality, completeness or timeliness of such information, and (b) shall not be responsible or liable for any third party’s use of any information contained herein under any circumstances, including, without limitation, in connection with actual trading or otherwise or for any errors or omissions contained in this publication. </a:t>
            </a:r>
          </a:p>
          <a:p>
            <a:r>
              <a:rPr lang="en-US" dirty="0"/>
              <a:t>This publication is published for information purposes only and shall not constitute investment advice respectively does not constitute an offer, solicitation or recommendation to acquire or dispose of any investment or to engage in any other transaction. This publication is not intended for solicitation purposes but only for use as general information. </a:t>
            </a:r>
            <a:br>
              <a:rPr lang="en-US" dirty="0"/>
            </a:br>
            <a:r>
              <a:rPr lang="en-US" dirty="0"/>
              <a:t>All descriptions, examples and calculations contained in this publication are for illustrative purposes only. </a:t>
            </a:r>
          </a:p>
          <a:p>
            <a:r>
              <a:rPr lang="en-US" dirty="0"/>
              <a:t>Eurex and Eurex Clearing offer services directly to members of the Eurex Exchange respectively to clearing members of Eurex Clearing. Those who desire to trade any products available on the Eurex market or who desire to offer and sell any such products to others or who desire to possess a clearing license of Eurex Clearing in order to participate in the clearing process provided by Eurex Clearing, should consider legal and regulatory requirements of those jurisdictions relevant to them, as well as the risks associated with such products, before doing so.</a:t>
            </a:r>
          </a:p>
          <a:p>
            <a:r>
              <a:rPr lang="en-US" dirty="0"/>
              <a:t>Only Eurex derivatives that are CFTC-approved may be traded via direct access in the United States or by United States persons.  A complete, up-to-date list of Eurex derivatives that are CFTC-approved is available at http//www.eurexchange.com/exchange-en/products/eurex-derivatives-us.  In addition, Eurex representatives and participants may </a:t>
            </a:r>
            <a:r>
              <a:rPr lang="en-US" dirty="0" err="1"/>
              <a:t>familiarise</a:t>
            </a:r>
            <a:r>
              <a:rPr lang="en-US" dirty="0"/>
              <a:t> U.S. Qualified Institutional Buyers (QIBs) and broker-dealers with certain eligible Eurex</a:t>
            </a:r>
          </a:p>
          <a:p>
            <a:endParaRPr lang="en-US" dirty="0"/>
          </a:p>
          <a:p>
            <a:endParaRPr lang="en-US" dirty="0"/>
          </a:p>
          <a:p>
            <a:endParaRPr lang="en-US" dirty="0"/>
          </a:p>
          <a:p>
            <a:r>
              <a:rPr lang="en-US" dirty="0"/>
              <a:t>equity options and equity index options pursuant to the terms of the SEC’s July 1, 2013 Class No-Action Relief.  A complete, up-to-date list of Eurex options that are eligible under the SEC Class No-Action Relief is available at http//www.eurexchange.com/exchange-</a:t>
            </a:r>
            <a:r>
              <a:rPr lang="en-US" dirty="0" err="1"/>
              <a:t>en</a:t>
            </a:r>
            <a:r>
              <a:rPr lang="en-US" dirty="0"/>
              <a:t>/products/</a:t>
            </a:r>
            <a:r>
              <a:rPr lang="en-US" dirty="0" err="1"/>
              <a:t>eurex</a:t>
            </a:r>
            <a:r>
              <a:rPr lang="en-US" dirty="0"/>
              <a:t>-derivatives-us/</a:t>
            </a:r>
            <a:r>
              <a:rPr lang="en-US" dirty="0" err="1"/>
              <a:t>eurex</a:t>
            </a:r>
            <a:r>
              <a:rPr lang="en-US" dirty="0"/>
              <a:t>-options-in-the-us-for-eligible-customers... Lastly, U.S. QIBs and broker-dealers trading on behalf of QIBs may trade certain single-security futures and narrow-based security index futures subject to terms and conditions of the SEC’s Exchange Act Release No. 60,194 (June 30, 2009), 74 Fed. Reg. 32,200 (July 7, 2009) and the CFTC’s Division of Clearing and Intermediary Oversight Advisory Concerning the Offer and Sale of Foreign Security Futures Products to Customers Located in the United States (June 8, 2010).</a:t>
            </a:r>
          </a:p>
          <a:p>
            <a:r>
              <a:rPr lang="en-US" b="1" dirty="0"/>
              <a:t>Trademarks and Service Marks</a:t>
            </a:r>
          </a:p>
          <a:p>
            <a:r>
              <a:rPr lang="en-US" dirty="0" err="1"/>
              <a:t>Buxl</a:t>
            </a:r>
            <a:r>
              <a:rPr lang="en-US" dirty="0"/>
              <a:t>®, DAX®, </a:t>
            </a:r>
            <a:r>
              <a:rPr lang="en-US" dirty="0" err="1"/>
              <a:t>DivDAX</a:t>
            </a:r>
            <a:r>
              <a:rPr lang="en-US" dirty="0"/>
              <a:t>®, </a:t>
            </a:r>
            <a:r>
              <a:rPr lang="en-US" dirty="0" err="1"/>
              <a:t>eb.rexx</a:t>
            </a:r>
            <a:r>
              <a:rPr lang="en-US" dirty="0"/>
              <a:t>®, Eurex®, Eurex Repo®, Eurex Strategy </a:t>
            </a:r>
            <a:r>
              <a:rPr lang="en-US" dirty="0" err="1"/>
              <a:t>WizardSM</a:t>
            </a:r>
            <a:r>
              <a:rPr lang="en-US" dirty="0"/>
              <a:t>, Euro GC Pooling®, FDAX®, FWB®, GC </a:t>
            </a:r>
            <a:r>
              <a:rPr lang="en-US" dirty="0" err="1"/>
              <a:t>Pooling®,,GCPI</a:t>
            </a:r>
            <a:r>
              <a:rPr lang="en-US" dirty="0"/>
              <a:t>®, MDAX®, ODAX®, SDAX®, </a:t>
            </a:r>
            <a:r>
              <a:rPr lang="en-US" dirty="0" err="1"/>
              <a:t>TecDAX</a:t>
            </a:r>
            <a:r>
              <a:rPr lang="en-US" dirty="0"/>
              <a:t>®, USD GC Pooling®, VDAX®, VDAX-NEW® and </a:t>
            </a:r>
            <a:r>
              <a:rPr lang="en-US" dirty="0" err="1"/>
              <a:t>Xetra</a:t>
            </a:r>
            <a:r>
              <a:rPr lang="en-US" dirty="0"/>
              <a:t>® are registered trademarks of DBAG. All MSCI indexes are service marks and the exclusive property of MSCI Barra. ATX®, ATX® five, CECE® and RDX® are registered trademarks of Vienna Stock Exchange AG. IPD® UK Quarterly Indexes are registered trademarks of Investment Property Databank Ltd. IPD and have been licensed for the use by Eurex for derivatives. SLI®, SMI® and SMIM® are registered trademarks of SIX Swiss Exchange AG. The STOXX® indexes, the data included therein and the trademarks used in the index names are the intellectual property of STOXX Limited and/or its licensors Eurex derivatives based on the STOXX® indexes are in no way sponsored, endorsed, sold or promoted by STOXX and its licensors and neither STOXX nor its licensors shall have any liability with respect thereto. Bloomberg Commodity </a:t>
            </a:r>
            <a:r>
              <a:rPr lang="en-US" dirty="0" err="1"/>
              <a:t>IndexSM</a:t>
            </a:r>
            <a:r>
              <a:rPr lang="en-US" dirty="0"/>
              <a:t> and any related sub-indexes are service marks of Bloomberg L.P. PCS® and Property Claim Services® are registered trademarks of ISO Services, Inc. Korea Exchange, KRX, KOSPI and KOSPI 200 are registered trademarks of Korea Exchange Inc. BSE and SENSEX are trademarks/service marks of Bombay Stock Exchange (BSE) and all rights accruing from the same, statutory or otherwise, wholly vest with BSE. Any violation of the above would constitute an offence under the laws of India and international treaties governing the same. </a:t>
            </a:r>
            <a:br>
              <a:rPr lang="en-US" dirty="0"/>
            </a:br>
            <a:r>
              <a:rPr lang="en-US" dirty="0"/>
              <a:t>The names of other companies and third party products may be trademarks or service marks of their respective owners.</a:t>
            </a:r>
          </a:p>
          <a:p>
            <a:r>
              <a:rPr lang="en-US" dirty="0"/>
              <a:t>Eurex Deutschland qualifies as manufacturer of packaged retail and insurance-based investment products (PRIIPs) under Regulation (EU) No 1286/2014 on key information documents for packaged retail and insurance-based investment products (PRIIPs Regulation), and provides key information documents (KIDs) covering PRIIPs traded on Eurex Deutschland on its website under the following link http//www.eurexchange.com/exchange-en/resources/regulations/eu-regulations/priips-kids.</a:t>
            </a:r>
          </a:p>
          <a:p>
            <a:r>
              <a:rPr lang="en-US" dirty="0"/>
              <a:t>In addition, according to Art. 14(1) PRIIPs Regulation the person advising on, or selling, a PRIIP shall provide the KID to retail investors free of charge.</a:t>
            </a:r>
          </a:p>
          <a:p>
            <a:endParaRPr lang="en-US" dirty="0"/>
          </a:p>
          <a:p>
            <a:endParaRPr lang="en-US" dirty="0"/>
          </a:p>
        </p:txBody>
      </p:sp>
      <p:sp>
        <p:nvSpPr>
          <p:cNvPr id="7" name="Date Placeholder 6">
            <a:extLst>
              <a:ext uri="{FF2B5EF4-FFF2-40B4-BE49-F238E27FC236}">
                <a16:creationId xmlns:a16="http://schemas.microsoft.com/office/drawing/2014/main" id="{33F8A753-B406-40CF-AC92-6499F945B6AA}"/>
              </a:ext>
            </a:extLst>
          </p:cNvPr>
          <p:cNvSpPr>
            <a:spLocks noGrp="1"/>
          </p:cNvSpPr>
          <p:nvPr>
            <p:ph type="dt" sz="half" idx="13"/>
          </p:nvPr>
        </p:nvSpPr>
        <p:spPr/>
        <p:txBody>
          <a:bodyPr/>
          <a:lstStyle/>
          <a:p>
            <a:fld id="{41AFF811-8011-4CB1-9FAD-D45755C145E1}" type="datetime3">
              <a:rPr lang="en-US" smtClean="0"/>
              <a:t>12 March 2025</a:t>
            </a:fld>
            <a:endParaRPr lang="en-US"/>
          </a:p>
        </p:txBody>
      </p:sp>
      <p:sp>
        <p:nvSpPr>
          <p:cNvPr id="8" name="Slide Number Placeholder 7">
            <a:extLst>
              <a:ext uri="{FF2B5EF4-FFF2-40B4-BE49-F238E27FC236}">
                <a16:creationId xmlns:a16="http://schemas.microsoft.com/office/drawing/2014/main" id="{9D055B6F-B37F-42F4-85C2-80F29AA02CDA}"/>
              </a:ext>
            </a:extLst>
          </p:cNvPr>
          <p:cNvSpPr>
            <a:spLocks noGrp="1"/>
          </p:cNvSpPr>
          <p:nvPr>
            <p:ph type="sldNum" sz="quarter" idx="14"/>
          </p:nvPr>
        </p:nvSpPr>
        <p:spPr/>
        <p:txBody>
          <a:bodyPr/>
          <a:lstStyle/>
          <a:p>
            <a:fld id="{62CB3E74-FC4B-418A-B5F6-72ED80208EB2}" type="slidenum">
              <a:rPr lang="en-US" smtClean="0"/>
              <a:pPr/>
              <a:t>22</a:t>
            </a:fld>
            <a:endParaRPr lang="en-US"/>
          </a:p>
        </p:txBody>
      </p:sp>
    </p:spTree>
    <p:extLst>
      <p:ext uri="{BB962C8B-B14F-4D97-AF65-F5344CB8AC3E}">
        <p14:creationId xmlns:p14="http://schemas.microsoft.com/office/powerpoint/2010/main" val="27258545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1090D-4972-0543-E5E7-95BCB4308D86}"/>
              </a:ext>
            </a:extLst>
          </p:cNvPr>
          <p:cNvSpPr>
            <a:spLocks noGrp="1"/>
          </p:cNvSpPr>
          <p:nvPr>
            <p:ph type="title"/>
          </p:nvPr>
        </p:nvSpPr>
        <p:spPr/>
        <p:txBody>
          <a:bodyPr/>
          <a:lstStyle/>
          <a:p>
            <a:r>
              <a:rPr lang="fr-FR" dirty="0"/>
              <a:t>Appendix</a:t>
            </a:r>
            <a:endParaRPr lang="en-US" dirty="0"/>
          </a:p>
        </p:txBody>
      </p:sp>
      <p:sp>
        <p:nvSpPr>
          <p:cNvPr id="3" name="Text Placeholder 2">
            <a:extLst>
              <a:ext uri="{FF2B5EF4-FFF2-40B4-BE49-F238E27FC236}">
                <a16:creationId xmlns:a16="http://schemas.microsoft.com/office/drawing/2014/main" id="{19EEC03F-F0D3-5E44-2D89-C0B42AEE97F2}"/>
              </a:ext>
            </a:extLst>
          </p:cNvPr>
          <p:cNvSpPr>
            <a:spLocks noGrp="1"/>
          </p:cNvSpPr>
          <p:nvPr>
            <p:ph type="body" sz="quarter" idx="10"/>
          </p:nvPr>
        </p:nvSpPr>
        <p:spPr/>
        <p:txBody>
          <a:bodyPr/>
          <a:lstStyle/>
          <a:p>
            <a:endParaRPr lang="en-US"/>
          </a:p>
        </p:txBody>
      </p:sp>
      <p:sp>
        <p:nvSpPr>
          <p:cNvPr id="4" name="Date Placeholder 3">
            <a:extLst>
              <a:ext uri="{FF2B5EF4-FFF2-40B4-BE49-F238E27FC236}">
                <a16:creationId xmlns:a16="http://schemas.microsoft.com/office/drawing/2014/main" id="{18333C38-7DAC-4DEA-E6A4-290A4148F87B}"/>
              </a:ext>
            </a:extLst>
          </p:cNvPr>
          <p:cNvSpPr>
            <a:spLocks noGrp="1"/>
          </p:cNvSpPr>
          <p:nvPr>
            <p:ph type="dt" sz="half" idx="11"/>
          </p:nvPr>
        </p:nvSpPr>
        <p:spPr/>
        <p:txBody>
          <a:bodyPr/>
          <a:lstStyle/>
          <a:p>
            <a:fld id="{60E23543-5D68-4551-B7C0-EBDE71FB9C1A}" type="datetime3">
              <a:rPr lang="en-US" noProof="0" smtClean="0"/>
              <a:t>12 March 2025</a:t>
            </a:fld>
            <a:endParaRPr lang="en-US" noProof="0"/>
          </a:p>
        </p:txBody>
      </p:sp>
      <p:sp>
        <p:nvSpPr>
          <p:cNvPr id="5" name="Slide Number Placeholder 4">
            <a:extLst>
              <a:ext uri="{FF2B5EF4-FFF2-40B4-BE49-F238E27FC236}">
                <a16:creationId xmlns:a16="http://schemas.microsoft.com/office/drawing/2014/main" id="{53E62840-B29B-B485-F857-7F7419F48BCF}"/>
              </a:ext>
            </a:extLst>
          </p:cNvPr>
          <p:cNvSpPr>
            <a:spLocks noGrp="1"/>
          </p:cNvSpPr>
          <p:nvPr>
            <p:ph type="sldNum" sz="quarter" idx="12"/>
          </p:nvPr>
        </p:nvSpPr>
        <p:spPr/>
        <p:txBody>
          <a:bodyPr/>
          <a:lstStyle/>
          <a:p>
            <a:fld id="{62CB3E74-FC4B-418A-B5F6-72ED80208EB2}" type="slidenum">
              <a:rPr lang="en-US" noProof="0" smtClean="0"/>
              <a:pPr/>
              <a:t>23</a:t>
            </a:fld>
            <a:endParaRPr lang="en-US" noProof="0"/>
          </a:p>
        </p:txBody>
      </p:sp>
    </p:spTree>
    <p:extLst>
      <p:ext uri="{BB962C8B-B14F-4D97-AF65-F5344CB8AC3E}">
        <p14:creationId xmlns:p14="http://schemas.microsoft.com/office/powerpoint/2010/main" val="37318838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B5B1CB-9227-F441-7AB8-E1FDF104C936}"/>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25DA0029-5607-5AAB-E901-AB36B60AB52B}"/>
              </a:ext>
            </a:extLst>
          </p:cNvPr>
          <p:cNvSpPr>
            <a:spLocks noGrp="1"/>
          </p:cNvSpPr>
          <p:nvPr>
            <p:ph type="title"/>
          </p:nvPr>
        </p:nvSpPr>
        <p:spPr/>
        <p:txBody>
          <a:bodyPr/>
          <a:lstStyle/>
          <a:p>
            <a:r>
              <a:rPr lang="en-US" sz="2400" dirty="0"/>
              <a:t>Optimizing Cash Flow With Adaptive Option Selling Strategies</a:t>
            </a:r>
          </a:p>
        </p:txBody>
      </p:sp>
      <p:sp>
        <p:nvSpPr>
          <p:cNvPr id="5" name="Date Placeholder 4">
            <a:extLst>
              <a:ext uri="{FF2B5EF4-FFF2-40B4-BE49-F238E27FC236}">
                <a16:creationId xmlns:a16="http://schemas.microsoft.com/office/drawing/2014/main" id="{D4054C5B-EE0F-EB0A-7740-FAB2F7F492C2}"/>
              </a:ext>
            </a:extLst>
          </p:cNvPr>
          <p:cNvSpPr>
            <a:spLocks noGrp="1"/>
          </p:cNvSpPr>
          <p:nvPr>
            <p:ph type="dt" sz="half" idx="18"/>
          </p:nvPr>
        </p:nvSpPr>
        <p:spPr/>
        <p:txBody>
          <a:bodyPr/>
          <a:lstStyle/>
          <a:p>
            <a:fld id="{F15D5193-A1AC-4676-8A79-1DF10C6D376B}" type="datetime3">
              <a:rPr lang="en-US" smtClean="0"/>
              <a:t>12 March 2025</a:t>
            </a:fld>
            <a:endParaRPr lang="en-US"/>
          </a:p>
        </p:txBody>
      </p:sp>
      <p:sp>
        <p:nvSpPr>
          <p:cNvPr id="6" name="Slide Number Placeholder 5">
            <a:extLst>
              <a:ext uri="{FF2B5EF4-FFF2-40B4-BE49-F238E27FC236}">
                <a16:creationId xmlns:a16="http://schemas.microsoft.com/office/drawing/2014/main" id="{BE529174-8E7E-568A-3861-9992C87C800D}"/>
              </a:ext>
            </a:extLst>
          </p:cNvPr>
          <p:cNvSpPr>
            <a:spLocks noGrp="1"/>
          </p:cNvSpPr>
          <p:nvPr>
            <p:ph type="sldNum" sz="quarter" idx="19"/>
          </p:nvPr>
        </p:nvSpPr>
        <p:spPr/>
        <p:txBody>
          <a:bodyPr/>
          <a:lstStyle/>
          <a:p>
            <a:fld id="{62CB3E74-FC4B-418A-B5F6-72ED80208EB2}" type="slidenum">
              <a:rPr lang="en-US" smtClean="0"/>
              <a:pPr/>
              <a:t>24</a:t>
            </a:fld>
            <a:endParaRPr lang="en-US"/>
          </a:p>
        </p:txBody>
      </p:sp>
      <p:graphicFrame>
        <p:nvGraphicFramePr>
          <p:cNvPr id="9" name="Object 8" hidden="1">
            <a:extLst>
              <a:ext uri="{FF2B5EF4-FFF2-40B4-BE49-F238E27FC236}">
                <a16:creationId xmlns:a16="http://schemas.microsoft.com/office/drawing/2014/main" id="{4072E040-CECF-6EB7-E099-4E6F1B5884ED}"/>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286" imgH="286" progId="TCLayout.ActiveDocument.1">
                  <p:embed/>
                </p:oleObj>
              </mc:Choice>
              <mc:Fallback>
                <p:oleObj name="think-cell Slide" r:id="rId6" imgW="286" imgH="286" progId="TCLayout.ActiveDocument.1">
                  <p:embed/>
                  <p:pic>
                    <p:nvPicPr>
                      <p:cNvPr id="9" name="Object 8" hidden="1">
                        <a:extLst>
                          <a:ext uri="{FF2B5EF4-FFF2-40B4-BE49-F238E27FC236}">
                            <a16:creationId xmlns:a16="http://schemas.microsoft.com/office/drawing/2014/main" id="{4072E040-CECF-6EB7-E099-4E6F1B5884ED}"/>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423366B5-2EB2-55A1-4F8B-B6979C5BE49C}"/>
              </a:ext>
            </a:extLst>
          </p:cNvPr>
          <p:cNvSpPr/>
          <p:nvPr>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de-DE" sz="3000" b="1" dirty="0" err="1">
              <a:latin typeface="Arial" panose="020B0604020202020204" pitchFamily="34" charset="0"/>
              <a:ea typeface="+mj-ea"/>
              <a:cs typeface="+mj-cs"/>
              <a:sym typeface="Arial" panose="020B0604020202020204" pitchFamily="34" charset="0"/>
            </a:endParaRPr>
          </a:p>
        </p:txBody>
      </p:sp>
      <p:sp>
        <p:nvSpPr>
          <p:cNvPr id="16" name="Rectangle: Rounded Corners 15">
            <a:extLst>
              <a:ext uri="{FF2B5EF4-FFF2-40B4-BE49-F238E27FC236}">
                <a16:creationId xmlns:a16="http://schemas.microsoft.com/office/drawing/2014/main" id="{F4EBE51B-A364-99EF-BE13-4B0F475F5E67}"/>
              </a:ext>
            </a:extLst>
          </p:cNvPr>
          <p:cNvSpPr/>
          <p:nvPr/>
        </p:nvSpPr>
        <p:spPr>
          <a:xfrm>
            <a:off x="583155" y="1514032"/>
            <a:ext cx="5400677" cy="366795"/>
          </a:xfrm>
          <a:prstGeom prst="roundRect">
            <a:avLst/>
          </a:prstGeom>
          <a:ln/>
        </p:spPr>
        <p:style>
          <a:lnRef idx="2">
            <a:schemeClr val="accent5">
              <a:shade val="15000"/>
            </a:schemeClr>
          </a:lnRef>
          <a:fillRef idx="1">
            <a:schemeClr val="accent5"/>
          </a:fillRef>
          <a:effectRef idx="0">
            <a:schemeClr val="accent5"/>
          </a:effectRef>
          <a:fontRef idx="minor">
            <a:schemeClr val="lt1"/>
          </a:fontRef>
        </p:style>
        <p:txBody>
          <a:bodyPr bIns="79200" rtlCol="0" anchor="ctr"/>
          <a:lstStyle/>
          <a:p>
            <a:pPr algn="ctr">
              <a:buNone/>
            </a:pPr>
            <a:r>
              <a:rPr lang="en-US" sz="1400" b="1" dirty="0">
                <a:solidFill>
                  <a:schemeClr val="tx1"/>
                </a:solidFill>
              </a:rPr>
              <a:t>Key Goals and Core Concept</a:t>
            </a:r>
          </a:p>
        </p:txBody>
      </p:sp>
      <p:sp>
        <p:nvSpPr>
          <p:cNvPr id="17" name="Rectangle: Rounded Corners 16">
            <a:extLst>
              <a:ext uri="{FF2B5EF4-FFF2-40B4-BE49-F238E27FC236}">
                <a16:creationId xmlns:a16="http://schemas.microsoft.com/office/drawing/2014/main" id="{8AD52664-7D90-EC5C-0BED-583F94067967}"/>
              </a:ext>
            </a:extLst>
          </p:cNvPr>
          <p:cNvSpPr/>
          <p:nvPr/>
        </p:nvSpPr>
        <p:spPr>
          <a:xfrm>
            <a:off x="583157" y="4973696"/>
            <a:ext cx="5400675" cy="1149539"/>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bIns="79200" rtlCol="0" anchor="t"/>
          <a:lstStyle>
            <a:lvl1pPr>
              <a:buFont typeface="Wingdings" panose="05000000000000000000" pitchFamily="2" charset="2"/>
              <a:buChar char="§"/>
            </a:lvl1pPr>
            <a:lvl2pPr>
              <a:buFont typeface="Wingdings" panose="05000000000000000000" pitchFamily="2" charset="2"/>
              <a:buChar char="§"/>
            </a:lvl2pPr>
            <a:lvl3pPr>
              <a:buFont typeface="Wingdings" panose="05000000000000000000" pitchFamily="2" charset="2"/>
              <a:buChar char="§"/>
            </a:lvl3pPr>
            <a:lvl4pPr>
              <a:buFont typeface="Wingdings" panose="05000000000000000000" pitchFamily="2" charset="2"/>
              <a:buChar char="§"/>
            </a:lvl4pPr>
            <a:lvl5pPr>
              <a:buFont typeface="Wingdings" panose="05000000000000000000" pitchFamily="2" charset="2"/>
              <a:buChar char="§"/>
            </a:lvl5pPr>
            <a:lvl6pPr>
              <a:buFont typeface="Wingdings" panose="05000000000000000000" pitchFamily="2" charset="2"/>
              <a:buChar char="§"/>
            </a:lvl6pPr>
            <a:lvl7pPr>
              <a:buFont typeface="Wingdings" panose="05000000000000000000" pitchFamily="2" charset="2"/>
              <a:buChar char="§"/>
            </a:lvl7pPr>
            <a:lvl8pPr>
              <a:buFont typeface="Wingdings" panose="05000000000000000000" pitchFamily="2" charset="2"/>
              <a:buChar char="§"/>
            </a:lvl8pPr>
            <a:lvl9pPr>
              <a:buFont typeface="Wingdings" panose="05000000000000000000" pitchFamily="2" charset="2"/>
              <a:buChar char="§"/>
            </a:lvl9pPr>
          </a:lstStyle>
          <a:p>
            <a:pPr>
              <a:buNone/>
            </a:pPr>
            <a:r>
              <a:rPr lang="en-US" sz="1400" b="1" dirty="0">
                <a:solidFill>
                  <a:schemeClr val="tx1"/>
                </a:solidFill>
              </a:rPr>
              <a:t>Important point of the research paper</a:t>
            </a:r>
            <a:endParaRPr lang="en-US" sz="1400" dirty="0">
              <a:solidFill>
                <a:schemeClr val="tx1"/>
              </a:solidFill>
            </a:endParaRPr>
          </a:p>
          <a:p>
            <a:pPr marL="285750" indent="-285750"/>
            <a:r>
              <a:rPr lang="en-US" sz="1400" dirty="0">
                <a:solidFill>
                  <a:schemeClr val="tx1"/>
                </a:solidFill>
              </a:rPr>
              <a:t>High volatility leads to higher option premiums and yields</a:t>
            </a:r>
          </a:p>
          <a:p>
            <a:pPr marL="285750" indent="-285750"/>
            <a:r>
              <a:rPr lang="en-US" sz="1400" dirty="0">
                <a:solidFill>
                  <a:schemeClr val="tx1"/>
                </a:solidFill>
              </a:rPr>
              <a:t>Selling options with the </a:t>
            </a:r>
            <a:r>
              <a:rPr lang="en-US" sz="1400" b="1" dirty="0">
                <a:solidFill>
                  <a:schemeClr val="tx1"/>
                </a:solidFill>
              </a:rPr>
              <a:t>same strike prices</a:t>
            </a:r>
            <a:r>
              <a:rPr lang="en-US" sz="1400" dirty="0">
                <a:solidFill>
                  <a:schemeClr val="tx1"/>
                </a:solidFill>
              </a:rPr>
              <a:t> without adapting to market conditions is a </a:t>
            </a:r>
            <a:r>
              <a:rPr lang="en-US" sz="1400" b="1" dirty="0">
                <a:solidFill>
                  <a:schemeClr val="tx1"/>
                </a:solidFill>
              </a:rPr>
              <a:t>common pitfall</a:t>
            </a:r>
          </a:p>
        </p:txBody>
      </p:sp>
      <p:sp>
        <p:nvSpPr>
          <p:cNvPr id="4" name="Rectangle: Rounded Corners 3">
            <a:extLst>
              <a:ext uri="{FF2B5EF4-FFF2-40B4-BE49-F238E27FC236}">
                <a16:creationId xmlns:a16="http://schemas.microsoft.com/office/drawing/2014/main" id="{933E73A3-D915-6461-227D-B6B45BE63D76}"/>
              </a:ext>
            </a:extLst>
          </p:cNvPr>
          <p:cNvSpPr/>
          <p:nvPr/>
        </p:nvSpPr>
        <p:spPr>
          <a:xfrm>
            <a:off x="592886" y="2200687"/>
            <a:ext cx="5396456" cy="2456626"/>
          </a:xfrm>
          <a:prstGeom prst="roundRect">
            <a:avLst/>
          </a:prstGeom>
          <a:ln/>
        </p:spPr>
        <p:style>
          <a:lnRef idx="2">
            <a:schemeClr val="accent1">
              <a:shade val="15000"/>
            </a:schemeClr>
          </a:lnRef>
          <a:fillRef idx="1">
            <a:schemeClr val="accent1"/>
          </a:fillRef>
          <a:effectRef idx="0">
            <a:schemeClr val="accent1"/>
          </a:effectRef>
          <a:fontRef idx="minor">
            <a:schemeClr val="lt1"/>
          </a:fontRef>
        </p:style>
        <p:txBody>
          <a:bodyPr bIns="79200" rtlCol="0" anchor="ctr"/>
          <a:lstStyle/>
          <a:p>
            <a:r>
              <a:rPr lang="en-US" sz="1400" b="1" dirty="0">
                <a:solidFill>
                  <a:schemeClr val="bg1"/>
                </a:solidFill>
              </a:rPr>
              <a:t>Goals of the presentation</a:t>
            </a:r>
          </a:p>
          <a:p>
            <a:pPr marL="285750" indent="-285750">
              <a:buFont typeface="Wingdings" panose="05000000000000000000" pitchFamily="2" charset="2"/>
              <a:buChar char="§"/>
            </a:pPr>
            <a:r>
              <a:rPr lang="en-US" sz="1400" dirty="0">
                <a:solidFill>
                  <a:schemeClr val="bg1"/>
                </a:solidFill>
              </a:rPr>
              <a:t>Present and compare various </a:t>
            </a:r>
            <a:r>
              <a:rPr lang="en-US" sz="1400" b="1" dirty="0">
                <a:solidFill>
                  <a:schemeClr val="bg1"/>
                </a:solidFill>
              </a:rPr>
              <a:t>short volatility </a:t>
            </a:r>
            <a:r>
              <a:rPr lang="en-US" sz="1400" dirty="0">
                <a:solidFill>
                  <a:schemeClr val="bg1"/>
                </a:solidFill>
              </a:rPr>
              <a:t>strategies to identify the most effective one through </a:t>
            </a:r>
            <a:r>
              <a:rPr lang="en-US" sz="1400" b="1" dirty="0">
                <a:solidFill>
                  <a:schemeClr val="bg1"/>
                </a:solidFill>
              </a:rPr>
              <a:t>back-testing</a:t>
            </a:r>
            <a:r>
              <a:rPr lang="en-US" sz="1400" dirty="0">
                <a:solidFill>
                  <a:schemeClr val="bg1"/>
                </a:solidFill>
              </a:rPr>
              <a:t> </a:t>
            </a:r>
          </a:p>
          <a:p>
            <a:pPr marL="285750" indent="-285750">
              <a:buFont typeface="Wingdings" panose="05000000000000000000" pitchFamily="2" charset="2"/>
              <a:buChar char="§"/>
            </a:pPr>
            <a:r>
              <a:rPr lang="en-US" sz="1400" dirty="0">
                <a:solidFill>
                  <a:schemeClr val="bg1"/>
                </a:solidFill>
              </a:rPr>
              <a:t>Generate consistent </a:t>
            </a:r>
            <a:r>
              <a:rPr lang="en-US" sz="1400" b="1" dirty="0">
                <a:solidFill>
                  <a:schemeClr val="bg1"/>
                </a:solidFill>
              </a:rPr>
              <a:t>cash flows </a:t>
            </a:r>
            <a:r>
              <a:rPr lang="en-US" sz="1400" dirty="0">
                <a:solidFill>
                  <a:schemeClr val="bg1"/>
                </a:solidFill>
              </a:rPr>
              <a:t>by </a:t>
            </a:r>
            <a:r>
              <a:rPr lang="en-US" sz="1400" b="1" dirty="0">
                <a:solidFill>
                  <a:schemeClr val="bg1"/>
                </a:solidFill>
              </a:rPr>
              <a:t>selling</a:t>
            </a:r>
            <a:r>
              <a:rPr lang="en-US" sz="1400" dirty="0">
                <a:solidFill>
                  <a:schemeClr val="bg1"/>
                </a:solidFill>
              </a:rPr>
              <a:t> calls and puts, while maintaining exposure to the underlying asset</a:t>
            </a:r>
          </a:p>
          <a:p>
            <a:pPr marL="285750" indent="-285750">
              <a:buFont typeface="Wingdings" panose="05000000000000000000" pitchFamily="2" charset="2"/>
              <a:buChar char="§"/>
            </a:pPr>
            <a:r>
              <a:rPr lang="en-US" sz="1400" dirty="0">
                <a:solidFill>
                  <a:schemeClr val="bg1"/>
                </a:solidFill>
              </a:rPr>
              <a:t>Research inspired by the paper “</a:t>
            </a:r>
            <a:r>
              <a:rPr lang="en-US" sz="1400" b="1" dirty="0">
                <a:solidFill>
                  <a:schemeClr val="bg1"/>
                </a:solidFill>
              </a:rPr>
              <a:t>Applications of Stock Index Options for Income Enhancement</a:t>
            </a:r>
            <a:r>
              <a:rPr lang="en-US" sz="1400" dirty="0">
                <a:solidFill>
                  <a:schemeClr val="bg1"/>
                </a:solidFill>
              </a:rPr>
              <a:t>” by John </a:t>
            </a:r>
            <a:r>
              <a:rPr lang="en-US" sz="1400" dirty="0" err="1">
                <a:solidFill>
                  <a:schemeClr val="bg1"/>
                </a:solidFill>
              </a:rPr>
              <a:t>Burrello</a:t>
            </a:r>
            <a:r>
              <a:rPr lang="en-US" sz="1400" dirty="0">
                <a:solidFill>
                  <a:schemeClr val="bg1"/>
                </a:solidFill>
              </a:rPr>
              <a:t>, Frank J. </a:t>
            </a:r>
            <a:r>
              <a:rPr lang="en-US" sz="1400" dirty="0" err="1">
                <a:solidFill>
                  <a:schemeClr val="bg1"/>
                </a:solidFill>
              </a:rPr>
              <a:t>Fabozzi</a:t>
            </a:r>
            <a:r>
              <a:rPr lang="en-US" sz="1400" dirty="0">
                <a:solidFill>
                  <a:schemeClr val="bg1"/>
                </a:solidFill>
              </a:rPr>
              <a:t>, Han Liang, Anil Sood, and Kari Vatanen</a:t>
            </a:r>
          </a:p>
        </p:txBody>
      </p:sp>
      <p:sp>
        <p:nvSpPr>
          <p:cNvPr id="12" name="Rectangle: Rounded Corners 11">
            <a:extLst>
              <a:ext uri="{FF2B5EF4-FFF2-40B4-BE49-F238E27FC236}">
                <a16:creationId xmlns:a16="http://schemas.microsoft.com/office/drawing/2014/main" id="{FCD916B8-135C-A01F-CA6C-12230F956688}"/>
              </a:ext>
            </a:extLst>
          </p:cNvPr>
          <p:cNvSpPr/>
          <p:nvPr/>
        </p:nvSpPr>
        <p:spPr>
          <a:xfrm>
            <a:off x="6196619" y="1484313"/>
            <a:ext cx="5400675" cy="4645025"/>
          </a:xfrm>
          <a:prstGeom prst="roundRect">
            <a:avLst/>
          </a:prstGeom>
          <a:ln/>
        </p:spPr>
        <p:style>
          <a:lnRef idx="2">
            <a:schemeClr val="accent6">
              <a:shade val="15000"/>
            </a:schemeClr>
          </a:lnRef>
          <a:fillRef idx="1">
            <a:schemeClr val="accent6"/>
          </a:fillRef>
          <a:effectRef idx="0">
            <a:schemeClr val="accent6"/>
          </a:effectRef>
          <a:fontRef idx="minor">
            <a:schemeClr val="lt1"/>
          </a:fontRef>
        </p:style>
        <p:txBody>
          <a:bodyPr lIns="91440" tIns="45720" rIns="91440" bIns="79200" rtlCol="0" anchor="t"/>
          <a:lstStyle>
            <a:lvl1pPr>
              <a:buFont typeface="Wingdings" panose="05000000000000000000" pitchFamily="2" charset="2"/>
              <a:buChar char="§"/>
            </a:lvl1pPr>
            <a:lvl2pPr>
              <a:buFont typeface="Wingdings" panose="05000000000000000000" pitchFamily="2" charset="2"/>
              <a:buChar char="§"/>
            </a:lvl2pPr>
            <a:lvl3pPr>
              <a:buFont typeface="Wingdings" panose="05000000000000000000" pitchFamily="2" charset="2"/>
              <a:buChar char="§"/>
            </a:lvl3pPr>
            <a:lvl4pPr>
              <a:buFont typeface="Wingdings" panose="05000000000000000000" pitchFamily="2" charset="2"/>
              <a:buChar char="§"/>
            </a:lvl4pPr>
            <a:lvl5pPr>
              <a:buFont typeface="Wingdings" panose="05000000000000000000" pitchFamily="2" charset="2"/>
              <a:buChar char="§"/>
            </a:lvl5pPr>
            <a:lvl6pPr>
              <a:buFont typeface="Wingdings" panose="05000000000000000000" pitchFamily="2" charset="2"/>
              <a:buChar char="§"/>
            </a:lvl6pPr>
            <a:lvl7pPr>
              <a:buFont typeface="Wingdings" panose="05000000000000000000" pitchFamily="2" charset="2"/>
              <a:buChar char="§"/>
            </a:lvl7pPr>
            <a:lvl8pPr>
              <a:buFont typeface="Wingdings" panose="05000000000000000000" pitchFamily="2" charset="2"/>
              <a:buChar char="§"/>
            </a:lvl8pPr>
            <a:lvl9pPr>
              <a:buFont typeface="Wingdings" panose="05000000000000000000" pitchFamily="2" charset="2"/>
              <a:buChar char="§"/>
            </a:lvl9pPr>
          </a:lstStyle>
          <a:p>
            <a:pPr>
              <a:buNone/>
            </a:pPr>
            <a:r>
              <a:rPr lang="en-US" sz="1400" dirty="0">
                <a:solidFill>
                  <a:schemeClr val="tx1"/>
                </a:solidFill>
              </a:rPr>
              <a:t>Focus on </a:t>
            </a:r>
            <a:r>
              <a:rPr lang="en-US" sz="1400" b="1" dirty="0">
                <a:solidFill>
                  <a:schemeClr val="tx1"/>
                </a:solidFill>
              </a:rPr>
              <a:t>1-month expiry options</a:t>
            </a:r>
          </a:p>
          <a:p>
            <a:pPr marL="285750" indent="-285750"/>
            <a:r>
              <a:rPr lang="en-US" sz="1400" b="1" dirty="0">
                <a:solidFill>
                  <a:schemeClr val="tx1"/>
                </a:solidFill>
              </a:rPr>
              <a:t>Avoid selling options</a:t>
            </a:r>
            <a:r>
              <a:rPr lang="en-US" sz="1400" dirty="0">
                <a:solidFill>
                  <a:schemeClr val="tx1"/>
                </a:solidFill>
              </a:rPr>
              <a:t> with less than </a:t>
            </a:r>
            <a:r>
              <a:rPr lang="en-US" sz="1400" b="1" dirty="0">
                <a:solidFill>
                  <a:schemeClr val="tx1"/>
                </a:solidFill>
              </a:rPr>
              <a:t>5 days to expiry </a:t>
            </a:r>
            <a:r>
              <a:rPr lang="en-US" sz="1400" dirty="0">
                <a:solidFill>
                  <a:schemeClr val="tx1"/>
                </a:solidFill>
              </a:rPr>
              <a:t>due to </a:t>
            </a:r>
            <a:r>
              <a:rPr lang="en-US" sz="1400" b="1" dirty="0">
                <a:solidFill>
                  <a:schemeClr val="tx1"/>
                </a:solidFill>
              </a:rPr>
              <a:t>high volatility</a:t>
            </a:r>
          </a:p>
          <a:p>
            <a:pPr marL="285750" indent="-285750"/>
            <a:r>
              <a:rPr lang="en-US" sz="1400" dirty="0">
                <a:solidFill>
                  <a:schemeClr val="tx1"/>
                </a:solidFill>
              </a:rPr>
              <a:t>Instead, sell options with the </a:t>
            </a:r>
            <a:r>
              <a:rPr lang="en-US" sz="1400" b="1" dirty="0">
                <a:solidFill>
                  <a:schemeClr val="tx1"/>
                </a:solidFill>
              </a:rPr>
              <a:t>next available expiry date</a:t>
            </a:r>
            <a:r>
              <a:rPr lang="en-US" sz="1400" dirty="0">
                <a:solidFill>
                  <a:schemeClr val="tx1"/>
                </a:solidFill>
              </a:rPr>
              <a:t> to </a:t>
            </a:r>
            <a:r>
              <a:rPr lang="en-US" sz="1400" b="1" dirty="0">
                <a:solidFill>
                  <a:schemeClr val="tx1"/>
                </a:solidFill>
              </a:rPr>
              <a:t>minimize gamma risks</a:t>
            </a:r>
          </a:p>
          <a:p>
            <a:pPr>
              <a:buNone/>
            </a:pPr>
            <a:endParaRPr lang="en-US" sz="1400" b="1" dirty="0">
              <a:solidFill>
                <a:schemeClr val="tx1"/>
              </a:solidFill>
            </a:endParaRPr>
          </a:p>
          <a:p>
            <a:pPr>
              <a:buNone/>
            </a:pPr>
            <a:r>
              <a:rPr lang="en-US" sz="1400" b="1" dirty="0">
                <a:solidFill>
                  <a:schemeClr val="tx1"/>
                </a:solidFill>
              </a:rPr>
              <a:t>Portfolio Allocation</a:t>
            </a:r>
          </a:p>
          <a:p>
            <a:pPr marL="285750" indent="-285750"/>
            <a:r>
              <a:rPr lang="en-US" sz="1400" b="1" dirty="0">
                <a:solidFill>
                  <a:schemeClr val="tx1"/>
                </a:solidFill>
              </a:rPr>
              <a:t>90% invested in the underlying</a:t>
            </a:r>
          </a:p>
          <a:p>
            <a:pPr marL="285750" indent="-285750"/>
            <a:r>
              <a:rPr lang="en-US" sz="1400" dirty="0">
                <a:solidFill>
                  <a:schemeClr val="tx1"/>
                </a:solidFill>
              </a:rPr>
              <a:t>Maintain a </a:t>
            </a:r>
            <a:r>
              <a:rPr lang="en-US" sz="1400" b="1" dirty="0">
                <a:solidFill>
                  <a:schemeClr val="tx1"/>
                </a:solidFill>
              </a:rPr>
              <a:t>10% cash buffer</a:t>
            </a:r>
            <a:r>
              <a:rPr lang="en-US" sz="1400" dirty="0">
                <a:solidFill>
                  <a:schemeClr val="tx1"/>
                </a:solidFill>
              </a:rPr>
              <a:t> to quickly repurchase the underlying if needed, ensuring consistent exposure</a:t>
            </a:r>
          </a:p>
          <a:p>
            <a:pPr marL="285750" indent="-285750"/>
            <a:endParaRPr lang="en-US" sz="1400" dirty="0">
              <a:solidFill>
                <a:schemeClr val="tx1"/>
              </a:solidFill>
            </a:endParaRPr>
          </a:p>
          <a:p>
            <a:pPr>
              <a:buNone/>
            </a:pPr>
            <a:r>
              <a:rPr lang="en-US" sz="1400" dirty="0">
                <a:solidFill>
                  <a:schemeClr val="tx1"/>
                </a:solidFill>
              </a:rPr>
              <a:t>Manage </a:t>
            </a:r>
            <a:r>
              <a:rPr lang="en-US" sz="1400" b="1" dirty="0">
                <a:solidFill>
                  <a:schemeClr val="tx1"/>
                </a:solidFill>
              </a:rPr>
              <a:t>exposure</a:t>
            </a:r>
            <a:r>
              <a:rPr lang="en-US" sz="1400" dirty="0">
                <a:solidFill>
                  <a:schemeClr val="tx1"/>
                </a:solidFill>
              </a:rPr>
              <a:t> and </a:t>
            </a:r>
            <a:r>
              <a:rPr lang="en-US" sz="1400" b="1" dirty="0">
                <a:solidFill>
                  <a:schemeClr val="tx1"/>
                </a:solidFill>
              </a:rPr>
              <a:t>delivery</a:t>
            </a:r>
            <a:endParaRPr lang="en-US" sz="1400" dirty="0">
              <a:solidFill>
                <a:schemeClr val="tx1"/>
              </a:solidFill>
            </a:endParaRPr>
          </a:p>
          <a:p>
            <a:pPr marL="285750" indent="-285750"/>
            <a:r>
              <a:rPr lang="en-US" sz="1400" dirty="0">
                <a:solidFill>
                  <a:schemeClr val="tx1"/>
                </a:solidFill>
              </a:rPr>
              <a:t>No buybacks are performed after selling, except for managing exercised options</a:t>
            </a:r>
          </a:p>
          <a:p>
            <a:pPr marL="285750" indent="-285750"/>
            <a:r>
              <a:rPr lang="en-US" sz="1400" dirty="0">
                <a:solidFill>
                  <a:schemeClr val="tx1"/>
                </a:solidFill>
              </a:rPr>
              <a:t>At every delivery date, if an option is exercised, we deliver the underlying from our portfolio and then </a:t>
            </a:r>
            <a:r>
              <a:rPr lang="en-US" sz="1400" b="1" dirty="0">
                <a:solidFill>
                  <a:schemeClr val="tx1"/>
                </a:solidFill>
              </a:rPr>
              <a:t>buy it back</a:t>
            </a:r>
            <a:r>
              <a:rPr lang="en-US" sz="1400" dirty="0">
                <a:solidFill>
                  <a:schemeClr val="tx1"/>
                </a:solidFill>
              </a:rPr>
              <a:t> to </a:t>
            </a:r>
            <a:r>
              <a:rPr lang="en-US" sz="1400" b="1" dirty="0">
                <a:solidFill>
                  <a:schemeClr val="tx1"/>
                </a:solidFill>
              </a:rPr>
              <a:t>maintain exposure</a:t>
            </a:r>
          </a:p>
        </p:txBody>
      </p:sp>
    </p:spTree>
    <p:extLst>
      <p:ext uri="{BB962C8B-B14F-4D97-AF65-F5344CB8AC3E}">
        <p14:creationId xmlns:p14="http://schemas.microsoft.com/office/powerpoint/2010/main" val="739713417"/>
      </p:ext>
    </p:extLst>
  </p:cSld>
  <p:clrMapOvr>
    <a:masterClrMapping/>
  </p:clrMapOvr>
  <p:extLst>
    <p:ext uri="{6950BFC3-D8DA-4A85-94F7-54DA5524770B}">
      <p188:commentRel xmlns:p188="http://schemas.microsoft.com/office/powerpoint/2018/8/main" r:id="rId5"/>
    </p:ext>
  </p:extLs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329912-10BC-7078-47DB-F6E5342A1487}"/>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7B8EDFB5-A1CD-0527-FD50-71F2EDA9EDD0}"/>
              </a:ext>
            </a:extLst>
          </p:cNvPr>
          <p:cNvSpPr>
            <a:spLocks noGrp="1"/>
          </p:cNvSpPr>
          <p:nvPr>
            <p:ph type="title"/>
          </p:nvPr>
        </p:nvSpPr>
        <p:spPr/>
        <p:txBody>
          <a:bodyPr/>
          <a:lstStyle/>
          <a:p>
            <a:r>
              <a:rPr lang="en-US" sz="2400" dirty="0"/>
              <a:t>Testing The Strategy In Three Market Scenarios</a:t>
            </a:r>
          </a:p>
        </p:txBody>
      </p:sp>
      <p:sp>
        <p:nvSpPr>
          <p:cNvPr id="5" name="Date Placeholder 4">
            <a:extLst>
              <a:ext uri="{FF2B5EF4-FFF2-40B4-BE49-F238E27FC236}">
                <a16:creationId xmlns:a16="http://schemas.microsoft.com/office/drawing/2014/main" id="{93A6E75D-62BD-F072-7FD8-691ED3AE6290}"/>
              </a:ext>
            </a:extLst>
          </p:cNvPr>
          <p:cNvSpPr>
            <a:spLocks noGrp="1"/>
          </p:cNvSpPr>
          <p:nvPr>
            <p:ph type="dt" sz="half" idx="18"/>
          </p:nvPr>
        </p:nvSpPr>
        <p:spPr/>
        <p:txBody>
          <a:bodyPr/>
          <a:lstStyle/>
          <a:p>
            <a:fld id="{F15D5193-A1AC-4676-8A79-1DF10C6D376B}" type="datetime3">
              <a:rPr lang="en-US" smtClean="0"/>
              <a:t>12 March 2025</a:t>
            </a:fld>
            <a:endParaRPr lang="en-US"/>
          </a:p>
        </p:txBody>
      </p:sp>
      <p:sp>
        <p:nvSpPr>
          <p:cNvPr id="6" name="Slide Number Placeholder 5">
            <a:extLst>
              <a:ext uri="{FF2B5EF4-FFF2-40B4-BE49-F238E27FC236}">
                <a16:creationId xmlns:a16="http://schemas.microsoft.com/office/drawing/2014/main" id="{B6989312-69A8-2F82-3192-0C08A84F978D}"/>
              </a:ext>
            </a:extLst>
          </p:cNvPr>
          <p:cNvSpPr>
            <a:spLocks noGrp="1"/>
          </p:cNvSpPr>
          <p:nvPr>
            <p:ph type="sldNum" sz="quarter" idx="19"/>
          </p:nvPr>
        </p:nvSpPr>
        <p:spPr/>
        <p:txBody>
          <a:bodyPr/>
          <a:lstStyle/>
          <a:p>
            <a:fld id="{62CB3E74-FC4B-418A-B5F6-72ED80208EB2}" type="slidenum">
              <a:rPr lang="en-US" smtClean="0"/>
              <a:pPr/>
              <a:t>25</a:t>
            </a:fld>
            <a:endParaRPr lang="en-US"/>
          </a:p>
        </p:txBody>
      </p:sp>
      <p:graphicFrame>
        <p:nvGraphicFramePr>
          <p:cNvPr id="9" name="Object 8" hidden="1">
            <a:extLst>
              <a:ext uri="{FF2B5EF4-FFF2-40B4-BE49-F238E27FC236}">
                <a16:creationId xmlns:a16="http://schemas.microsoft.com/office/drawing/2014/main" id="{062699EF-99EF-1660-381B-D4F8B85EBBC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286" imgH="286" progId="TCLayout.ActiveDocument.1">
                  <p:embed/>
                </p:oleObj>
              </mc:Choice>
              <mc:Fallback>
                <p:oleObj name="think-cell Slide" r:id="rId5" imgW="286" imgH="286" progId="TCLayout.ActiveDocument.1">
                  <p:embed/>
                  <p:pic>
                    <p:nvPicPr>
                      <p:cNvPr id="9" name="Object 8" hidden="1">
                        <a:extLst>
                          <a:ext uri="{FF2B5EF4-FFF2-40B4-BE49-F238E27FC236}">
                            <a16:creationId xmlns:a16="http://schemas.microsoft.com/office/drawing/2014/main" id="{062699EF-99EF-1660-381B-D4F8B85EBBC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5C1554D0-57B0-34DB-A1DF-412C50C26EBE}"/>
              </a:ext>
            </a:extLst>
          </p:cNvPr>
          <p:cNvSpPr/>
          <p:nvPr>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de-DE" sz="3000" b="1" dirty="0" err="1">
              <a:latin typeface="Arial" panose="020B0604020202020204" pitchFamily="34" charset="0"/>
              <a:ea typeface="+mj-ea"/>
              <a:cs typeface="+mj-cs"/>
              <a:sym typeface="Arial" panose="020B0604020202020204" pitchFamily="34" charset="0"/>
            </a:endParaRPr>
          </a:p>
        </p:txBody>
      </p:sp>
      <p:pic>
        <p:nvPicPr>
          <p:cNvPr id="7" name="Content Placeholder 6">
            <a:extLst>
              <a:ext uri="{FF2B5EF4-FFF2-40B4-BE49-F238E27FC236}">
                <a16:creationId xmlns:a16="http://schemas.microsoft.com/office/drawing/2014/main" id="{1FFE52DA-27D8-6E5B-8091-A1E7EF3B4AA1}"/>
              </a:ext>
            </a:extLst>
          </p:cNvPr>
          <p:cNvPicPr>
            <a:picLocks noGrp="1" noChangeAspect="1"/>
          </p:cNvPicPr>
          <p:nvPr>
            <p:ph sz="quarter" idx="17"/>
          </p:nvPr>
        </p:nvPicPr>
        <p:blipFill>
          <a:blip r:embed="rId7"/>
          <a:stretch>
            <a:fillRect/>
          </a:stretch>
        </p:blipFill>
        <p:spPr>
          <a:xfrm>
            <a:off x="6402488" y="1946981"/>
            <a:ext cx="2196306" cy="1684996"/>
          </a:xfrm>
        </p:spPr>
      </p:pic>
      <p:pic>
        <p:nvPicPr>
          <p:cNvPr id="11" name="Picture 10">
            <a:extLst>
              <a:ext uri="{FF2B5EF4-FFF2-40B4-BE49-F238E27FC236}">
                <a16:creationId xmlns:a16="http://schemas.microsoft.com/office/drawing/2014/main" id="{3A816B20-6F7F-8938-A8F0-BF7AC02B7320}"/>
              </a:ext>
            </a:extLst>
          </p:cNvPr>
          <p:cNvPicPr>
            <a:picLocks noChangeAspect="1"/>
          </p:cNvPicPr>
          <p:nvPr/>
        </p:nvPicPr>
        <p:blipFill>
          <a:blip r:embed="rId8"/>
          <a:stretch>
            <a:fillRect/>
          </a:stretch>
        </p:blipFill>
        <p:spPr>
          <a:xfrm>
            <a:off x="9210862" y="1974249"/>
            <a:ext cx="2191460" cy="1657887"/>
          </a:xfrm>
          <a:prstGeom prst="rect">
            <a:avLst/>
          </a:prstGeom>
        </p:spPr>
      </p:pic>
      <p:pic>
        <p:nvPicPr>
          <p:cNvPr id="13" name="Picture 12">
            <a:extLst>
              <a:ext uri="{FF2B5EF4-FFF2-40B4-BE49-F238E27FC236}">
                <a16:creationId xmlns:a16="http://schemas.microsoft.com/office/drawing/2014/main" id="{3D56694F-A9A3-7C15-5AA7-FC6EDD87690F}"/>
              </a:ext>
            </a:extLst>
          </p:cNvPr>
          <p:cNvPicPr>
            <a:picLocks noChangeAspect="1"/>
          </p:cNvPicPr>
          <p:nvPr/>
        </p:nvPicPr>
        <p:blipFill>
          <a:blip r:embed="rId9"/>
          <a:stretch>
            <a:fillRect/>
          </a:stretch>
        </p:blipFill>
        <p:spPr>
          <a:xfrm>
            <a:off x="7734698" y="3780772"/>
            <a:ext cx="2196304" cy="1684996"/>
          </a:xfrm>
          <a:prstGeom prst="rect">
            <a:avLst/>
          </a:prstGeom>
        </p:spPr>
      </p:pic>
      <p:sp>
        <p:nvSpPr>
          <p:cNvPr id="3" name="Rectangle: Rounded Corners 2">
            <a:extLst>
              <a:ext uri="{FF2B5EF4-FFF2-40B4-BE49-F238E27FC236}">
                <a16:creationId xmlns:a16="http://schemas.microsoft.com/office/drawing/2014/main" id="{A24763B2-2A15-79AA-F42B-3DB97C0C0A1F}"/>
              </a:ext>
            </a:extLst>
          </p:cNvPr>
          <p:cNvSpPr/>
          <p:nvPr/>
        </p:nvSpPr>
        <p:spPr>
          <a:xfrm>
            <a:off x="587373" y="3695348"/>
            <a:ext cx="5400675" cy="1112698"/>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bIns="79200" rtlCol="0" anchor="t"/>
          <a:lstStyle>
            <a:lvl1pPr>
              <a:buFont typeface="Wingdings" panose="05000000000000000000" pitchFamily="2" charset="2"/>
              <a:buChar char="§"/>
            </a:lvl1pPr>
            <a:lvl2pPr>
              <a:buFont typeface="Wingdings" panose="05000000000000000000" pitchFamily="2" charset="2"/>
              <a:buChar char="§"/>
            </a:lvl2pPr>
            <a:lvl3pPr>
              <a:buFont typeface="Wingdings" panose="05000000000000000000" pitchFamily="2" charset="2"/>
              <a:buChar char="§"/>
            </a:lvl3pPr>
            <a:lvl4pPr>
              <a:buFont typeface="Wingdings" panose="05000000000000000000" pitchFamily="2" charset="2"/>
              <a:buChar char="§"/>
            </a:lvl4pPr>
            <a:lvl5pPr>
              <a:buFont typeface="Wingdings" panose="05000000000000000000" pitchFamily="2" charset="2"/>
              <a:buChar char="§"/>
            </a:lvl5pPr>
            <a:lvl6pPr>
              <a:buFont typeface="Wingdings" panose="05000000000000000000" pitchFamily="2" charset="2"/>
              <a:buChar char="§"/>
            </a:lvl6pPr>
            <a:lvl7pPr>
              <a:buFont typeface="Wingdings" panose="05000000000000000000" pitchFamily="2" charset="2"/>
              <a:buChar char="§"/>
            </a:lvl7pPr>
            <a:lvl8pPr>
              <a:buFont typeface="Wingdings" panose="05000000000000000000" pitchFamily="2" charset="2"/>
              <a:buChar char="§"/>
            </a:lvl8pPr>
            <a:lvl9pPr>
              <a:buFont typeface="Wingdings" panose="05000000000000000000" pitchFamily="2" charset="2"/>
              <a:buChar char="§"/>
            </a:lvl9pPr>
          </a:lstStyle>
          <a:p>
            <a:pPr>
              <a:buNone/>
            </a:pPr>
            <a:r>
              <a:rPr lang="en-US" sz="1400" b="1" dirty="0">
                <a:solidFill>
                  <a:schemeClr val="tx1"/>
                </a:solidFill>
              </a:rPr>
              <a:t>Data Periods</a:t>
            </a:r>
          </a:p>
          <a:p>
            <a:pPr marL="285750" indent="-285750"/>
            <a:r>
              <a:rPr lang="en-US" sz="1400" u="sng" dirty="0">
                <a:solidFill>
                  <a:schemeClr val="tx1"/>
                </a:solidFill>
              </a:rPr>
              <a:t>Positive Scenario</a:t>
            </a:r>
            <a:r>
              <a:rPr lang="en-US" sz="1400" dirty="0">
                <a:solidFill>
                  <a:schemeClr val="tx1"/>
                </a:solidFill>
              </a:rPr>
              <a:t> May 2021 to December 2021</a:t>
            </a:r>
          </a:p>
          <a:p>
            <a:pPr marL="285750" indent="-285750"/>
            <a:r>
              <a:rPr lang="en-US" sz="1400" u="sng" dirty="0">
                <a:solidFill>
                  <a:schemeClr val="tx1"/>
                </a:solidFill>
              </a:rPr>
              <a:t>Negative Scenario</a:t>
            </a:r>
            <a:r>
              <a:rPr lang="en-US" sz="1400" dirty="0">
                <a:solidFill>
                  <a:schemeClr val="tx1"/>
                </a:solidFill>
              </a:rPr>
              <a:t> January 2022 to December 2022</a:t>
            </a:r>
          </a:p>
          <a:p>
            <a:pPr marL="285750" indent="-285750"/>
            <a:r>
              <a:rPr lang="en-US" sz="1400" u="sng" dirty="0">
                <a:solidFill>
                  <a:schemeClr val="tx1"/>
                </a:solidFill>
              </a:rPr>
              <a:t>Neutral Scenario</a:t>
            </a:r>
            <a:r>
              <a:rPr lang="en-US" sz="1400" dirty="0">
                <a:solidFill>
                  <a:schemeClr val="tx1"/>
                </a:solidFill>
              </a:rPr>
              <a:t> January 2023 to December 2023</a:t>
            </a:r>
          </a:p>
        </p:txBody>
      </p:sp>
      <p:sp>
        <p:nvSpPr>
          <p:cNvPr id="12" name="Rectangle: Rounded Corners 11">
            <a:extLst>
              <a:ext uri="{FF2B5EF4-FFF2-40B4-BE49-F238E27FC236}">
                <a16:creationId xmlns:a16="http://schemas.microsoft.com/office/drawing/2014/main" id="{36092E09-EAA2-FBC7-26BB-2AF9CFBE64BE}"/>
              </a:ext>
            </a:extLst>
          </p:cNvPr>
          <p:cNvSpPr/>
          <p:nvPr/>
        </p:nvSpPr>
        <p:spPr>
          <a:xfrm>
            <a:off x="587376" y="1516815"/>
            <a:ext cx="5400677" cy="366795"/>
          </a:xfrm>
          <a:prstGeom prst="roundRect">
            <a:avLst/>
          </a:prstGeom>
          <a:ln/>
        </p:spPr>
        <p:style>
          <a:lnRef idx="2">
            <a:schemeClr val="accent5">
              <a:shade val="15000"/>
            </a:schemeClr>
          </a:lnRef>
          <a:fillRef idx="1">
            <a:schemeClr val="accent5"/>
          </a:fillRef>
          <a:effectRef idx="0">
            <a:schemeClr val="accent5"/>
          </a:effectRef>
          <a:fontRef idx="minor">
            <a:schemeClr val="lt1"/>
          </a:fontRef>
        </p:style>
        <p:txBody>
          <a:bodyPr bIns="79200" rtlCol="0" anchor="ctr"/>
          <a:lstStyle/>
          <a:p>
            <a:pPr algn="ctr">
              <a:buNone/>
            </a:pPr>
            <a:r>
              <a:rPr lang="en-US" sz="1400" b="1" dirty="0">
                <a:solidFill>
                  <a:schemeClr val="tx1"/>
                </a:solidFill>
              </a:rPr>
              <a:t>Scenario Choice</a:t>
            </a:r>
          </a:p>
        </p:txBody>
      </p:sp>
      <p:sp>
        <p:nvSpPr>
          <p:cNvPr id="4" name="Rectangle: Rounded Corners 3">
            <a:extLst>
              <a:ext uri="{FF2B5EF4-FFF2-40B4-BE49-F238E27FC236}">
                <a16:creationId xmlns:a16="http://schemas.microsoft.com/office/drawing/2014/main" id="{2D9450CF-7C1E-0D2C-ADF1-4F5EE6638054}"/>
              </a:ext>
            </a:extLst>
          </p:cNvPr>
          <p:cNvSpPr/>
          <p:nvPr/>
        </p:nvSpPr>
        <p:spPr>
          <a:xfrm>
            <a:off x="601070" y="2121076"/>
            <a:ext cx="5400674" cy="1336806"/>
          </a:xfrm>
          <a:prstGeom prst="roundRect">
            <a:avLst/>
          </a:prstGeom>
          <a:ln/>
        </p:spPr>
        <p:style>
          <a:lnRef idx="2">
            <a:schemeClr val="dk1">
              <a:shade val="15000"/>
            </a:schemeClr>
          </a:lnRef>
          <a:fillRef idx="1">
            <a:schemeClr val="dk1"/>
          </a:fillRef>
          <a:effectRef idx="0">
            <a:schemeClr val="dk1"/>
          </a:effectRef>
          <a:fontRef idx="minor">
            <a:schemeClr val="lt1"/>
          </a:fontRef>
        </p:style>
        <p:txBody>
          <a:bodyPr bIns="79200" rtlCol="0" anchor="ctr"/>
          <a:lstStyle/>
          <a:p>
            <a:pPr>
              <a:buNone/>
            </a:pPr>
            <a:r>
              <a:rPr lang="en-US" sz="1400" b="1" dirty="0">
                <a:solidFill>
                  <a:schemeClr val="bg1"/>
                </a:solidFill>
              </a:rPr>
              <a:t>Approach</a:t>
            </a:r>
          </a:p>
          <a:p>
            <a:pPr>
              <a:buNone/>
            </a:pPr>
            <a:r>
              <a:rPr lang="en-US" sz="1400" dirty="0">
                <a:solidFill>
                  <a:schemeClr val="bg1"/>
                </a:solidFill>
              </a:rPr>
              <a:t>To evaluate our strategy, we analyze </a:t>
            </a:r>
            <a:r>
              <a:rPr lang="en-US" sz="1400" b="1" dirty="0">
                <a:solidFill>
                  <a:schemeClr val="bg1"/>
                </a:solidFill>
              </a:rPr>
              <a:t>three market scenarios</a:t>
            </a:r>
          </a:p>
          <a:p>
            <a:pPr marL="285750" indent="-285750"/>
            <a:r>
              <a:rPr lang="en-US" sz="1400" u="sng" dirty="0">
                <a:solidFill>
                  <a:schemeClr val="bg1"/>
                </a:solidFill>
              </a:rPr>
              <a:t>Positive Scenario</a:t>
            </a:r>
            <a:r>
              <a:rPr lang="en-US" sz="1400" dirty="0">
                <a:solidFill>
                  <a:schemeClr val="bg1"/>
                </a:solidFill>
              </a:rPr>
              <a:t> Index price increases</a:t>
            </a:r>
            <a:endParaRPr lang="en-US" sz="1400" b="1" dirty="0">
              <a:solidFill>
                <a:schemeClr val="bg1"/>
              </a:solidFill>
            </a:endParaRPr>
          </a:p>
          <a:p>
            <a:pPr marL="285750" indent="-285750"/>
            <a:r>
              <a:rPr lang="en-US" sz="1400" u="sng" dirty="0">
                <a:solidFill>
                  <a:schemeClr val="bg1"/>
                </a:solidFill>
              </a:rPr>
              <a:t>Negative Scenario</a:t>
            </a:r>
            <a:r>
              <a:rPr lang="en-US" sz="1400" dirty="0">
                <a:solidFill>
                  <a:schemeClr val="bg1"/>
                </a:solidFill>
              </a:rPr>
              <a:t> Index price decreases</a:t>
            </a:r>
            <a:endParaRPr lang="en-US" sz="1400" b="1" dirty="0">
              <a:solidFill>
                <a:schemeClr val="bg1"/>
              </a:solidFill>
            </a:endParaRPr>
          </a:p>
          <a:p>
            <a:pPr marL="285750" indent="-285750"/>
            <a:r>
              <a:rPr lang="en-US" sz="1400" u="sng" dirty="0">
                <a:solidFill>
                  <a:schemeClr val="bg1"/>
                </a:solidFill>
              </a:rPr>
              <a:t>Neutral Scenario</a:t>
            </a:r>
            <a:r>
              <a:rPr lang="en-US" sz="1400" dirty="0">
                <a:solidFill>
                  <a:schemeClr val="bg1"/>
                </a:solidFill>
              </a:rPr>
              <a:t> Market remains stable</a:t>
            </a:r>
          </a:p>
        </p:txBody>
      </p:sp>
      <p:sp>
        <p:nvSpPr>
          <p:cNvPr id="10" name="Rectangle: Rounded Corners 9">
            <a:extLst>
              <a:ext uri="{FF2B5EF4-FFF2-40B4-BE49-F238E27FC236}">
                <a16:creationId xmlns:a16="http://schemas.microsoft.com/office/drawing/2014/main" id="{510D08FE-8E60-8812-7F1D-991E66BB0338}"/>
              </a:ext>
            </a:extLst>
          </p:cNvPr>
          <p:cNvSpPr/>
          <p:nvPr/>
        </p:nvSpPr>
        <p:spPr>
          <a:xfrm>
            <a:off x="587374" y="5051703"/>
            <a:ext cx="5400675" cy="828130"/>
          </a:xfrm>
          <a:prstGeom prst="roundRect">
            <a:avLst/>
          </a:prstGeom>
          <a:ln/>
        </p:spPr>
        <p:style>
          <a:lnRef idx="2">
            <a:schemeClr val="accent6">
              <a:shade val="15000"/>
            </a:schemeClr>
          </a:lnRef>
          <a:fillRef idx="1">
            <a:schemeClr val="accent6"/>
          </a:fillRef>
          <a:effectRef idx="0">
            <a:schemeClr val="accent6"/>
          </a:effectRef>
          <a:fontRef idx="minor">
            <a:schemeClr val="lt1"/>
          </a:fontRef>
        </p:style>
        <p:txBody>
          <a:bodyPr bIns="79200" rtlCol="0" anchor="t"/>
          <a:lstStyle>
            <a:lvl1pPr>
              <a:buFont typeface="Wingdings" panose="05000000000000000000" pitchFamily="2" charset="2"/>
              <a:buChar char="§"/>
            </a:lvl1pPr>
            <a:lvl2pPr>
              <a:buFont typeface="Wingdings" panose="05000000000000000000" pitchFamily="2" charset="2"/>
              <a:buChar char="§"/>
            </a:lvl2pPr>
            <a:lvl3pPr>
              <a:buFont typeface="Wingdings" panose="05000000000000000000" pitchFamily="2" charset="2"/>
              <a:buChar char="§"/>
            </a:lvl3pPr>
            <a:lvl4pPr>
              <a:buFont typeface="Wingdings" panose="05000000000000000000" pitchFamily="2" charset="2"/>
              <a:buChar char="§"/>
            </a:lvl4pPr>
            <a:lvl5pPr>
              <a:buFont typeface="Wingdings" panose="05000000000000000000" pitchFamily="2" charset="2"/>
              <a:buChar char="§"/>
            </a:lvl5pPr>
            <a:lvl6pPr>
              <a:buFont typeface="Wingdings" panose="05000000000000000000" pitchFamily="2" charset="2"/>
              <a:buChar char="§"/>
            </a:lvl6pPr>
            <a:lvl7pPr>
              <a:buFont typeface="Wingdings" panose="05000000000000000000" pitchFamily="2" charset="2"/>
              <a:buChar char="§"/>
            </a:lvl7pPr>
            <a:lvl8pPr>
              <a:buFont typeface="Wingdings" panose="05000000000000000000" pitchFamily="2" charset="2"/>
              <a:buChar char="§"/>
            </a:lvl8pPr>
            <a:lvl9pPr>
              <a:buFont typeface="Wingdings" panose="05000000000000000000" pitchFamily="2" charset="2"/>
              <a:buChar char="§"/>
            </a:lvl9pPr>
          </a:lstStyle>
          <a:p>
            <a:pPr>
              <a:buNone/>
            </a:pPr>
            <a:r>
              <a:rPr lang="en-US" sz="1400" b="1" dirty="0">
                <a:solidFill>
                  <a:schemeClr val="tx1"/>
                </a:solidFill>
              </a:rPr>
              <a:t>Assumptions</a:t>
            </a:r>
          </a:p>
          <a:p>
            <a:pPr marL="285750" indent="-285750"/>
            <a:r>
              <a:rPr lang="en-US" sz="1400" dirty="0">
                <a:solidFill>
                  <a:schemeClr val="tx1"/>
                </a:solidFill>
              </a:rPr>
              <a:t>No transaction costs</a:t>
            </a:r>
          </a:p>
          <a:p>
            <a:pPr marL="285750" indent="-285750"/>
            <a:r>
              <a:rPr lang="en-US" sz="1400" dirty="0">
                <a:solidFill>
                  <a:schemeClr val="tx1"/>
                </a:solidFill>
              </a:rPr>
              <a:t>No impact on market prices due to trades</a:t>
            </a:r>
          </a:p>
        </p:txBody>
      </p:sp>
    </p:spTree>
    <p:extLst>
      <p:ext uri="{BB962C8B-B14F-4D97-AF65-F5344CB8AC3E}">
        <p14:creationId xmlns:p14="http://schemas.microsoft.com/office/powerpoint/2010/main" val="1588803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16D5BBA2-B45D-424D-82F6-D951A1994F49}"/>
              </a:ext>
            </a:extLst>
          </p:cNvPr>
          <p:cNvGraphicFramePr>
            <a:graphicFrameLocks noChangeAspect="1"/>
          </p:cNvGraphicFramePr>
          <p:nvPr>
            <p:custDataLst>
              <p:tags r:id="rId1"/>
            </p:custDataLst>
            <p:extLst>
              <p:ext uri="{D42A27DB-BD31-4B8C-83A1-F6EECF244321}">
                <p14:modId xmlns:p14="http://schemas.microsoft.com/office/powerpoint/2010/main" val="23054672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286" imgH="286" progId="TCLayout.ActiveDocument.1">
                  <p:embed/>
                </p:oleObj>
              </mc:Choice>
              <mc:Fallback>
                <p:oleObj name="think-cell Slide" r:id="rId4" imgW="286" imgH="286" progId="TCLayout.ActiveDocument.1">
                  <p:embed/>
                  <p:pic>
                    <p:nvPicPr>
                      <p:cNvPr id="7" name="Object 6" hidden="1">
                        <a:extLst>
                          <a:ext uri="{FF2B5EF4-FFF2-40B4-BE49-F238E27FC236}">
                            <a16:creationId xmlns:a16="http://schemas.microsoft.com/office/drawing/2014/main" id="{16D5BBA2-B45D-424D-82F6-D951A1994F4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Title 4">
            <a:extLst>
              <a:ext uri="{FF2B5EF4-FFF2-40B4-BE49-F238E27FC236}">
                <a16:creationId xmlns:a16="http://schemas.microsoft.com/office/drawing/2014/main" id="{2590B9A1-C248-4D96-83D7-221694CC7B10}"/>
              </a:ext>
            </a:extLst>
          </p:cNvPr>
          <p:cNvSpPr>
            <a:spLocks noGrp="1"/>
          </p:cNvSpPr>
          <p:nvPr>
            <p:ph type="title"/>
          </p:nvPr>
        </p:nvSpPr>
        <p:spPr/>
        <p:txBody>
          <a:bodyPr/>
          <a:lstStyle/>
          <a:p>
            <a:r>
              <a:rPr lang="en-US" dirty="0"/>
              <a:t>Agenda</a:t>
            </a:r>
          </a:p>
        </p:txBody>
      </p:sp>
      <p:graphicFrame>
        <p:nvGraphicFramePr>
          <p:cNvPr id="8" name="Table 8">
            <a:extLst>
              <a:ext uri="{FF2B5EF4-FFF2-40B4-BE49-F238E27FC236}">
                <a16:creationId xmlns:a16="http://schemas.microsoft.com/office/drawing/2014/main" id="{5A76C9E8-CCD2-4315-8246-21867446295E}"/>
              </a:ext>
            </a:extLst>
          </p:cNvPr>
          <p:cNvGraphicFramePr>
            <a:graphicFrameLocks noGrp="1"/>
          </p:cNvGraphicFramePr>
          <p:nvPr>
            <p:ph idx="1"/>
            <p:extLst>
              <p:ext uri="{D42A27DB-BD31-4B8C-83A1-F6EECF244321}">
                <p14:modId xmlns:p14="http://schemas.microsoft.com/office/powerpoint/2010/main" val="980743812"/>
              </p:ext>
            </p:extLst>
          </p:nvPr>
        </p:nvGraphicFramePr>
        <p:xfrm>
          <a:off x="587375" y="1700213"/>
          <a:ext cx="5040000" cy="1665924"/>
        </p:xfrm>
        <a:graphic>
          <a:graphicData uri="http://schemas.openxmlformats.org/drawingml/2006/table">
            <a:tbl>
              <a:tblPr firstRow="1" bandRow="1">
                <a:tableStyleId>{69E97D87-A029-4C6C-A0FF-1963AD8DBCBE}</a:tableStyleId>
              </a:tblPr>
              <a:tblGrid>
                <a:gridCol w="540000">
                  <a:extLst>
                    <a:ext uri="{9D8B030D-6E8A-4147-A177-3AD203B41FA5}">
                      <a16:colId xmlns:a16="http://schemas.microsoft.com/office/drawing/2014/main" val="1755225502"/>
                    </a:ext>
                  </a:extLst>
                </a:gridCol>
                <a:gridCol w="4500000">
                  <a:extLst>
                    <a:ext uri="{9D8B030D-6E8A-4147-A177-3AD203B41FA5}">
                      <a16:colId xmlns:a16="http://schemas.microsoft.com/office/drawing/2014/main" val="3671298331"/>
                    </a:ext>
                  </a:extLst>
                </a:gridCol>
              </a:tblGrid>
              <a:tr h="370840">
                <a:tc>
                  <a:txBody>
                    <a:bodyPr/>
                    <a:lstStyle/>
                    <a:p>
                      <a:pPr algn="l"/>
                      <a:r>
                        <a:rPr lang="de-DE" sz="3000" b="1" dirty="0">
                          <a:solidFill>
                            <a:schemeClr val="accent2"/>
                          </a:solidFill>
                          <a:latin typeface="+mn-lt"/>
                        </a:rPr>
                        <a:t>1</a:t>
                      </a:r>
                      <a:endParaRPr lang="en-GB" sz="3000" b="1" dirty="0">
                        <a:solidFill>
                          <a:schemeClr val="accent2"/>
                        </a:solidFill>
                        <a:latin typeface="+mn-lt"/>
                      </a:endParaRPr>
                    </a:p>
                  </a:txBody>
                  <a:tcPr anchor="ctr">
                    <a:lnL>
                      <a:noFill/>
                    </a:lnL>
                    <a:lnR>
                      <a:noFill/>
                    </a:lnR>
                    <a:lnT>
                      <a:noFill/>
                    </a:lnT>
                    <a:lnB w="6350" cap="flat" cmpd="sng" algn="ctr">
                      <a:noFill/>
                      <a:prstDash val="solid"/>
                    </a:lnB>
                    <a:lnTlToBr>
                      <a:noFill/>
                    </a:lnTlToBr>
                    <a:lnBlToTr>
                      <a:noFill/>
                    </a:lnBlToTr>
                    <a:noFill/>
                  </a:tcPr>
                </a:tc>
                <a:tc>
                  <a:txBody>
                    <a:bodyPr/>
                    <a:lstStyle/>
                    <a:p>
                      <a:pPr marL="0" marR="0" lvl="0" indent="0" algn="l"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de-DE" sz="2000" b="0" i="0" kern="1200" dirty="0" err="1">
                          <a:solidFill>
                            <a:schemeClr val="tx1"/>
                          </a:solidFill>
                          <a:latin typeface="+mj-lt"/>
                          <a:ea typeface="+mj-ea"/>
                          <a:cs typeface="+mj-cs"/>
                        </a:rPr>
                        <a:t>Scope</a:t>
                      </a:r>
                      <a:r>
                        <a:rPr lang="de-DE" sz="2000" b="0" i="0" kern="1200" dirty="0">
                          <a:solidFill>
                            <a:schemeClr val="tx1"/>
                          </a:solidFill>
                          <a:latin typeface="+mj-lt"/>
                          <a:ea typeface="+mj-ea"/>
                          <a:cs typeface="+mj-cs"/>
                        </a:rPr>
                        <a:t> and Data</a:t>
                      </a:r>
                      <a:endParaRPr lang="de-DE" sz="2000" b="0" i="0" kern="1200" dirty="0">
                        <a:solidFill>
                          <a:schemeClr val="tx1"/>
                        </a:solidFill>
                        <a:latin typeface="+mn-lt"/>
                        <a:ea typeface="+mn-ea"/>
                        <a:cs typeface="+mn-cs"/>
                      </a:endParaRPr>
                    </a:p>
                  </a:txBody>
                  <a:tcPr anchor="ctr">
                    <a:lnL>
                      <a:noFill/>
                    </a:lnL>
                    <a:lnR>
                      <a:noFill/>
                    </a:lnR>
                    <a:lnT>
                      <a:noFill/>
                    </a:lnT>
                    <a:lnB w="6350" cap="flat" cmpd="sng" algn="ctr">
                      <a:noFill/>
                      <a:prstDash val="solid"/>
                    </a:lnB>
                    <a:lnTlToBr>
                      <a:noFill/>
                    </a:lnTlToBr>
                    <a:lnBlToTr>
                      <a:noFill/>
                    </a:lnBlToTr>
                    <a:noFill/>
                  </a:tcPr>
                </a:tc>
                <a:extLst>
                  <a:ext uri="{0D108BD9-81ED-4DB2-BD59-A6C34878D82A}">
                    <a16:rowId xmlns:a16="http://schemas.microsoft.com/office/drawing/2014/main" val="783791722"/>
                  </a:ext>
                </a:extLst>
              </a:tr>
              <a:tr h="370840">
                <a:tc>
                  <a:txBody>
                    <a:bodyPr/>
                    <a:lstStyle/>
                    <a:p>
                      <a:pPr algn="l"/>
                      <a:r>
                        <a:rPr lang="de-DE" sz="3000" b="1" dirty="0">
                          <a:solidFill>
                            <a:schemeClr val="accent2"/>
                          </a:solidFill>
                          <a:latin typeface="+mn-lt"/>
                        </a:rPr>
                        <a:t>2</a:t>
                      </a:r>
                      <a:endParaRPr lang="en-GB" sz="3000" b="1" dirty="0">
                        <a:solidFill>
                          <a:schemeClr val="accent2"/>
                        </a:solidFill>
                        <a:latin typeface="+mn-lt"/>
                      </a:endParaRPr>
                    </a:p>
                  </a:txBody>
                  <a:tcPr anchor="ctr">
                    <a:lnL>
                      <a:noFill/>
                    </a:lnL>
                    <a:lnR>
                      <a:noFill/>
                    </a:lnR>
                    <a:lnT w="6350" cap="flat" cmpd="sng" algn="ctr">
                      <a:noFill/>
                      <a:prstDash val="solid"/>
                    </a:lnT>
                    <a:lnB>
                      <a:noFill/>
                    </a:lnB>
                    <a:lnTlToBr>
                      <a:noFill/>
                    </a:lnTlToBr>
                    <a:lnBlToTr>
                      <a:noFill/>
                    </a:lnBlToTr>
                    <a:noFill/>
                  </a:tcPr>
                </a:tc>
                <a:tc>
                  <a:txBody>
                    <a:bodyPr/>
                    <a:lstStyle/>
                    <a:p>
                      <a:pPr marL="0" marR="0" lvl="0" indent="0" algn="l"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de-DE" sz="2000" b="0" i="0" kern="1200" dirty="0">
                          <a:solidFill>
                            <a:schemeClr val="tx1"/>
                          </a:solidFill>
                          <a:latin typeface="+mn-lt"/>
                          <a:ea typeface="+mn-ea"/>
                          <a:cs typeface="+mn-cs"/>
                        </a:rPr>
                        <a:t>Analysis and </a:t>
                      </a:r>
                      <a:r>
                        <a:rPr lang="de-DE" sz="2000" b="0" i="0" kern="1200" dirty="0" err="1">
                          <a:solidFill>
                            <a:schemeClr val="tx1"/>
                          </a:solidFill>
                          <a:latin typeface="+mn-lt"/>
                          <a:ea typeface="+mn-ea"/>
                          <a:cs typeface="+mn-cs"/>
                        </a:rPr>
                        <a:t>Results</a:t>
                      </a:r>
                      <a:endParaRPr lang="de-DE" sz="2000" b="0" i="0" kern="1200" dirty="0">
                        <a:solidFill>
                          <a:schemeClr val="tx1"/>
                        </a:solidFill>
                        <a:latin typeface="+mn-lt"/>
                        <a:ea typeface="+mn-ea"/>
                        <a:cs typeface="+mn-cs"/>
                      </a:endParaRPr>
                    </a:p>
                  </a:txBody>
                  <a:tcPr anchor="ctr">
                    <a:lnL>
                      <a:noFill/>
                    </a:lnL>
                    <a:lnR>
                      <a:noFill/>
                    </a:lnR>
                    <a:lnT w="6350" cap="flat" cmpd="sng" algn="ctr">
                      <a:noFill/>
                      <a:prstDash val="solid"/>
                    </a:lnT>
                    <a:lnB>
                      <a:noFill/>
                    </a:lnB>
                    <a:lnTlToBr>
                      <a:noFill/>
                    </a:lnTlToBr>
                    <a:lnBlToTr>
                      <a:noFill/>
                    </a:lnBlToTr>
                    <a:noFill/>
                  </a:tcPr>
                </a:tc>
                <a:extLst>
                  <a:ext uri="{0D108BD9-81ED-4DB2-BD59-A6C34878D82A}">
                    <a16:rowId xmlns:a16="http://schemas.microsoft.com/office/drawing/2014/main" val="3633497490"/>
                  </a:ext>
                </a:extLst>
              </a:tr>
              <a:tr h="370840">
                <a:tc>
                  <a:txBody>
                    <a:bodyPr/>
                    <a:lstStyle/>
                    <a:p>
                      <a:pPr algn="l"/>
                      <a:r>
                        <a:rPr lang="de-DE" sz="3000" b="1" dirty="0">
                          <a:solidFill>
                            <a:schemeClr val="accent2"/>
                          </a:solidFill>
                          <a:latin typeface="+mn-lt"/>
                        </a:rPr>
                        <a:t>3</a:t>
                      </a:r>
                      <a:endParaRPr lang="en-GB" sz="3000" b="1" dirty="0">
                        <a:solidFill>
                          <a:schemeClr val="accent2"/>
                        </a:solidFill>
                        <a:latin typeface="+mn-lt"/>
                      </a:endParaRPr>
                    </a:p>
                  </a:txBody>
                  <a:tcPr anchor="ctr">
                    <a:lnL>
                      <a:noFill/>
                    </a:lnL>
                    <a:lnR>
                      <a:noFill/>
                    </a:lnR>
                    <a:lnT>
                      <a:noFill/>
                    </a:lnT>
                    <a:lnB>
                      <a:noFill/>
                    </a:lnB>
                    <a:lnTlToBr>
                      <a:noFill/>
                    </a:lnTlToBr>
                    <a:lnBlToTr>
                      <a:noFill/>
                    </a:lnBlToTr>
                    <a:noFill/>
                  </a:tcPr>
                </a:tc>
                <a:tc>
                  <a:txBody>
                    <a:bodyPr/>
                    <a:lstStyle/>
                    <a:p>
                      <a:pPr marL="0" indent="0" algn="l" defTabSz="914400" rtl="0" eaLnBrk="1" latinLnBrk="0" hangingPunct="1">
                        <a:lnSpc>
                          <a:spcPct val="110000"/>
                        </a:lnSpc>
                        <a:spcBef>
                          <a:spcPts val="0"/>
                        </a:spcBef>
                        <a:buFont typeface="Wingdings" panose="05000000000000000000" pitchFamily="2" charset="2"/>
                        <a:buNone/>
                      </a:pPr>
                      <a:r>
                        <a:rPr lang="de-DE" sz="2000" b="0" i="0" kern="1200" dirty="0">
                          <a:solidFill>
                            <a:schemeClr val="tx1"/>
                          </a:solidFill>
                          <a:latin typeface="+mn-lt"/>
                          <a:ea typeface="+mn-ea"/>
                          <a:cs typeface="+mn-cs"/>
                        </a:rPr>
                        <a:t>Appendix</a:t>
                      </a:r>
                    </a:p>
                  </a:txBody>
                  <a:tcPr anchor="ctr">
                    <a:lnL>
                      <a:noFill/>
                    </a:lnL>
                    <a:lnR>
                      <a:noFill/>
                    </a:lnR>
                    <a:lnT>
                      <a:noFill/>
                    </a:lnT>
                    <a:lnB>
                      <a:noFill/>
                    </a:lnB>
                    <a:lnTlToBr>
                      <a:noFill/>
                    </a:lnTlToBr>
                    <a:lnBlToTr>
                      <a:noFill/>
                    </a:lnBlToTr>
                    <a:noFill/>
                  </a:tcPr>
                </a:tc>
                <a:extLst>
                  <a:ext uri="{0D108BD9-81ED-4DB2-BD59-A6C34878D82A}">
                    <a16:rowId xmlns:a16="http://schemas.microsoft.com/office/drawing/2014/main" val="2759129389"/>
                  </a:ext>
                </a:extLst>
              </a:tr>
            </a:tbl>
          </a:graphicData>
        </a:graphic>
      </p:graphicFrame>
      <p:sp>
        <p:nvSpPr>
          <p:cNvPr id="2" name="Date Placeholder 1">
            <a:extLst>
              <a:ext uri="{FF2B5EF4-FFF2-40B4-BE49-F238E27FC236}">
                <a16:creationId xmlns:a16="http://schemas.microsoft.com/office/drawing/2014/main" id="{DF43AF23-E3A2-4F86-9EB0-B1E246E6F7F3}"/>
              </a:ext>
            </a:extLst>
          </p:cNvPr>
          <p:cNvSpPr>
            <a:spLocks noGrp="1"/>
          </p:cNvSpPr>
          <p:nvPr>
            <p:ph type="dt" sz="half" idx="10"/>
          </p:nvPr>
        </p:nvSpPr>
        <p:spPr/>
        <p:txBody>
          <a:bodyPr/>
          <a:lstStyle/>
          <a:p>
            <a:fld id="{46363667-F2E1-45AA-896D-CF843D47D60C}" type="datetime3">
              <a:rPr lang="en-US" smtClean="0"/>
              <a:t>12 March 2025</a:t>
            </a:fld>
            <a:endParaRPr lang="en-US"/>
          </a:p>
        </p:txBody>
      </p:sp>
      <p:sp>
        <p:nvSpPr>
          <p:cNvPr id="6" name="Slide Number Placeholder 5">
            <a:extLst>
              <a:ext uri="{FF2B5EF4-FFF2-40B4-BE49-F238E27FC236}">
                <a16:creationId xmlns:a16="http://schemas.microsoft.com/office/drawing/2014/main" id="{5677F265-6BCA-4187-94DD-056794125180}"/>
              </a:ext>
            </a:extLst>
          </p:cNvPr>
          <p:cNvSpPr>
            <a:spLocks noGrp="1"/>
          </p:cNvSpPr>
          <p:nvPr>
            <p:ph type="sldNum" sz="quarter" idx="11"/>
          </p:nvPr>
        </p:nvSpPr>
        <p:spPr/>
        <p:txBody>
          <a:bodyPr/>
          <a:lstStyle/>
          <a:p>
            <a:fld id="{62CB3E74-FC4B-418A-B5F6-72ED80208EB2}" type="slidenum">
              <a:rPr lang="en-US" smtClean="0"/>
              <a:pPr/>
              <a:t>3</a:t>
            </a:fld>
            <a:endParaRPr lang="en-US"/>
          </a:p>
        </p:txBody>
      </p:sp>
    </p:spTree>
    <p:extLst>
      <p:ext uri="{BB962C8B-B14F-4D97-AF65-F5344CB8AC3E}">
        <p14:creationId xmlns:p14="http://schemas.microsoft.com/office/powerpoint/2010/main" val="716810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8A2AA4A4-DC39-4ECD-A38F-541F9F19D986}"/>
              </a:ext>
            </a:extLst>
          </p:cNvPr>
          <p:cNvGraphicFramePr>
            <a:graphicFrameLocks noChangeAspect="1"/>
          </p:cNvGraphicFramePr>
          <p:nvPr>
            <p:custDataLst>
              <p:tags r:id="rId1"/>
            </p:custDataLst>
            <p:extLst>
              <p:ext uri="{D42A27DB-BD31-4B8C-83A1-F6EECF244321}">
                <p14:modId xmlns:p14="http://schemas.microsoft.com/office/powerpoint/2010/main" val="141727018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286" imgH="286" progId="TCLayout.ActiveDocument.1">
                  <p:embed/>
                </p:oleObj>
              </mc:Choice>
              <mc:Fallback>
                <p:oleObj name="think-cell Slide" r:id="rId5" imgW="286" imgH="286" progId="TCLayout.ActiveDocument.1">
                  <p:embed/>
                  <p:pic>
                    <p:nvPicPr>
                      <p:cNvPr id="7" name="Object 6" hidden="1">
                        <a:extLst>
                          <a:ext uri="{FF2B5EF4-FFF2-40B4-BE49-F238E27FC236}">
                            <a16:creationId xmlns:a16="http://schemas.microsoft.com/office/drawing/2014/main" id="{8A2AA4A4-DC39-4ECD-A38F-541F9F19D98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91C6D9EF-8352-4F38-9752-6EEE312146B4}"/>
              </a:ext>
            </a:extLst>
          </p:cNvPr>
          <p:cNvSpPr/>
          <p:nvPr>
            <p:custDataLst>
              <p:tags r:id="rId2"/>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de-DE" sz="3800" b="1" dirty="0">
              <a:latin typeface="Arial" panose="020B0604020202020204" pitchFamily="34" charset="0"/>
              <a:ea typeface="+mj-ea"/>
              <a:cs typeface="+mj-cs"/>
              <a:sym typeface="Arial" panose="020B0604020202020204" pitchFamily="34" charset="0"/>
            </a:endParaRPr>
          </a:p>
        </p:txBody>
      </p:sp>
      <p:sp>
        <p:nvSpPr>
          <p:cNvPr id="2" name="Titel 1">
            <a:extLst>
              <a:ext uri="{FF2B5EF4-FFF2-40B4-BE49-F238E27FC236}">
                <a16:creationId xmlns:a16="http://schemas.microsoft.com/office/drawing/2014/main" id="{544B6428-CF16-4939-8419-1F2DCE861754}"/>
              </a:ext>
            </a:extLst>
          </p:cNvPr>
          <p:cNvSpPr>
            <a:spLocks noGrp="1"/>
          </p:cNvSpPr>
          <p:nvPr>
            <p:ph type="title"/>
          </p:nvPr>
        </p:nvSpPr>
        <p:spPr/>
        <p:txBody>
          <a:bodyPr/>
          <a:lstStyle/>
          <a:p>
            <a:r>
              <a:rPr lang="en-US" dirty="0"/>
              <a:t>Scope and Data</a:t>
            </a:r>
            <a:br>
              <a:rPr lang="en-US" dirty="0"/>
            </a:br>
            <a:br>
              <a:rPr lang="en-US" dirty="0"/>
            </a:br>
            <a:endParaRPr lang="en-US" dirty="0"/>
          </a:p>
        </p:txBody>
      </p:sp>
      <p:sp>
        <p:nvSpPr>
          <p:cNvPr id="3" name="Textplatzhalter 2">
            <a:extLst>
              <a:ext uri="{FF2B5EF4-FFF2-40B4-BE49-F238E27FC236}">
                <a16:creationId xmlns:a16="http://schemas.microsoft.com/office/drawing/2014/main" id="{646B512E-EA21-4D4D-B98D-2464B8327D42}"/>
              </a:ext>
            </a:extLst>
          </p:cNvPr>
          <p:cNvSpPr>
            <a:spLocks noGrp="1"/>
          </p:cNvSpPr>
          <p:nvPr>
            <p:ph type="body" sz="quarter" idx="10"/>
          </p:nvPr>
        </p:nvSpPr>
        <p:spPr/>
        <p:txBody>
          <a:bodyPr/>
          <a:lstStyle/>
          <a:p>
            <a:r>
              <a:rPr lang="en-US"/>
              <a:t>1</a:t>
            </a:r>
          </a:p>
        </p:txBody>
      </p:sp>
      <p:sp>
        <p:nvSpPr>
          <p:cNvPr id="8" name="Date Placeholder 7">
            <a:extLst>
              <a:ext uri="{FF2B5EF4-FFF2-40B4-BE49-F238E27FC236}">
                <a16:creationId xmlns:a16="http://schemas.microsoft.com/office/drawing/2014/main" id="{851F5DB6-B9CB-465E-A21E-E23698B31153}"/>
              </a:ext>
            </a:extLst>
          </p:cNvPr>
          <p:cNvSpPr>
            <a:spLocks noGrp="1"/>
          </p:cNvSpPr>
          <p:nvPr>
            <p:ph type="dt" sz="half" idx="11"/>
          </p:nvPr>
        </p:nvSpPr>
        <p:spPr/>
        <p:txBody>
          <a:bodyPr/>
          <a:lstStyle/>
          <a:p>
            <a:fld id="{F7023ECE-3E66-4B13-AD82-E16FC099B686}" type="datetime3">
              <a:rPr lang="en-US" smtClean="0"/>
              <a:t>12 March 2025</a:t>
            </a:fld>
            <a:endParaRPr lang="en-US"/>
          </a:p>
        </p:txBody>
      </p:sp>
      <p:sp>
        <p:nvSpPr>
          <p:cNvPr id="9" name="Slide Number Placeholder 8">
            <a:extLst>
              <a:ext uri="{FF2B5EF4-FFF2-40B4-BE49-F238E27FC236}">
                <a16:creationId xmlns:a16="http://schemas.microsoft.com/office/drawing/2014/main" id="{260DFB6C-1A7F-4CE8-AC99-B7D4BE71F003}"/>
              </a:ext>
            </a:extLst>
          </p:cNvPr>
          <p:cNvSpPr>
            <a:spLocks noGrp="1"/>
          </p:cNvSpPr>
          <p:nvPr>
            <p:ph type="sldNum" sz="quarter" idx="12"/>
          </p:nvPr>
        </p:nvSpPr>
        <p:spPr/>
        <p:txBody>
          <a:bodyPr/>
          <a:lstStyle/>
          <a:p>
            <a:fld id="{62CB3E74-FC4B-418A-B5F6-72ED80208EB2}" type="slidenum">
              <a:rPr lang="en-US" smtClean="0"/>
              <a:pPr/>
              <a:t>4</a:t>
            </a:fld>
            <a:endParaRPr lang="en-US"/>
          </a:p>
        </p:txBody>
      </p:sp>
    </p:spTree>
    <p:extLst>
      <p:ext uri="{BB962C8B-B14F-4D97-AF65-F5344CB8AC3E}">
        <p14:creationId xmlns:p14="http://schemas.microsoft.com/office/powerpoint/2010/main" val="3011027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261D0-7BCE-50D8-CE17-A70AFA80D9AA}"/>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C7BBBC20-1C99-2737-3781-280EDB53E36A}"/>
              </a:ext>
            </a:extLst>
          </p:cNvPr>
          <p:cNvSpPr>
            <a:spLocks noGrp="1"/>
          </p:cNvSpPr>
          <p:nvPr>
            <p:ph type="title"/>
          </p:nvPr>
        </p:nvSpPr>
        <p:spPr/>
        <p:txBody>
          <a:bodyPr/>
          <a:lstStyle/>
          <a:p>
            <a:r>
              <a:rPr lang="en-US" sz="2400" dirty="0"/>
              <a:t>Overview Of The Underlying Asset And Data Scope</a:t>
            </a:r>
          </a:p>
        </p:txBody>
      </p:sp>
      <p:sp>
        <p:nvSpPr>
          <p:cNvPr id="14" name="Inhaltsplatzhalter 13">
            <a:extLst>
              <a:ext uri="{FF2B5EF4-FFF2-40B4-BE49-F238E27FC236}">
                <a16:creationId xmlns:a16="http://schemas.microsoft.com/office/drawing/2014/main" id="{0ABAA0A0-BFA2-BE92-D3B3-493DCABA059D}"/>
              </a:ext>
            </a:extLst>
          </p:cNvPr>
          <p:cNvSpPr>
            <a:spLocks noGrp="1"/>
          </p:cNvSpPr>
          <p:nvPr>
            <p:ph sz="quarter" idx="16"/>
          </p:nvPr>
        </p:nvSpPr>
        <p:spPr>
          <a:xfrm>
            <a:off x="587376" y="1700213"/>
            <a:ext cx="6336717" cy="4429125"/>
          </a:xfrm>
        </p:spPr>
        <p:txBody>
          <a:bodyPr/>
          <a:lstStyle>
            <a:lvl1pPr>
              <a:buFont typeface="Wingdings" panose="05000000000000000000" pitchFamily="2" charset="2"/>
              <a:buChar char="§"/>
            </a:lvl1pPr>
            <a:lvl2pPr>
              <a:buFont typeface="Wingdings" panose="05000000000000000000" pitchFamily="2" charset="2"/>
              <a:buChar char="§"/>
            </a:lvl2pPr>
            <a:lvl3pPr>
              <a:buFont typeface="Wingdings" panose="05000000000000000000" pitchFamily="2" charset="2"/>
              <a:buChar char="§"/>
            </a:lvl3pPr>
            <a:lvl4pPr>
              <a:buFont typeface="Wingdings" panose="05000000000000000000" pitchFamily="2" charset="2"/>
              <a:buChar char="§"/>
            </a:lvl4pPr>
            <a:lvl5pPr>
              <a:buFont typeface="Wingdings" panose="05000000000000000000" pitchFamily="2" charset="2"/>
              <a:buChar char="§"/>
            </a:lvl5pPr>
            <a:lvl6pPr>
              <a:buFont typeface="Wingdings" panose="05000000000000000000" pitchFamily="2" charset="2"/>
              <a:buChar char="§"/>
            </a:lvl6pPr>
            <a:lvl7pPr>
              <a:buFont typeface="Wingdings" panose="05000000000000000000" pitchFamily="2" charset="2"/>
              <a:buChar char="§"/>
            </a:lvl7pPr>
            <a:lvl8pPr>
              <a:buFont typeface="Wingdings" panose="05000000000000000000" pitchFamily="2" charset="2"/>
              <a:buChar char="§"/>
            </a:lvl8pPr>
            <a:lvl9pPr>
              <a:buFont typeface="Wingdings" panose="05000000000000000000" pitchFamily="2" charset="2"/>
              <a:buChar char="§"/>
            </a:lvl9pPr>
          </a:lstStyle>
          <a:p>
            <a:pPr>
              <a:buNone/>
            </a:pPr>
            <a:endParaRPr lang="en-US" b="1" dirty="0"/>
          </a:p>
          <a:p>
            <a:pPr>
              <a:buNone/>
            </a:pPr>
            <a:endParaRPr lang="en-US" dirty="0"/>
          </a:p>
          <a:p>
            <a:pPr>
              <a:buNone/>
            </a:pPr>
            <a:endParaRPr lang="en-US" sz="1400" dirty="0"/>
          </a:p>
          <a:p>
            <a:endParaRPr lang="en-US" sz="1400" dirty="0"/>
          </a:p>
          <a:p>
            <a:endParaRPr lang="en-US" sz="1400" dirty="0"/>
          </a:p>
          <a:p>
            <a:pPr>
              <a:buNone/>
            </a:pPr>
            <a:endParaRPr lang="en-US" sz="1600" dirty="0"/>
          </a:p>
          <a:p>
            <a:pPr>
              <a:buNone/>
            </a:pPr>
            <a:endParaRPr lang="en-US" sz="1600" dirty="0"/>
          </a:p>
          <a:p>
            <a:pPr>
              <a:buNone/>
            </a:pPr>
            <a:endParaRPr lang="en-US" sz="1600" dirty="0"/>
          </a:p>
        </p:txBody>
      </p:sp>
      <p:sp>
        <p:nvSpPr>
          <p:cNvPr id="5" name="Date Placeholder 4">
            <a:extLst>
              <a:ext uri="{FF2B5EF4-FFF2-40B4-BE49-F238E27FC236}">
                <a16:creationId xmlns:a16="http://schemas.microsoft.com/office/drawing/2014/main" id="{D8C0F54E-3699-6ECA-478D-74498AD4AB8D}"/>
              </a:ext>
            </a:extLst>
          </p:cNvPr>
          <p:cNvSpPr>
            <a:spLocks noGrp="1"/>
          </p:cNvSpPr>
          <p:nvPr>
            <p:ph type="dt" sz="half" idx="18"/>
          </p:nvPr>
        </p:nvSpPr>
        <p:spPr/>
        <p:txBody>
          <a:bodyPr/>
          <a:lstStyle/>
          <a:p>
            <a:fld id="{F15D5193-A1AC-4676-8A79-1DF10C6D376B}" type="datetime3">
              <a:rPr lang="en-US" smtClean="0"/>
              <a:t>12 March 2025</a:t>
            </a:fld>
            <a:endParaRPr lang="en-US"/>
          </a:p>
        </p:txBody>
      </p:sp>
      <p:sp>
        <p:nvSpPr>
          <p:cNvPr id="6" name="Slide Number Placeholder 5">
            <a:extLst>
              <a:ext uri="{FF2B5EF4-FFF2-40B4-BE49-F238E27FC236}">
                <a16:creationId xmlns:a16="http://schemas.microsoft.com/office/drawing/2014/main" id="{7C5F5A24-1B01-CC71-B2F9-3C2DA1DFAF73}"/>
              </a:ext>
            </a:extLst>
          </p:cNvPr>
          <p:cNvSpPr>
            <a:spLocks noGrp="1"/>
          </p:cNvSpPr>
          <p:nvPr>
            <p:ph type="sldNum" sz="quarter" idx="19"/>
          </p:nvPr>
        </p:nvSpPr>
        <p:spPr/>
        <p:txBody>
          <a:bodyPr/>
          <a:lstStyle/>
          <a:p>
            <a:fld id="{62CB3E74-FC4B-418A-B5F6-72ED80208EB2}" type="slidenum">
              <a:rPr lang="en-US" smtClean="0"/>
              <a:pPr/>
              <a:t>5</a:t>
            </a:fld>
            <a:endParaRPr lang="en-US"/>
          </a:p>
        </p:txBody>
      </p:sp>
      <p:graphicFrame>
        <p:nvGraphicFramePr>
          <p:cNvPr id="9" name="Object 8" hidden="1">
            <a:extLst>
              <a:ext uri="{FF2B5EF4-FFF2-40B4-BE49-F238E27FC236}">
                <a16:creationId xmlns:a16="http://schemas.microsoft.com/office/drawing/2014/main" id="{93D043D5-0C76-04F7-6B0D-314FBC7F14B0}"/>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286" imgH="286" progId="TCLayout.ActiveDocument.1">
                  <p:embed/>
                </p:oleObj>
              </mc:Choice>
              <mc:Fallback>
                <p:oleObj name="think-cell Slide" r:id="rId6" imgW="286" imgH="286" progId="TCLayout.ActiveDocument.1">
                  <p:embed/>
                  <p:pic>
                    <p:nvPicPr>
                      <p:cNvPr id="9" name="Object 8" hidden="1">
                        <a:extLst>
                          <a:ext uri="{FF2B5EF4-FFF2-40B4-BE49-F238E27FC236}">
                            <a16:creationId xmlns:a16="http://schemas.microsoft.com/office/drawing/2014/main" id="{93D043D5-0C76-04F7-6B0D-314FBC7F14B0}"/>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CCF95B9D-2A89-0B7F-5DA5-4E8B09500493}"/>
              </a:ext>
            </a:extLst>
          </p:cNvPr>
          <p:cNvSpPr/>
          <p:nvPr>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de-DE" sz="3000" b="1" dirty="0" err="1">
              <a:latin typeface="Arial" panose="020B0604020202020204" pitchFamily="34" charset="0"/>
              <a:ea typeface="+mj-ea"/>
              <a:cs typeface="+mj-cs"/>
              <a:sym typeface="Arial" panose="020B0604020202020204" pitchFamily="34" charset="0"/>
            </a:endParaRPr>
          </a:p>
        </p:txBody>
      </p:sp>
      <p:pic>
        <p:nvPicPr>
          <p:cNvPr id="4" name="Picture 3">
            <a:extLst>
              <a:ext uri="{FF2B5EF4-FFF2-40B4-BE49-F238E27FC236}">
                <a16:creationId xmlns:a16="http://schemas.microsoft.com/office/drawing/2014/main" id="{08C5484F-693C-136C-E771-0BFF84C539D8}"/>
              </a:ext>
            </a:extLst>
          </p:cNvPr>
          <p:cNvPicPr>
            <a:picLocks noChangeAspect="1"/>
          </p:cNvPicPr>
          <p:nvPr/>
        </p:nvPicPr>
        <p:blipFill>
          <a:blip r:embed="rId8"/>
          <a:stretch>
            <a:fillRect/>
          </a:stretch>
        </p:blipFill>
        <p:spPr>
          <a:xfrm>
            <a:off x="6921834" y="1484784"/>
            <a:ext cx="4740802" cy="3637123"/>
          </a:xfrm>
          <a:prstGeom prst="rect">
            <a:avLst/>
          </a:prstGeom>
        </p:spPr>
      </p:pic>
      <p:sp>
        <p:nvSpPr>
          <p:cNvPr id="11" name="Rectangle: Rounded Corners 10">
            <a:extLst>
              <a:ext uri="{FF2B5EF4-FFF2-40B4-BE49-F238E27FC236}">
                <a16:creationId xmlns:a16="http://schemas.microsoft.com/office/drawing/2014/main" id="{B6D31D08-9F87-9F1E-745F-77B036ED11F9}"/>
              </a:ext>
            </a:extLst>
          </p:cNvPr>
          <p:cNvSpPr/>
          <p:nvPr/>
        </p:nvSpPr>
        <p:spPr>
          <a:xfrm>
            <a:off x="587374" y="1484784"/>
            <a:ext cx="5616574" cy="1116124"/>
          </a:xfrm>
          <a:prstGeom prst="roundRect">
            <a:avLst/>
          </a:prstGeom>
          <a:ln/>
        </p:spPr>
        <p:style>
          <a:lnRef idx="2">
            <a:schemeClr val="dk1">
              <a:shade val="15000"/>
            </a:schemeClr>
          </a:lnRef>
          <a:fillRef idx="1">
            <a:schemeClr val="dk1"/>
          </a:fillRef>
          <a:effectRef idx="0">
            <a:schemeClr val="dk1"/>
          </a:effectRef>
          <a:fontRef idx="minor">
            <a:schemeClr val="lt1"/>
          </a:fontRef>
        </p:style>
        <p:txBody>
          <a:bodyPr bIns="79200" rtlCol="0" anchor="ctr"/>
          <a:lstStyle/>
          <a:p>
            <a:pPr marL="0" marR="0" lvl="0" indent="0" algn="l"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kumimoji="0" lang="en-US" sz="1400" b="1" i="0" u="none" strike="noStrike" kern="1200" cap="none" spc="0" normalizeH="0" baseline="0" noProof="0" dirty="0">
                <a:ln>
                  <a:noFill/>
                </a:ln>
                <a:solidFill>
                  <a:srgbClr val="FFFFFF"/>
                </a:solidFill>
                <a:effectLst/>
                <a:uLnTx/>
                <a:uFillTx/>
                <a:latin typeface="Arial"/>
                <a:ea typeface="+mn-ea"/>
                <a:cs typeface="+mn-cs"/>
              </a:rPr>
              <a:t>Key Characteristics of the Index</a:t>
            </a:r>
          </a:p>
          <a:p>
            <a:pPr marL="285750" marR="0" lvl="0" indent="-285750" algn="l" defTabSz="914400" rtl="0" eaLnBrk="1" fontAlgn="auto" latinLnBrk="0" hangingPunct="1">
              <a:lnSpc>
                <a:spcPct val="110000"/>
              </a:lnSpc>
              <a:spcBef>
                <a:spcPts val="0"/>
              </a:spcBef>
              <a:spcAft>
                <a:spcPts val="0"/>
              </a:spcAft>
              <a:buClrTx/>
              <a:buSzTx/>
              <a:buFont typeface="Wingdings" panose="05000000000000000000" pitchFamily="2" charset="2"/>
              <a:buChar char="§"/>
              <a:tabLst/>
              <a:defRPr/>
            </a:pPr>
            <a:r>
              <a:rPr kumimoji="0" lang="en-US" sz="1400" i="0" u="none" strike="noStrike" kern="1200" cap="none" spc="0" normalizeH="0" baseline="0" noProof="0" dirty="0">
                <a:ln>
                  <a:noFill/>
                </a:ln>
                <a:solidFill>
                  <a:srgbClr val="FFFFFF"/>
                </a:solidFill>
                <a:effectLst/>
                <a:uLnTx/>
                <a:uFillTx/>
                <a:latin typeface="Arial"/>
                <a:ea typeface="+mn-ea"/>
                <a:cs typeface="+mn-cs"/>
              </a:rPr>
              <a:t>Tracks </a:t>
            </a:r>
            <a:r>
              <a:rPr kumimoji="0" lang="en-US" sz="1400" b="1" i="0" u="none" strike="noStrike" kern="1200" cap="none" spc="0" normalizeH="0" baseline="0" noProof="0" dirty="0">
                <a:ln>
                  <a:noFill/>
                </a:ln>
                <a:solidFill>
                  <a:srgbClr val="FFFFFF"/>
                </a:solidFill>
                <a:effectLst/>
                <a:uLnTx/>
                <a:uFillTx/>
                <a:latin typeface="Arial"/>
                <a:ea typeface="+mn-ea"/>
                <a:cs typeface="+mn-cs"/>
              </a:rPr>
              <a:t>U.S. Treasury bonds</a:t>
            </a:r>
            <a:r>
              <a:rPr kumimoji="0" lang="en-US" sz="1400" i="0" u="none" strike="noStrike" kern="1200" cap="none" spc="0" normalizeH="0" baseline="0" noProof="0" dirty="0">
                <a:ln>
                  <a:noFill/>
                </a:ln>
                <a:solidFill>
                  <a:srgbClr val="FFFFFF"/>
                </a:solidFill>
                <a:effectLst/>
                <a:uLnTx/>
                <a:uFillTx/>
                <a:latin typeface="Arial"/>
                <a:ea typeface="+mn-ea"/>
                <a:cs typeface="+mn-cs"/>
              </a:rPr>
              <a:t> with maturities of </a:t>
            </a:r>
            <a:r>
              <a:rPr kumimoji="0" lang="en-US" sz="1400" b="1" i="0" u="none" strike="noStrike" kern="1200" cap="none" spc="0" normalizeH="0" baseline="0" noProof="0" dirty="0">
                <a:ln>
                  <a:noFill/>
                </a:ln>
                <a:solidFill>
                  <a:srgbClr val="FFFFFF"/>
                </a:solidFill>
                <a:effectLst/>
                <a:uLnTx/>
                <a:uFillTx/>
                <a:latin typeface="Arial"/>
                <a:ea typeface="+mn-ea"/>
                <a:cs typeface="+mn-cs"/>
              </a:rPr>
              <a:t>+20 years</a:t>
            </a:r>
            <a:endParaRPr kumimoji="0" lang="en-US" sz="1400" i="0" u="none" strike="noStrike" kern="1200" cap="none" spc="0" normalizeH="0" baseline="0" noProof="0" dirty="0">
              <a:ln>
                <a:noFill/>
              </a:ln>
              <a:solidFill>
                <a:srgbClr val="FFFFFF"/>
              </a:solidFill>
              <a:effectLst/>
              <a:uLnTx/>
              <a:uFillTx/>
              <a:latin typeface="Arial"/>
              <a:ea typeface="+mn-ea"/>
              <a:cs typeface="+mn-cs"/>
            </a:endParaRPr>
          </a:p>
          <a:p>
            <a:pPr marL="285750" marR="0" lvl="0" indent="-285750" algn="l" defTabSz="914400" rtl="0" eaLnBrk="1" fontAlgn="auto" latinLnBrk="0" hangingPunct="1">
              <a:lnSpc>
                <a:spcPct val="110000"/>
              </a:lnSpc>
              <a:spcBef>
                <a:spcPts val="0"/>
              </a:spcBef>
              <a:spcAft>
                <a:spcPts val="0"/>
              </a:spcAft>
              <a:buClrTx/>
              <a:buSzTx/>
              <a:buFont typeface="Wingdings" panose="05000000000000000000" pitchFamily="2" charset="2"/>
              <a:buChar char="§"/>
              <a:tabLst/>
              <a:defRPr/>
            </a:pPr>
            <a:r>
              <a:rPr kumimoji="0" lang="en-US" sz="1400" i="0" u="none" strike="noStrike" kern="1200" cap="none" spc="0" normalizeH="0" baseline="0" noProof="0" dirty="0">
                <a:ln>
                  <a:noFill/>
                </a:ln>
                <a:solidFill>
                  <a:srgbClr val="FFFFFF"/>
                </a:solidFill>
                <a:effectLst/>
                <a:uLnTx/>
                <a:uFillTx/>
                <a:latin typeface="Arial"/>
                <a:ea typeface="+mn-ea"/>
                <a:cs typeface="+mn-cs"/>
              </a:rPr>
              <a:t>Offers a </a:t>
            </a:r>
            <a:r>
              <a:rPr kumimoji="0" lang="en-US" sz="1400" b="1" i="0" u="none" strike="noStrike" kern="1200" cap="none" spc="0" normalizeH="0" baseline="0" noProof="0" dirty="0">
                <a:ln>
                  <a:noFill/>
                </a:ln>
                <a:solidFill>
                  <a:srgbClr val="FFFFFF"/>
                </a:solidFill>
                <a:effectLst/>
                <a:uLnTx/>
                <a:uFillTx/>
                <a:latin typeface="Arial"/>
                <a:ea typeface="+mn-ea"/>
                <a:cs typeface="+mn-cs"/>
              </a:rPr>
              <a:t>semi-annual distribution</a:t>
            </a:r>
            <a:r>
              <a:rPr kumimoji="0" lang="en-US" sz="1400" i="0" u="none" strike="noStrike" kern="1200" cap="none" spc="0" normalizeH="0" baseline="0" noProof="0" dirty="0">
                <a:ln>
                  <a:noFill/>
                </a:ln>
                <a:solidFill>
                  <a:srgbClr val="FFFFFF"/>
                </a:solidFill>
                <a:effectLst/>
                <a:uLnTx/>
                <a:uFillTx/>
                <a:latin typeface="Arial"/>
                <a:ea typeface="+mn-ea"/>
                <a:cs typeface="+mn-cs"/>
              </a:rPr>
              <a:t>, providing regular income</a:t>
            </a:r>
          </a:p>
          <a:p>
            <a:pPr marL="285750" marR="0" lvl="0" indent="-285750" algn="l" defTabSz="914400" rtl="0" eaLnBrk="1" fontAlgn="auto" latinLnBrk="0" hangingPunct="1">
              <a:lnSpc>
                <a:spcPct val="110000"/>
              </a:lnSpc>
              <a:spcBef>
                <a:spcPts val="0"/>
              </a:spcBef>
              <a:spcAft>
                <a:spcPts val="0"/>
              </a:spcAft>
              <a:buClrTx/>
              <a:buSzTx/>
              <a:buFont typeface="Wingdings" panose="05000000000000000000" pitchFamily="2" charset="2"/>
              <a:buChar char="§"/>
              <a:tabLst/>
              <a:defRPr/>
            </a:pPr>
            <a:r>
              <a:rPr kumimoji="0" lang="en-US" sz="1400" i="0" u="none" strike="noStrike" kern="1200" cap="none" spc="0" normalizeH="0" baseline="0" noProof="0" dirty="0">
                <a:ln>
                  <a:noFill/>
                </a:ln>
                <a:solidFill>
                  <a:srgbClr val="FFFFFF"/>
                </a:solidFill>
                <a:effectLst/>
                <a:uLnTx/>
                <a:uFillTx/>
                <a:latin typeface="Arial"/>
                <a:ea typeface="+mn-ea"/>
                <a:cs typeface="+mn-cs"/>
              </a:rPr>
              <a:t>Shows </a:t>
            </a:r>
            <a:r>
              <a:rPr kumimoji="0" lang="en-US" sz="1400" b="1" i="0" u="none" strike="noStrike" kern="1200" cap="none" spc="0" normalizeH="0" baseline="0" noProof="0" dirty="0">
                <a:ln>
                  <a:noFill/>
                </a:ln>
                <a:solidFill>
                  <a:srgbClr val="FFFFFF"/>
                </a:solidFill>
                <a:effectLst/>
                <a:uLnTx/>
                <a:uFillTx/>
                <a:latin typeface="Arial"/>
                <a:ea typeface="+mn-ea"/>
                <a:cs typeface="+mn-cs"/>
              </a:rPr>
              <a:t>high</a:t>
            </a:r>
            <a:r>
              <a:rPr kumimoji="0" lang="en-US" sz="1400" i="0" u="none" strike="noStrike" kern="1200" cap="none" spc="0" normalizeH="0" baseline="0" noProof="0" dirty="0">
                <a:ln>
                  <a:noFill/>
                </a:ln>
                <a:solidFill>
                  <a:srgbClr val="FFFFFF"/>
                </a:solidFill>
                <a:effectLst/>
                <a:uLnTx/>
                <a:uFillTx/>
                <a:latin typeface="Arial"/>
                <a:ea typeface="+mn-ea"/>
                <a:cs typeface="+mn-cs"/>
              </a:rPr>
              <a:t> </a:t>
            </a:r>
            <a:r>
              <a:rPr kumimoji="0" lang="en-US" sz="1400" b="1" i="0" u="none" strike="noStrike" kern="1200" cap="none" spc="0" normalizeH="0" baseline="0" noProof="0" dirty="0">
                <a:ln>
                  <a:noFill/>
                </a:ln>
                <a:solidFill>
                  <a:srgbClr val="FFFFFF"/>
                </a:solidFill>
                <a:effectLst/>
                <a:uLnTx/>
                <a:uFillTx/>
                <a:latin typeface="Arial"/>
                <a:ea typeface="+mn-ea"/>
                <a:cs typeface="+mn-cs"/>
              </a:rPr>
              <a:t>sensitivity</a:t>
            </a:r>
            <a:r>
              <a:rPr kumimoji="0" lang="en-US" sz="1400" i="0" u="none" strike="noStrike" kern="1200" cap="none" spc="0" normalizeH="0" baseline="0" noProof="0" dirty="0">
                <a:ln>
                  <a:noFill/>
                </a:ln>
                <a:solidFill>
                  <a:srgbClr val="FFFFFF"/>
                </a:solidFill>
                <a:effectLst/>
                <a:uLnTx/>
                <a:uFillTx/>
                <a:latin typeface="Arial"/>
                <a:ea typeface="+mn-ea"/>
                <a:cs typeface="+mn-cs"/>
              </a:rPr>
              <a:t> to rate changes due to long duration</a:t>
            </a:r>
          </a:p>
        </p:txBody>
      </p:sp>
      <p:sp>
        <p:nvSpPr>
          <p:cNvPr id="12" name="Rectangle: Rounded Corners 11">
            <a:extLst>
              <a:ext uri="{FF2B5EF4-FFF2-40B4-BE49-F238E27FC236}">
                <a16:creationId xmlns:a16="http://schemas.microsoft.com/office/drawing/2014/main" id="{0F0F4AFB-0079-DA3B-A4AF-97AC32431BDA}"/>
              </a:ext>
            </a:extLst>
          </p:cNvPr>
          <p:cNvSpPr/>
          <p:nvPr/>
        </p:nvSpPr>
        <p:spPr>
          <a:xfrm>
            <a:off x="591931" y="2884937"/>
            <a:ext cx="5616574" cy="1372156"/>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bIns="79200" rtlCol="0" anchor="ctr"/>
          <a:lstStyle/>
          <a:p>
            <a:pPr marL="0" marR="0" lvl="0" indent="0" algn="l"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kumimoji="0" lang="en-US" sz="1400" b="1" i="0" u="none" strike="noStrike" kern="1200" cap="none" spc="0" normalizeH="0" baseline="0" noProof="0" dirty="0">
                <a:ln>
                  <a:noFill/>
                </a:ln>
                <a:solidFill>
                  <a:srgbClr val="201751"/>
                </a:solidFill>
                <a:effectLst/>
                <a:uLnTx/>
                <a:uFillTx/>
                <a:latin typeface="Arial"/>
                <a:ea typeface="+mn-ea"/>
                <a:cs typeface="+mn-cs"/>
              </a:rPr>
              <a:t>Scope of Study</a:t>
            </a:r>
          </a:p>
          <a:p>
            <a:pPr marL="285750" marR="0" lvl="0" indent="-285750" algn="l" defTabSz="914400" rtl="0" eaLnBrk="1" fontAlgn="auto" latinLnBrk="0" hangingPunct="1">
              <a:lnSpc>
                <a:spcPct val="110000"/>
              </a:lnSpc>
              <a:spcBef>
                <a:spcPts val="0"/>
              </a:spcBef>
              <a:spcAft>
                <a:spcPts val="0"/>
              </a:spcAft>
              <a:buClrTx/>
              <a:buSzTx/>
              <a:buFont typeface="Wingdings" panose="05000000000000000000" pitchFamily="2" charset="2"/>
              <a:buChar char="§"/>
              <a:tabLst/>
              <a:defRPr/>
            </a:pPr>
            <a:r>
              <a:rPr kumimoji="0" lang="en-US" sz="1400" i="0" u="none" strike="noStrike" kern="1200" cap="none" spc="0" normalizeH="0" baseline="0" noProof="0" dirty="0">
                <a:ln>
                  <a:noFill/>
                </a:ln>
                <a:solidFill>
                  <a:srgbClr val="201751"/>
                </a:solidFill>
                <a:effectLst/>
                <a:uLnTx/>
                <a:uFillTx/>
                <a:latin typeface="Arial"/>
                <a:ea typeface="+mn-ea"/>
                <a:cs typeface="+mn-cs"/>
              </a:rPr>
              <a:t>Our analysis focuses on the </a:t>
            </a:r>
            <a:r>
              <a:rPr kumimoji="0" lang="en-US" sz="1400" b="1" i="0" u="none" strike="noStrike" kern="1200" cap="none" spc="0" normalizeH="0" baseline="0" noProof="0" dirty="0">
                <a:ln>
                  <a:noFill/>
                </a:ln>
                <a:solidFill>
                  <a:srgbClr val="201751"/>
                </a:solidFill>
                <a:effectLst/>
                <a:uLnTx/>
                <a:uFillTx/>
                <a:latin typeface="Arial"/>
                <a:ea typeface="+mn-ea"/>
                <a:cs typeface="+mn-cs"/>
              </a:rPr>
              <a:t>iShares USD Treasury Bond +20yr (ODTL) ETF</a:t>
            </a:r>
            <a:r>
              <a:rPr kumimoji="0" lang="en-US" sz="1400" i="0" u="none" strike="noStrike" kern="1200" cap="none" spc="0" normalizeH="0" baseline="0" noProof="0" dirty="0">
                <a:ln>
                  <a:noFill/>
                </a:ln>
                <a:solidFill>
                  <a:srgbClr val="201751"/>
                </a:solidFill>
                <a:effectLst/>
                <a:uLnTx/>
                <a:uFillTx/>
                <a:latin typeface="Arial"/>
                <a:ea typeface="+mn-ea"/>
                <a:cs typeface="+mn-cs"/>
              </a:rPr>
              <a:t>, utilizing data since 2021</a:t>
            </a:r>
          </a:p>
          <a:p>
            <a:pPr marL="285750" marR="0" lvl="0" indent="-285750" algn="l" defTabSz="914400" rtl="0" eaLnBrk="1" fontAlgn="auto" latinLnBrk="0" hangingPunct="1">
              <a:lnSpc>
                <a:spcPct val="110000"/>
              </a:lnSpc>
              <a:spcBef>
                <a:spcPts val="0"/>
              </a:spcBef>
              <a:spcAft>
                <a:spcPts val="0"/>
              </a:spcAft>
              <a:buClrTx/>
              <a:buSzTx/>
              <a:buFont typeface="Wingdings" panose="05000000000000000000" pitchFamily="2" charset="2"/>
              <a:buChar char="§"/>
              <a:tabLst/>
              <a:defRPr/>
            </a:pPr>
            <a:r>
              <a:rPr kumimoji="0" lang="en-US" sz="1400" i="0" u="none" strike="noStrike" kern="1200" cap="none" spc="0" normalizeH="0" baseline="0" noProof="0" dirty="0">
                <a:ln>
                  <a:noFill/>
                </a:ln>
                <a:solidFill>
                  <a:srgbClr val="201751"/>
                </a:solidFill>
                <a:effectLst/>
                <a:uLnTx/>
                <a:uFillTx/>
                <a:latin typeface="Arial"/>
                <a:ea typeface="+mn-ea"/>
                <a:cs typeface="+mn-cs"/>
              </a:rPr>
              <a:t>We rely on </a:t>
            </a:r>
            <a:r>
              <a:rPr kumimoji="0" lang="en-US" sz="1400" b="1" i="0" u="none" strike="noStrike" kern="1200" cap="none" spc="0" normalizeH="0" baseline="0" noProof="0" dirty="0">
                <a:ln>
                  <a:noFill/>
                </a:ln>
                <a:solidFill>
                  <a:srgbClr val="201751"/>
                </a:solidFill>
                <a:effectLst/>
                <a:uLnTx/>
                <a:uFillTx/>
                <a:latin typeface="Arial"/>
                <a:ea typeface="+mn-ea"/>
                <a:cs typeface="+mn-cs"/>
              </a:rPr>
              <a:t>daily option prices </a:t>
            </a:r>
            <a:r>
              <a:rPr kumimoji="0" lang="en-US" sz="1400" i="0" u="none" strike="noStrike" kern="1200" cap="none" spc="0" normalizeH="0" baseline="0" noProof="0" dirty="0">
                <a:ln>
                  <a:noFill/>
                </a:ln>
                <a:solidFill>
                  <a:srgbClr val="201751"/>
                </a:solidFill>
                <a:effectLst/>
                <a:uLnTx/>
                <a:uFillTx/>
                <a:latin typeface="Arial"/>
                <a:ea typeface="+mn-ea"/>
                <a:cs typeface="+mn-cs"/>
              </a:rPr>
              <a:t>for all strikes and maturities from our </a:t>
            </a:r>
            <a:r>
              <a:rPr kumimoji="0" lang="en-US" sz="1400" b="1" i="0" u="none" strike="noStrike" kern="1200" cap="none" spc="0" normalizeH="0" baseline="0" noProof="0" dirty="0">
                <a:ln>
                  <a:noFill/>
                </a:ln>
                <a:solidFill>
                  <a:srgbClr val="201751"/>
                </a:solidFill>
                <a:effectLst/>
                <a:uLnTx/>
                <a:uFillTx/>
                <a:latin typeface="Arial"/>
                <a:ea typeface="+mn-ea"/>
                <a:cs typeface="+mn-cs"/>
              </a:rPr>
              <a:t>internal</a:t>
            </a:r>
            <a:r>
              <a:rPr kumimoji="0" lang="en-US" sz="1400" i="0" u="none" strike="noStrike" kern="1200" cap="none" spc="0" normalizeH="0" baseline="0" noProof="0" dirty="0">
                <a:ln>
                  <a:noFill/>
                </a:ln>
                <a:solidFill>
                  <a:srgbClr val="201751"/>
                </a:solidFill>
                <a:effectLst/>
                <a:uLnTx/>
                <a:uFillTx/>
                <a:latin typeface="Arial"/>
                <a:ea typeface="+mn-ea"/>
                <a:cs typeface="+mn-cs"/>
              </a:rPr>
              <a:t> database</a:t>
            </a:r>
          </a:p>
        </p:txBody>
      </p:sp>
      <p:sp>
        <p:nvSpPr>
          <p:cNvPr id="13" name="Rectangle: Rounded Corners 12">
            <a:extLst>
              <a:ext uri="{FF2B5EF4-FFF2-40B4-BE49-F238E27FC236}">
                <a16:creationId xmlns:a16="http://schemas.microsoft.com/office/drawing/2014/main" id="{7FB4B15B-3DED-312E-3BBD-AE7B02091FCA}"/>
              </a:ext>
            </a:extLst>
          </p:cNvPr>
          <p:cNvSpPr/>
          <p:nvPr/>
        </p:nvSpPr>
        <p:spPr>
          <a:xfrm>
            <a:off x="603936" y="4545124"/>
            <a:ext cx="5607994" cy="1584214"/>
          </a:xfrm>
          <a:prstGeom prst="roundRect">
            <a:avLst/>
          </a:prstGeom>
          <a:ln/>
        </p:spPr>
        <p:style>
          <a:lnRef idx="2">
            <a:schemeClr val="accent6">
              <a:shade val="15000"/>
            </a:schemeClr>
          </a:lnRef>
          <a:fillRef idx="1">
            <a:schemeClr val="accent6"/>
          </a:fillRef>
          <a:effectRef idx="0">
            <a:schemeClr val="accent6"/>
          </a:effectRef>
          <a:fontRef idx="minor">
            <a:schemeClr val="lt1"/>
          </a:fontRef>
        </p:style>
        <p:txBody>
          <a:bodyPr lIns="91440" tIns="45720" rIns="91440" bIns="79200" rtlCol="0" anchor="t"/>
          <a:lstStyle>
            <a:lvl1pPr>
              <a:buFont typeface="Wingdings" panose="05000000000000000000" pitchFamily="2" charset="2"/>
              <a:buChar char="§"/>
            </a:lvl1pPr>
            <a:lvl2pPr>
              <a:buFont typeface="Wingdings" panose="05000000000000000000" pitchFamily="2" charset="2"/>
              <a:buChar char="§"/>
            </a:lvl2pPr>
            <a:lvl3pPr>
              <a:buFont typeface="Wingdings" panose="05000000000000000000" pitchFamily="2" charset="2"/>
              <a:buChar char="§"/>
            </a:lvl3pPr>
            <a:lvl4pPr>
              <a:buFont typeface="Wingdings" panose="05000000000000000000" pitchFamily="2" charset="2"/>
              <a:buChar char="§"/>
            </a:lvl4pPr>
            <a:lvl5pPr>
              <a:buFont typeface="Wingdings" panose="05000000000000000000" pitchFamily="2" charset="2"/>
              <a:buChar char="§"/>
            </a:lvl5pPr>
            <a:lvl6pPr>
              <a:buFont typeface="Wingdings" panose="05000000000000000000" pitchFamily="2" charset="2"/>
              <a:buChar char="§"/>
            </a:lvl6pPr>
            <a:lvl7pPr>
              <a:buFont typeface="Wingdings" panose="05000000000000000000" pitchFamily="2" charset="2"/>
              <a:buChar char="§"/>
            </a:lvl7pPr>
            <a:lvl8pPr>
              <a:buFont typeface="Wingdings" panose="05000000000000000000" pitchFamily="2" charset="2"/>
              <a:buChar char="§"/>
            </a:lvl8pPr>
            <a:lvl9pPr>
              <a:buFont typeface="Wingdings" panose="05000000000000000000" pitchFamily="2" charset="2"/>
              <a:buChar char="§"/>
            </a:lvl9pPr>
          </a:lstStyle>
          <a:p>
            <a:pPr>
              <a:buNone/>
            </a:pPr>
            <a:r>
              <a:rPr lang="en-US" sz="1400" b="1" dirty="0">
                <a:solidFill>
                  <a:schemeClr val="tx1"/>
                </a:solidFill>
              </a:rPr>
              <a:t>Why shorting IDTL ?</a:t>
            </a:r>
          </a:p>
          <a:p>
            <a:pPr marL="285750" indent="-285750"/>
            <a:r>
              <a:rPr lang="en-US" sz="1400" b="1" dirty="0">
                <a:solidFill>
                  <a:schemeClr val="tx1"/>
                </a:solidFill>
              </a:rPr>
              <a:t>Shorting IDTL is "cheap"</a:t>
            </a:r>
            <a:r>
              <a:rPr lang="en-US" sz="1400" dirty="0">
                <a:solidFill>
                  <a:schemeClr val="tx1"/>
                </a:solidFill>
              </a:rPr>
              <a:t> as financing cost are higher than the yield to underlying</a:t>
            </a:r>
            <a:endParaRPr lang="en-US" sz="1400" dirty="0">
              <a:solidFill>
                <a:schemeClr val="tx1"/>
              </a:solidFill>
              <a:cs typeface="Arial"/>
            </a:endParaRPr>
          </a:p>
          <a:p>
            <a:pPr marL="285750" indent="-285750"/>
            <a:r>
              <a:rPr lang="en-US" sz="1400" b="1" dirty="0">
                <a:solidFill>
                  <a:schemeClr val="tx1"/>
                </a:solidFill>
              </a:rPr>
              <a:t>High duration</a:t>
            </a:r>
            <a:r>
              <a:rPr lang="en-US" sz="1400" dirty="0">
                <a:solidFill>
                  <a:schemeClr val="tx1"/>
                </a:solidFill>
              </a:rPr>
              <a:t> leads to significant </a:t>
            </a:r>
            <a:r>
              <a:rPr lang="en-US" sz="1400" b="1" dirty="0">
                <a:solidFill>
                  <a:schemeClr val="tx1"/>
                </a:solidFill>
              </a:rPr>
              <a:t>volatility</a:t>
            </a:r>
            <a:r>
              <a:rPr lang="en-US" sz="1400" dirty="0">
                <a:solidFill>
                  <a:schemeClr val="tx1"/>
                </a:solidFill>
              </a:rPr>
              <a:t>, allowing us to sell options at </a:t>
            </a:r>
            <a:r>
              <a:rPr lang="en-US" sz="1400" b="1" dirty="0">
                <a:solidFill>
                  <a:schemeClr val="tx1"/>
                </a:solidFill>
              </a:rPr>
              <a:t>higher prices</a:t>
            </a:r>
            <a:r>
              <a:rPr lang="en-US" sz="1400" dirty="0">
                <a:solidFill>
                  <a:schemeClr val="tx1"/>
                </a:solidFill>
              </a:rPr>
              <a:t>. By consistently </a:t>
            </a:r>
            <a:r>
              <a:rPr lang="en-US" sz="1400" b="1" dirty="0">
                <a:solidFill>
                  <a:schemeClr val="tx1"/>
                </a:solidFill>
              </a:rPr>
              <a:t>harvesting</a:t>
            </a:r>
            <a:r>
              <a:rPr lang="en-US" sz="1400" dirty="0">
                <a:solidFill>
                  <a:schemeClr val="tx1"/>
                </a:solidFill>
              </a:rPr>
              <a:t> this </a:t>
            </a:r>
            <a:r>
              <a:rPr lang="en-US" sz="1400" b="1" dirty="0">
                <a:solidFill>
                  <a:schemeClr val="tx1"/>
                </a:solidFill>
              </a:rPr>
              <a:t>volatility</a:t>
            </a:r>
            <a:r>
              <a:rPr lang="en-US" sz="1400" dirty="0">
                <a:solidFill>
                  <a:schemeClr val="tx1"/>
                </a:solidFill>
              </a:rPr>
              <a:t>, we enhance portfolio returns with some extra risk</a:t>
            </a:r>
            <a:endParaRPr lang="en-US" sz="1400" b="1" dirty="0">
              <a:solidFill>
                <a:schemeClr val="tx1"/>
              </a:solidFill>
            </a:endParaRPr>
          </a:p>
        </p:txBody>
      </p:sp>
    </p:spTree>
    <p:extLst>
      <p:ext uri="{BB962C8B-B14F-4D97-AF65-F5344CB8AC3E}">
        <p14:creationId xmlns:p14="http://schemas.microsoft.com/office/powerpoint/2010/main" val="3028506922"/>
      </p:ext>
    </p:extLst>
  </p:cSld>
  <p:clrMapOvr>
    <a:masterClrMapping/>
  </p:clrMapOvr>
  <p:extLst>
    <p:ext uri="{6950BFC3-D8DA-4A85-94F7-54DA5524770B}">
      <p188:commentRel xmlns:p188="http://schemas.microsoft.com/office/powerpoint/2018/8/main" r:id="rId5"/>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AD1842-A657-EC11-4B5B-64773AEFAE70}"/>
            </a:ext>
          </a:extLst>
        </p:cNvPr>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7B725535-7F04-7FD0-F58E-82A5856EA4BB}"/>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286" imgH="286" progId="TCLayout.ActiveDocument.1">
                  <p:embed/>
                </p:oleObj>
              </mc:Choice>
              <mc:Fallback>
                <p:oleObj name="think-cell Slide" r:id="rId6" imgW="286" imgH="286" progId="TCLayout.ActiveDocument.1">
                  <p:embed/>
                  <p:pic>
                    <p:nvPicPr>
                      <p:cNvPr id="7" name="Object 6" hidden="1">
                        <a:extLst>
                          <a:ext uri="{FF2B5EF4-FFF2-40B4-BE49-F238E27FC236}">
                            <a16:creationId xmlns:a16="http://schemas.microsoft.com/office/drawing/2014/main" id="{7B725535-7F04-7FD0-F58E-82A5856EA4BB}"/>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B66415D3-A3FF-7629-D1F1-DA4B0AB584DC}"/>
              </a:ext>
            </a:extLst>
          </p:cNvPr>
          <p:cNvSpPr/>
          <p:nvPr>
            <p:custDataLst>
              <p:tags r:id="rId2"/>
            </p:custDataLst>
          </p:nvPr>
        </p:nvSpPr>
        <p:spPr>
          <a:xfrm>
            <a:off x="0" y="0"/>
            <a:ext cx="158750" cy="158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de-DE" sz="3800" b="1" dirty="0">
              <a:latin typeface="Arial" panose="020B0604020202020204" pitchFamily="34" charset="0"/>
              <a:ea typeface="+mj-ea"/>
              <a:cs typeface="+mj-cs"/>
              <a:sym typeface="Arial" panose="020B0604020202020204" pitchFamily="34" charset="0"/>
            </a:endParaRPr>
          </a:p>
        </p:txBody>
      </p:sp>
      <p:sp>
        <p:nvSpPr>
          <p:cNvPr id="2" name="Titel 1">
            <a:extLst>
              <a:ext uri="{FF2B5EF4-FFF2-40B4-BE49-F238E27FC236}">
                <a16:creationId xmlns:a16="http://schemas.microsoft.com/office/drawing/2014/main" id="{AA8D3B8C-A0FB-E091-F84B-A6915185F087}"/>
              </a:ext>
            </a:extLst>
          </p:cNvPr>
          <p:cNvSpPr>
            <a:spLocks noGrp="1"/>
          </p:cNvSpPr>
          <p:nvPr>
            <p:ph type="title"/>
          </p:nvPr>
        </p:nvSpPr>
        <p:spPr/>
        <p:txBody>
          <a:bodyPr/>
          <a:lstStyle/>
          <a:p>
            <a:r>
              <a:rPr lang="en-US" dirty="0"/>
              <a:t>Analysis and Results</a:t>
            </a:r>
          </a:p>
        </p:txBody>
      </p:sp>
      <p:sp>
        <p:nvSpPr>
          <p:cNvPr id="3" name="Textplatzhalter 2">
            <a:extLst>
              <a:ext uri="{FF2B5EF4-FFF2-40B4-BE49-F238E27FC236}">
                <a16:creationId xmlns:a16="http://schemas.microsoft.com/office/drawing/2014/main" id="{6F0C10F6-7537-3DD7-91B3-4235E045EE4F}"/>
              </a:ext>
            </a:extLst>
          </p:cNvPr>
          <p:cNvSpPr>
            <a:spLocks noGrp="1"/>
          </p:cNvSpPr>
          <p:nvPr>
            <p:ph type="body" sz="quarter" idx="10"/>
          </p:nvPr>
        </p:nvSpPr>
        <p:spPr/>
        <p:txBody>
          <a:bodyPr/>
          <a:lstStyle/>
          <a:p>
            <a:r>
              <a:rPr lang="en-US"/>
              <a:t>2</a:t>
            </a:r>
          </a:p>
        </p:txBody>
      </p:sp>
      <p:sp>
        <p:nvSpPr>
          <p:cNvPr id="8" name="Date Placeholder 7">
            <a:extLst>
              <a:ext uri="{FF2B5EF4-FFF2-40B4-BE49-F238E27FC236}">
                <a16:creationId xmlns:a16="http://schemas.microsoft.com/office/drawing/2014/main" id="{33B751BD-AEC3-E1F8-9D13-2D7A9B3D362B}"/>
              </a:ext>
            </a:extLst>
          </p:cNvPr>
          <p:cNvSpPr>
            <a:spLocks noGrp="1"/>
          </p:cNvSpPr>
          <p:nvPr>
            <p:ph type="dt" sz="half" idx="11"/>
          </p:nvPr>
        </p:nvSpPr>
        <p:spPr/>
        <p:txBody>
          <a:bodyPr/>
          <a:lstStyle/>
          <a:p>
            <a:fld id="{8E84F1A9-236B-405F-9BB6-D9CFA66AA45F}" type="datetime3">
              <a:rPr lang="en-US" smtClean="0"/>
              <a:t>12 March 2025</a:t>
            </a:fld>
            <a:endParaRPr lang="en-US"/>
          </a:p>
        </p:txBody>
      </p:sp>
      <p:sp>
        <p:nvSpPr>
          <p:cNvPr id="9" name="Slide Number Placeholder 8">
            <a:extLst>
              <a:ext uri="{FF2B5EF4-FFF2-40B4-BE49-F238E27FC236}">
                <a16:creationId xmlns:a16="http://schemas.microsoft.com/office/drawing/2014/main" id="{78178411-6680-7FFF-A1E6-9E5155585DD7}"/>
              </a:ext>
            </a:extLst>
          </p:cNvPr>
          <p:cNvSpPr>
            <a:spLocks noGrp="1"/>
          </p:cNvSpPr>
          <p:nvPr>
            <p:ph type="sldNum" sz="quarter" idx="12"/>
          </p:nvPr>
        </p:nvSpPr>
        <p:spPr/>
        <p:txBody>
          <a:bodyPr/>
          <a:lstStyle/>
          <a:p>
            <a:fld id="{62CB3E74-FC4B-418A-B5F6-72ED80208EB2}" type="slidenum">
              <a:rPr lang="en-US" smtClean="0"/>
              <a:pPr/>
              <a:t>6</a:t>
            </a:fld>
            <a:endParaRPr lang="en-US"/>
          </a:p>
        </p:txBody>
      </p:sp>
    </p:spTree>
    <p:extLst>
      <p:ext uri="{BB962C8B-B14F-4D97-AF65-F5344CB8AC3E}">
        <p14:creationId xmlns:p14="http://schemas.microsoft.com/office/powerpoint/2010/main" val="3645783698"/>
      </p:ext>
    </p:extLst>
  </p:cSld>
  <p:clrMapOvr>
    <a:masterClrMapping/>
  </p:clrMapOvr>
  <p:extLst>
    <p:ext uri="{6950BFC3-D8DA-4A85-94F7-54DA5524770B}">
      <p188:commentRel xmlns:p188="http://schemas.microsoft.com/office/powerpoint/2018/8/main" r:id="rId5"/>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A04EA4-442E-CEBF-09C1-651FEEA50AD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077EC6B7-B717-DADD-52C6-75200CAB7AB3}"/>
              </a:ext>
            </a:extLst>
          </p:cNvPr>
          <p:cNvSpPr>
            <a:spLocks noGrp="1"/>
          </p:cNvSpPr>
          <p:nvPr>
            <p:ph type="title"/>
          </p:nvPr>
        </p:nvSpPr>
        <p:spPr>
          <a:xfrm>
            <a:off x="587376" y="368660"/>
            <a:ext cx="11017250" cy="468412"/>
          </a:xfrm>
        </p:spPr>
        <p:txBody>
          <a:bodyPr/>
          <a:lstStyle/>
          <a:p>
            <a:r>
              <a:rPr lang="en-US" sz="2400" dirty="0"/>
              <a:t>Daily Option Selling Performs Better In Negative Scenario</a:t>
            </a:r>
          </a:p>
        </p:txBody>
      </p:sp>
      <p:sp>
        <p:nvSpPr>
          <p:cNvPr id="5" name="Date Placeholder 4">
            <a:extLst>
              <a:ext uri="{FF2B5EF4-FFF2-40B4-BE49-F238E27FC236}">
                <a16:creationId xmlns:a16="http://schemas.microsoft.com/office/drawing/2014/main" id="{43293C55-69DF-61E8-D791-150E809ECCBF}"/>
              </a:ext>
            </a:extLst>
          </p:cNvPr>
          <p:cNvSpPr>
            <a:spLocks noGrp="1"/>
          </p:cNvSpPr>
          <p:nvPr>
            <p:ph type="dt" sz="half" idx="18"/>
          </p:nvPr>
        </p:nvSpPr>
        <p:spPr/>
        <p:txBody>
          <a:bodyPr/>
          <a:lstStyle/>
          <a:p>
            <a:fld id="{F15D5193-A1AC-4676-8A79-1DF10C6D376B}" type="datetime3">
              <a:rPr lang="en-US" smtClean="0"/>
              <a:t>12 March 2025</a:t>
            </a:fld>
            <a:endParaRPr lang="en-US"/>
          </a:p>
        </p:txBody>
      </p:sp>
      <p:sp>
        <p:nvSpPr>
          <p:cNvPr id="6" name="Slide Number Placeholder 5">
            <a:extLst>
              <a:ext uri="{FF2B5EF4-FFF2-40B4-BE49-F238E27FC236}">
                <a16:creationId xmlns:a16="http://schemas.microsoft.com/office/drawing/2014/main" id="{B09E8614-C1C5-8955-B1B7-9D169A9ACFDD}"/>
              </a:ext>
            </a:extLst>
          </p:cNvPr>
          <p:cNvSpPr>
            <a:spLocks noGrp="1"/>
          </p:cNvSpPr>
          <p:nvPr>
            <p:ph type="sldNum" sz="quarter" idx="19"/>
          </p:nvPr>
        </p:nvSpPr>
        <p:spPr/>
        <p:txBody>
          <a:bodyPr/>
          <a:lstStyle/>
          <a:p>
            <a:fld id="{62CB3E74-FC4B-418A-B5F6-72ED80208EB2}" type="slidenum">
              <a:rPr lang="en-US" smtClean="0"/>
              <a:pPr/>
              <a:t>7</a:t>
            </a:fld>
            <a:endParaRPr lang="en-US"/>
          </a:p>
        </p:txBody>
      </p:sp>
      <p:graphicFrame>
        <p:nvGraphicFramePr>
          <p:cNvPr id="9" name="Object 8" hidden="1">
            <a:extLst>
              <a:ext uri="{FF2B5EF4-FFF2-40B4-BE49-F238E27FC236}">
                <a16:creationId xmlns:a16="http://schemas.microsoft.com/office/drawing/2014/main" id="{1A98B09A-8F1B-A90E-3737-7C69C409C451}"/>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286" imgH="286" progId="TCLayout.ActiveDocument.1">
                  <p:embed/>
                </p:oleObj>
              </mc:Choice>
              <mc:Fallback>
                <p:oleObj name="think-cell Slide" r:id="rId6" imgW="286" imgH="286" progId="TCLayout.ActiveDocument.1">
                  <p:embed/>
                  <p:pic>
                    <p:nvPicPr>
                      <p:cNvPr id="9" name="Object 8" hidden="1">
                        <a:extLst>
                          <a:ext uri="{FF2B5EF4-FFF2-40B4-BE49-F238E27FC236}">
                            <a16:creationId xmlns:a16="http://schemas.microsoft.com/office/drawing/2014/main" id="{1A98B09A-8F1B-A90E-3737-7C69C409C451}"/>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9862D9DB-7C69-C6E2-A7FC-016FF790E92E}"/>
              </a:ext>
            </a:extLst>
          </p:cNvPr>
          <p:cNvSpPr/>
          <p:nvPr>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de-DE" sz="3000" b="1" dirty="0" err="1">
              <a:latin typeface="Arial" panose="020B0604020202020204" pitchFamily="34" charset="0"/>
              <a:ea typeface="+mj-ea"/>
              <a:cs typeface="+mj-cs"/>
              <a:sym typeface="Arial" panose="020B0604020202020204" pitchFamily="34" charset="0"/>
            </a:endParaRPr>
          </a:p>
        </p:txBody>
      </p:sp>
      <p:sp>
        <p:nvSpPr>
          <p:cNvPr id="4" name="Rectangle: Rounded Corners 3">
            <a:extLst>
              <a:ext uri="{FF2B5EF4-FFF2-40B4-BE49-F238E27FC236}">
                <a16:creationId xmlns:a16="http://schemas.microsoft.com/office/drawing/2014/main" id="{C3A08F54-E7C1-F14C-4A7E-BB6A677C051B}"/>
              </a:ext>
            </a:extLst>
          </p:cNvPr>
          <p:cNvSpPr/>
          <p:nvPr/>
        </p:nvSpPr>
        <p:spPr>
          <a:xfrm>
            <a:off x="587378" y="2096502"/>
            <a:ext cx="5400675" cy="1678686"/>
          </a:xfrm>
          <a:prstGeom prst="roundRect">
            <a:avLst/>
          </a:prstGeom>
          <a:ln/>
        </p:spPr>
        <p:style>
          <a:lnRef idx="2">
            <a:schemeClr val="accent1">
              <a:shade val="15000"/>
            </a:schemeClr>
          </a:lnRef>
          <a:fillRef idx="1">
            <a:schemeClr val="accent1"/>
          </a:fillRef>
          <a:effectRef idx="0">
            <a:schemeClr val="accent1"/>
          </a:effectRef>
          <a:fontRef idx="minor">
            <a:schemeClr val="lt1"/>
          </a:fontRef>
        </p:style>
        <p:txBody>
          <a:bodyPr bIns="79200" rtlCol="0" anchor="t"/>
          <a:lstStyle>
            <a:lvl1pPr>
              <a:buFont typeface="Wingdings" panose="05000000000000000000" pitchFamily="2" charset="2"/>
              <a:buChar char="§"/>
            </a:lvl1pPr>
            <a:lvl2pPr>
              <a:buFont typeface="Wingdings" panose="05000000000000000000" pitchFamily="2" charset="2"/>
              <a:buChar char="§"/>
            </a:lvl2pPr>
            <a:lvl3pPr>
              <a:buFont typeface="Wingdings" panose="05000000000000000000" pitchFamily="2" charset="2"/>
              <a:buChar char="§"/>
            </a:lvl3pPr>
            <a:lvl4pPr>
              <a:buFont typeface="Wingdings" panose="05000000000000000000" pitchFamily="2" charset="2"/>
              <a:buChar char="§"/>
            </a:lvl4pPr>
            <a:lvl5pPr>
              <a:buFont typeface="Wingdings" panose="05000000000000000000" pitchFamily="2" charset="2"/>
              <a:buChar char="§"/>
            </a:lvl5pPr>
            <a:lvl6pPr>
              <a:buFont typeface="Wingdings" panose="05000000000000000000" pitchFamily="2" charset="2"/>
              <a:buChar char="§"/>
            </a:lvl6pPr>
            <a:lvl7pPr>
              <a:buFont typeface="Wingdings" panose="05000000000000000000" pitchFamily="2" charset="2"/>
              <a:buChar char="§"/>
            </a:lvl7pPr>
            <a:lvl8pPr>
              <a:buFont typeface="Wingdings" panose="05000000000000000000" pitchFamily="2" charset="2"/>
              <a:buChar char="§"/>
            </a:lvl8pPr>
            <a:lvl9pPr>
              <a:buFont typeface="Wingdings" panose="05000000000000000000" pitchFamily="2" charset="2"/>
              <a:buChar char="§"/>
            </a:lvl9pPr>
          </a:lstStyle>
          <a:p>
            <a:pPr>
              <a:buNone/>
            </a:pPr>
            <a:r>
              <a:rPr lang="en-US" sz="1400" b="1" dirty="0">
                <a:solidFill>
                  <a:schemeClr val="bg1"/>
                </a:solidFill>
              </a:rPr>
              <a:t>Hedging Dynamics</a:t>
            </a:r>
          </a:p>
          <a:p>
            <a:pPr>
              <a:buNone/>
            </a:pPr>
            <a:r>
              <a:rPr lang="en-US" sz="1400" u="sng" dirty="0">
                <a:solidFill>
                  <a:schemeClr val="bg1"/>
                </a:solidFill>
              </a:rPr>
              <a:t>Monthly Selling</a:t>
            </a:r>
          </a:p>
          <a:p>
            <a:pPr marL="285750" indent="-285750"/>
            <a:r>
              <a:rPr lang="en-US" sz="1400" b="1" dirty="0">
                <a:solidFill>
                  <a:schemeClr val="bg1"/>
                </a:solidFill>
              </a:rPr>
              <a:t>Full hedging </a:t>
            </a:r>
            <a:r>
              <a:rPr lang="en-US" sz="1400" dirty="0">
                <a:solidFill>
                  <a:schemeClr val="bg1"/>
                </a:solidFill>
              </a:rPr>
              <a:t>established at the beginning of the month</a:t>
            </a:r>
          </a:p>
          <a:p>
            <a:pPr>
              <a:buNone/>
            </a:pPr>
            <a:r>
              <a:rPr lang="en-US" sz="1400" u="sng" dirty="0">
                <a:solidFill>
                  <a:schemeClr val="bg1"/>
                </a:solidFill>
              </a:rPr>
              <a:t>Daily Selling</a:t>
            </a:r>
          </a:p>
          <a:p>
            <a:pPr marL="285750" indent="-285750"/>
            <a:r>
              <a:rPr lang="en-US" sz="1400" b="1" dirty="0">
                <a:solidFill>
                  <a:schemeClr val="bg1"/>
                </a:solidFill>
              </a:rPr>
              <a:t>Gradual hedge</a:t>
            </a:r>
            <a:r>
              <a:rPr lang="en-US" sz="1400" dirty="0">
                <a:solidFill>
                  <a:schemeClr val="bg1"/>
                </a:solidFill>
              </a:rPr>
              <a:t> development throughout the month</a:t>
            </a:r>
          </a:p>
          <a:p>
            <a:pPr marL="285750" indent="-285750"/>
            <a:r>
              <a:rPr lang="en-US" sz="1400" dirty="0">
                <a:solidFill>
                  <a:schemeClr val="bg1"/>
                </a:solidFill>
              </a:rPr>
              <a:t>Potentially weaker hedge early in the month</a:t>
            </a:r>
          </a:p>
          <a:p>
            <a:endParaRPr lang="en-US" sz="1400" dirty="0">
              <a:solidFill>
                <a:schemeClr val="bg1"/>
              </a:solidFill>
            </a:endParaRPr>
          </a:p>
        </p:txBody>
      </p:sp>
      <p:sp>
        <p:nvSpPr>
          <p:cNvPr id="10" name="Rectangle: Rounded Corners 9">
            <a:extLst>
              <a:ext uri="{FF2B5EF4-FFF2-40B4-BE49-F238E27FC236}">
                <a16:creationId xmlns:a16="http://schemas.microsoft.com/office/drawing/2014/main" id="{BB0B1069-21A5-1313-CBFB-A4931E5107A9}"/>
              </a:ext>
            </a:extLst>
          </p:cNvPr>
          <p:cNvSpPr/>
          <p:nvPr/>
        </p:nvSpPr>
        <p:spPr>
          <a:xfrm>
            <a:off x="587376" y="1530589"/>
            <a:ext cx="5400677" cy="366795"/>
          </a:xfrm>
          <a:prstGeom prst="roundRect">
            <a:avLst/>
          </a:prstGeom>
          <a:ln/>
        </p:spPr>
        <p:style>
          <a:lnRef idx="2">
            <a:schemeClr val="accent5">
              <a:shade val="15000"/>
            </a:schemeClr>
          </a:lnRef>
          <a:fillRef idx="1">
            <a:schemeClr val="accent5"/>
          </a:fillRef>
          <a:effectRef idx="0">
            <a:schemeClr val="accent5"/>
          </a:effectRef>
          <a:fontRef idx="minor">
            <a:schemeClr val="lt1"/>
          </a:fontRef>
        </p:style>
        <p:txBody>
          <a:bodyPr bIns="79200" rtlCol="0" anchor="ctr"/>
          <a:lstStyle/>
          <a:p>
            <a:pPr algn="ctr">
              <a:buNone/>
            </a:pPr>
            <a:r>
              <a:rPr lang="en-US" sz="1400" b="1" dirty="0">
                <a:solidFill>
                  <a:schemeClr val="tx1"/>
                </a:solidFill>
              </a:rPr>
              <a:t> Which Selling Frequency is the Best One ? </a:t>
            </a:r>
          </a:p>
        </p:txBody>
      </p:sp>
      <p:sp>
        <p:nvSpPr>
          <p:cNvPr id="3" name="TextBox 2">
            <a:extLst>
              <a:ext uri="{FF2B5EF4-FFF2-40B4-BE49-F238E27FC236}">
                <a16:creationId xmlns:a16="http://schemas.microsoft.com/office/drawing/2014/main" id="{7416FBDB-195C-EE9C-895B-E655B203C6DE}"/>
              </a:ext>
            </a:extLst>
          </p:cNvPr>
          <p:cNvSpPr txBox="1"/>
          <p:nvPr/>
        </p:nvSpPr>
        <p:spPr>
          <a:xfrm>
            <a:off x="6203952" y="5409220"/>
            <a:ext cx="5328606" cy="337483"/>
          </a:xfrm>
          <a:prstGeom prst="rect">
            <a:avLst/>
          </a:prstGeom>
          <a:noFill/>
        </p:spPr>
        <p:txBody>
          <a:bodyPr wrap="square" lIns="0" tIns="0" rIns="0" bIns="0" rtlCol="0">
            <a:noAutofit/>
          </a:bodyPr>
          <a:lstStyle/>
          <a:p>
            <a:pPr algn="l"/>
            <a:r>
              <a:rPr lang="en-US" sz="1000" i="1" dirty="0">
                <a:solidFill>
                  <a:srgbClr val="111111"/>
                </a:solidFill>
                <a:effectLst/>
              </a:rPr>
              <a:t>ATM strike selection, 5% target yield, no stop loss, calls only</a:t>
            </a:r>
            <a:endParaRPr lang="en-US" sz="1000" i="1" dirty="0"/>
          </a:p>
        </p:txBody>
      </p:sp>
      <p:sp>
        <p:nvSpPr>
          <p:cNvPr id="7" name="Rectangle: Rounded Corners 6">
            <a:extLst>
              <a:ext uri="{FF2B5EF4-FFF2-40B4-BE49-F238E27FC236}">
                <a16:creationId xmlns:a16="http://schemas.microsoft.com/office/drawing/2014/main" id="{DAF0A545-92C5-936C-571B-C54AD3191D44}"/>
              </a:ext>
            </a:extLst>
          </p:cNvPr>
          <p:cNvSpPr/>
          <p:nvPr/>
        </p:nvSpPr>
        <p:spPr>
          <a:xfrm>
            <a:off x="587378" y="3974307"/>
            <a:ext cx="5400675" cy="1603654"/>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bIns="79200" rtlCol="0" anchor="t"/>
          <a:lstStyle>
            <a:lvl1pPr>
              <a:buFont typeface="Wingdings" panose="05000000000000000000" pitchFamily="2" charset="2"/>
              <a:buChar char="§"/>
            </a:lvl1pPr>
            <a:lvl2pPr>
              <a:buFont typeface="Wingdings" panose="05000000000000000000" pitchFamily="2" charset="2"/>
              <a:buChar char="§"/>
            </a:lvl2pPr>
            <a:lvl3pPr>
              <a:buFont typeface="Wingdings" panose="05000000000000000000" pitchFamily="2" charset="2"/>
              <a:buChar char="§"/>
            </a:lvl3pPr>
            <a:lvl4pPr>
              <a:buFont typeface="Wingdings" panose="05000000000000000000" pitchFamily="2" charset="2"/>
              <a:buChar char="§"/>
            </a:lvl4pPr>
            <a:lvl5pPr>
              <a:buFont typeface="Wingdings" panose="05000000000000000000" pitchFamily="2" charset="2"/>
              <a:buChar char="§"/>
            </a:lvl5pPr>
            <a:lvl6pPr>
              <a:buFont typeface="Wingdings" panose="05000000000000000000" pitchFamily="2" charset="2"/>
              <a:buChar char="§"/>
            </a:lvl6pPr>
            <a:lvl7pPr>
              <a:buFont typeface="Wingdings" panose="05000000000000000000" pitchFamily="2" charset="2"/>
              <a:buChar char="§"/>
            </a:lvl7pPr>
            <a:lvl8pPr>
              <a:buFont typeface="Wingdings" panose="05000000000000000000" pitchFamily="2" charset="2"/>
              <a:buChar char="§"/>
            </a:lvl8pPr>
            <a:lvl9pPr>
              <a:buFont typeface="Wingdings" panose="05000000000000000000" pitchFamily="2" charset="2"/>
              <a:buChar char="§"/>
            </a:lvl9pPr>
          </a:lstStyle>
          <a:p>
            <a:pPr>
              <a:buNone/>
            </a:pPr>
            <a:r>
              <a:rPr lang="en-US" sz="1400" b="1" dirty="0">
                <a:solidFill>
                  <a:schemeClr val="tx1"/>
                </a:solidFill>
              </a:rPr>
              <a:t>Cash Flow Characteristics</a:t>
            </a:r>
          </a:p>
          <a:p>
            <a:pPr>
              <a:buNone/>
            </a:pPr>
            <a:r>
              <a:rPr lang="en-US" sz="1400" u="sng" dirty="0">
                <a:solidFill>
                  <a:schemeClr val="tx1"/>
                </a:solidFill>
              </a:rPr>
              <a:t>Monthly Selling</a:t>
            </a:r>
          </a:p>
          <a:p>
            <a:pPr marL="285750" indent="-285750"/>
            <a:r>
              <a:rPr lang="en-US" sz="1400" b="1" dirty="0">
                <a:solidFill>
                  <a:schemeClr val="tx1"/>
                </a:solidFill>
              </a:rPr>
              <a:t>Irregular cash </a:t>
            </a:r>
            <a:r>
              <a:rPr lang="en-US" sz="1400" dirty="0">
                <a:solidFill>
                  <a:schemeClr val="tx1"/>
                </a:solidFill>
              </a:rPr>
              <a:t>flows aligned with a single transaction</a:t>
            </a:r>
          </a:p>
          <a:p>
            <a:pPr>
              <a:buNone/>
            </a:pPr>
            <a:r>
              <a:rPr lang="en-US" sz="1400" u="sng" dirty="0">
                <a:solidFill>
                  <a:schemeClr val="tx1"/>
                </a:solidFill>
              </a:rPr>
              <a:t>Daily Selling</a:t>
            </a:r>
          </a:p>
          <a:p>
            <a:pPr marL="285750" indent="-285750"/>
            <a:r>
              <a:rPr lang="en-US" sz="1400" b="1" dirty="0">
                <a:solidFill>
                  <a:schemeClr val="tx1"/>
                </a:solidFill>
              </a:rPr>
              <a:t>More consistent</a:t>
            </a:r>
            <a:r>
              <a:rPr lang="en-US" sz="1400" dirty="0">
                <a:solidFill>
                  <a:schemeClr val="tx1"/>
                </a:solidFill>
              </a:rPr>
              <a:t> and compounding cash flows</a:t>
            </a:r>
          </a:p>
          <a:p>
            <a:pPr marL="285750" indent="-285750"/>
            <a:r>
              <a:rPr lang="en-US" sz="1400" dirty="0">
                <a:solidFill>
                  <a:schemeClr val="tx1"/>
                </a:solidFill>
              </a:rPr>
              <a:t>Ability to </a:t>
            </a:r>
            <a:r>
              <a:rPr lang="en-US" sz="1400" b="1" dirty="0">
                <a:solidFill>
                  <a:schemeClr val="tx1"/>
                </a:solidFill>
              </a:rPr>
              <a:t>remain closer</a:t>
            </a:r>
            <a:r>
              <a:rPr lang="en-US" sz="1400" dirty="0">
                <a:solidFill>
                  <a:schemeClr val="tx1"/>
                </a:solidFill>
              </a:rPr>
              <a:t> to the </a:t>
            </a:r>
            <a:r>
              <a:rPr lang="en-US" sz="1400" b="1" dirty="0">
                <a:solidFill>
                  <a:schemeClr val="tx1"/>
                </a:solidFill>
              </a:rPr>
              <a:t>ATM</a:t>
            </a:r>
            <a:r>
              <a:rPr lang="en-US" sz="1400" dirty="0">
                <a:solidFill>
                  <a:schemeClr val="tx1"/>
                </a:solidFill>
              </a:rPr>
              <a:t> strike during selling</a:t>
            </a:r>
          </a:p>
        </p:txBody>
      </p:sp>
      <p:pic>
        <p:nvPicPr>
          <p:cNvPr id="15" name="Picture 14">
            <a:extLst>
              <a:ext uri="{FF2B5EF4-FFF2-40B4-BE49-F238E27FC236}">
                <a16:creationId xmlns:a16="http://schemas.microsoft.com/office/drawing/2014/main" id="{442B95B9-04F0-D2AB-2B78-882481803047}"/>
              </a:ext>
            </a:extLst>
          </p:cNvPr>
          <p:cNvPicPr>
            <a:picLocks noChangeAspect="1"/>
          </p:cNvPicPr>
          <p:nvPr/>
        </p:nvPicPr>
        <p:blipFill>
          <a:blip r:embed="rId8"/>
          <a:stretch>
            <a:fillRect/>
          </a:stretch>
        </p:blipFill>
        <p:spPr>
          <a:xfrm>
            <a:off x="6203952" y="1916114"/>
            <a:ext cx="5400670" cy="3475490"/>
          </a:xfrm>
          <a:prstGeom prst="rect">
            <a:avLst/>
          </a:prstGeom>
          <a:ln w="12700">
            <a:solidFill>
              <a:schemeClr val="tx1"/>
            </a:solidFill>
          </a:ln>
        </p:spPr>
      </p:pic>
    </p:spTree>
    <p:extLst>
      <p:ext uri="{BB962C8B-B14F-4D97-AF65-F5344CB8AC3E}">
        <p14:creationId xmlns:p14="http://schemas.microsoft.com/office/powerpoint/2010/main" val="63484216"/>
      </p:ext>
    </p:extLst>
  </p:cSld>
  <p:clrMapOvr>
    <a:masterClrMapping/>
  </p:clrMapOvr>
  <p:extLst>
    <p:ext uri="{6950BFC3-D8DA-4A85-94F7-54DA5524770B}">
      <p188:commentRel xmlns:p188="http://schemas.microsoft.com/office/powerpoint/2018/8/main" r:id="rId5"/>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E5CD16-82B2-4FCD-B387-3511882CE005}"/>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483FD6E4-920F-EADA-B474-9FE68BE6E3C0}"/>
              </a:ext>
            </a:extLst>
          </p:cNvPr>
          <p:cNvSpPr>
            <a:spLocks noGrp="1"/>
          </p:cNvSpPr>
          <p:nvPr>
            <p:ph type="title"/>
          </p:nvPr>
        </p:nvSpPr>
        <p:spPr/>
        <p:txBody>
          <a:bodyPr/>
          <a:lstStyle/>
          <a:p>
            <a:pPr>
              <a:buFontTx/>
            </a:pPr>
            <a:r>
              <a:rPr lang="en-US" sz="2400" dirty="0"/>
              <a:t>Daily Selling Provides More Consistent Cash-Flow And More Stable Alpha</a:t>
            </a:r>
          </a:p>
        </p:txBody>
      </p:sp>
      <p:sp>
        <p:nvSpPr>
          <p:cNvPr id="5" name="Date Placeholder 4">
            <a:extLst>
              <a:ext uri="{FF2B5EF4-FFF2-40B4-BE49-F238E27FC236}">
                <a16:creationId xmlns:a16="http://schemas.microsoft.com/office/drawing/2014/main" id="{34257F86-6AC9-4F4F-E017-7892CEDB1E6C}"/>
              </a:ext>
            </a:extLst>
          </p:cNvPr>
          <p:cNvSpPr>
            <a:spLocks noGrp="1"/>
          </p:cNvSpPr>
          <p:nvPr>
            <p:ph type="dt" sz="half" idx="18"/>
          </p:nvPr>
        </p:nvSpPr>
        <p:spPr/>
        <p:txBody>
          <a:bodyPr/>
          <a:lstStyle/>
          <a:p>
            <a:fld id="{F15D5193-A1AC-4676-8A79-1DF10C6D376B}" type="datetime3">
              <a:rPr lang="en-US" smtClean="0"/>
              <a:t>12 March 2025</a:t>
            </a:fld>
            <a:endParaRPr lang="en-US"/>
          </a:p>
        </p:txBody>
      </p:sp>
      <p:sp>
        <p:nvSpPr>
          <p:cNvPr id="6" name="Slide Number Placeholder 5">
            <a:extLst>
              <a:ext uri="{FF2B5EF4-FFF2-40B4-BE49-F238E27FC236}">
                <a16:creationId xmlns:a16="http://schemas.microsoft.com/office/drawing/2014/main" id="{B130B7D5-DB58-99CD-F1CF-F35C39F74B3E}"/>
              </a:ext>
            </a:extLst>
          </p:cNvPr>
          <p:cNvSpPr>
            <a:spLocks noGrp="1"/>
          </p:cNvSpPr>
          <p:nvPr>
            <p:ph type="sldNum" sz="quarter" idx="19"/>
          </p:nvPr>
        </p:nvSpPr>
        <p:spPr/>
        <p:txBody>
          <a:bodyPr/>
          <a:lstStyle/>
          <a:p>
            <a:fld id="{62CB3E74-FC4B-418A-B5F6-72ED80208EB2}" type="slidenum">
              <a:rPr lang="en-US" smtClean="0"/>
              <a:pPr/>
              <a:t>8</a:t>
            </a:fld>
            <a:endParaRPr lang="en-US"/>
          </a:p>
        </p:txBody>
      </p:sp>
      <p:graphicFrame>
        <p:nvGraphicFramePr>
          <p:cNvPr id="9" name="Object 8" hidden="1">
            <a:extLst>
              <a:ext uri="{FF2B5EF4-FFF2-40B4-BE49-F238E27FC236}">
                <a16:creationId xmlns:a16="http://schemas.microsoft.com/office/drawing/2014/main" id="{8A5B47A0-AAF0-BD3D-03A4-8F6E00D0BA3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286" imgH="286" progId="TCLayout.ActiveDocument.1">
                  <p:embed/>
                </p:oleObj>
              </mc:Choice>
              <mc:Fallback>
                <p:oleObj name="think-cell Slide" r:id="rId6" imgW="286" imgH="286" progId="TCLayout.ActiveDocument.1">
                  <p:embed/>
                  <p:pic>
                    <p:nvPicPr>
                      <p:cNvPr id="9" name="Object 8" hidden="1">
                        <a:extLst>
                          <a:ext uri="{FF2B5EF4-FFF2-40B4-BE49-F238E27FC236}">
                            <a16:creationId xmlns:a16="http://schemas.microsoft.com/office/drawing/2014/main" id="{8A5B47A0-AAF0-BD3D-03A4-8F6E00D0BA37}"/>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711B81BE-B2F6-FE12-360C-AA91000AB124}"/>
              </a:ext>
            </a:extLst>
          </p:cNvPr>
          <p:cNvSpPr/>
          <p:nvPr>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de-DE" sz="3000" b="1" dirty="0" err="1">
              <a:latin typeface="Arial" panose="020B0604020202020204" pitchFamily="34" charset="0"/>
              <a:ea typeface="+mj-ea"/>
              <a:cs typeface="+mj-cs"/>
              <a:sym typeface="Arial" panose="020B0604020202020204" pitchFamily="34" charset="0"/>
            </a:endParaRPr>
          </a:p>
        </p:txBody>
      </p:sp>
      <p:sp>
        <p:nvSpPr>
          <p:cNvPr id="3" name="Rectangle: Rounded Corners 2">
            <a:extLst>
              <a:ext uri="{FF2B5EF4-FFF2-40B4-BE49-F238E27FC236}">
                <a16:creationId xmlns:a16="http://schemas.microsoft.com/office/drawing/2014/main" id="{FDDB77AD-F5E8-1773-26C4-BF97A40F44FB}"/>
              </a:ext>
            </a:extLst>
          </p:cNvPr>
          <p:cNvSpPr/>
          <p:nvPr/>
        </p:nvSpPr>
        <p:spPr>
          <a:xfrm>
            <a:off x="587390" y="2087880"/>
            <a:ext cx="5400675" cy="1428028"/>
          </a:xfrm>
          <a:prstGeom prst="roundRect">
            <a:avLst/>
          </a:prstGeom>
          <a:ln/>
        </p:spPr>
        <p:style>
          <a:lnRef idx="2">
            <a:schemeClr val="accent1">
              <a:shade val="15000"/>
            </a:schemeClr>
          </a:lnRef>
          <a:fillRef idx="1">
            <a:schemeClr val="accent1"/>
          </a:fillRef>
          <a:effectRef idx="0">
            <a:schemeClr val="accent1"/>
          </a:effectRef>
          <a:fontRef idx="minor">
            <a:schemeClr val="lt1"/>
          </a:fontRef>
        </p:style>
        <p:txBody>
          <a:bodyPr bIns="79200" rtlCol="0" anchor="t"/>
          <a:lstStyle>
            <a:lvl1pPr>
              <a:buFont typeface="Wingdings" panose="05000000000000000000" pitchFamily="2" charset="2"/>
              <a:buChar char="§"/>
            </a:lvl1pPr>
            <a:lvl2pPr>
              <a:buFont typeface="Wingdings" panose="05000000000000000000" pitchFamily="2" charset="2"/>
              <a:buChar char="§"/>
            </a:lvl2pPr>
            <a:lvl3pPr>
              <a:buFont typeface="Wingdings" panose="05000000000000000000" pitchFamily="2" charset="2"/>
              <a:buChar char="§"/>
            </a:lvl3pPr>
            <a:lvl4pPr>
              <a:buFont typeface="Wingdings" panose="05000000000000000000" pitchFamily="2" charset="2"/>
              <a:buChar char="§"/>
            </a:lvl4pPr>
            <a:lvl5pPr>
              <a:buFont typeface="Wingdings" panose="05000000000000000000" pitchFamily="2" charset="2"/>
              <a:buChar char="§"/>
            </a:lvl5pPr>
            <a:lvl6pPr>
              <a:buFont typeface="Wingdings" panose="05000000000000000000" pitchFamily="2" charset="2"/>
              <a:buChar char="§"/>
            </a:lvl6pPr>
            <a:lvl7pPr>
              <a:buFont typeface="Wingdings" panose="05000000000000000000" pitchFamily="2" charset="2"/>
              <a:buChar char="§"/>
            </a:lvl7pPr>
            <a:lvl8pPr>
              <a:buFont typeface="Wingdings" panose="05000000000000000000" pitchFamily="2" charset="2"/>
              <a:buChar char="§"/>
            </a:lvl8pPr>
            <a:lvl9pPr>
              <a:buFont typeface="Wingdings" panose="05000000000000000000" pitchFamily="2" charset="2"/>
              <a:buChar char="§"/>
            </a:lvl9pPr>
          </a:lstStyle>
          <a:p>
            <a:pPr marL="91440">
              <a:buNone/>
            </a:pPr>
            <a:r>
              <a:rPr lang="en-US" sz="1400" b="1" dirty="0">
                <a:solidFill>
                  <a:schemeClr val="bg1"/>
                </a:solidFill>
              </a:rPr>
              <a:t>Alpha &amp; Risk-Return Profile</a:t>
            </a:r>
          </a:p>
          <a:p>
            <a:pPr marL="377190" indent="-285750"/>
            <a:r>
              <a:rPr lang="en-US" sz="1400" b="1" dirty="0">
                <a:solidFill>
                  <a:schemeClr val="bg1"/>
                </a:solidFill>
              </a:rPr>
              <a:t>Daily selling ensures more stable alpha</a:t>
            </a:r>
            <a:r>
              <a:rPr lang="en-US" sz="1400" dirty="0">
                <a:solidFill>
                  <a:schemeClr val="bg1"/>
                </a:solidFill>
              </a:rPr>
              <a:t>, reducing the risk of negative performance</a:t>
            </a:r>
          </a:p>
          <a:p>
            <a:pPr marL="377190" indent="-285750"/>
            <a:r>
              <a:rPr lang="en-US" sz="1400" b="1" dirty="0">
                <a:solidFill>
                  <a:schemeClr val="bg1"/>
                </a:solidFill>
              </a:rPr>
              <a:t>Monthly selling can achieve higher alpha</a:t>
            </a:r>
            <a:r>
              <a:rPr lang="en-US" sz="1400" dirty="0">
                <a:solidFill>
                  <a:schemeClr val="bg1"/>
                </a:solidFill>
              </a:rPr>
              <a:t>, but at the cost of </a:t>
            </a:r>
            <a:r>
              <a:rPr lang="en-US" sz="1400" b="1" dirty="0">
                <a:solidFill>
                  <a:schemeClr val="bg1"/>
                </a:solidFill>
              </a:rPr>
              <a:t>greater downside risk</a:t>
            </a:r>
          </a:p>
        </p:txBody>
      </p:sp>
      <p:sp>
        <p:nvSpPr>
          <p:cNvPr id="4" name="Rectangle: Rounded Corners 3">
            <a:extLst>
              <a:ext uri="{FF2B5EF4-FFF2-40B4-BE49-F238E27FC236}">
                <a16:creationId xmlns:a16="http://schemas.microsoft.com/office/drawing/2014/main" id="{EA4FAF4E-A7C1-D8CB-2B76-5C3DAAD76CE3}"/>
              </a:ext>
            </a:extLst>
          </p:cNvPr>
          <p:cNvSpPr/>
          <p:nvPr/>
        </p:nvSpPr>
        <p:spPr>
          <a:xfrm>
            <a:off x="587388" y="1514033"/>
            <a:ext cx="5400677" cy="366795"/>
          </a:xfrm>
          <a:prstGeom prst="roundRect">
            <a:avLst/>
          </a:prstGeom>
          <a:ln/>
        </p:spPr>
        <p:style>
          <a:lnRef idx="2">
            <a:schemeClr val="accent5">
              <a:shade val="15000"/>
            </a:schemeClr>
          </a:lnRef>
          <a:fillRef idx="1">
            <a:schemeClr val="accent5"/>
          </a:fillRef>
          <a:effectRef idx="0">
            <a:schemeClr val="accent5"/>
          </a:effectRef>
          <a:fontRef idx="minor">
            <a:schemeClr val="lt1"/>
          </a:fontRef>
        </p:style>
        <p:txBody>
          <a:bodyPr bIns="79200" rtlCol="0" anchor="ctr"/>
          <a:lstStyle/>
          <a:p>
            <a:pPr marL="91440" algn="ctr"/>
            <a:r>
              <a:rPr lang="en-US" sz="1400" b="1" dirty="0">
                <a:solidFill>
                  <a:schemeClr val="tx1"/>
                </a:solidFill>
              </a:rPr>
              <a:t>Key Observation</a:t>
            </a:r>
          </a:p>
        </p:txBody>
      </p:sp>
      <p:graphicFrame>
        <p:nvGraphicFramePr>
          <p:cNvPr id="10" name="Table 9">
            <a:extLst>
              <a:ext uri="{FF2B5EF4-FFF2-40B4-BE49-F238E27FC236}">
                <a16:creationId xmlns:a16="http://schemas.microsoft.com/office/drawing/2014/main" id="{EC3A34B0-02D1-4FC9-1EFD-ED2FB2CE35B8}"/>
              </a:ext>
            </a:extLst>
          </p:cNvPr>
          <p:cNvGraphicFramePr>
            <a:graphicFrameLocks noGrp="1"/>
          </p:cNvGraphicFramePr>
          <p:nvPr>
            <p:extLst>
              <p:ext uri="{D42A27DB-BD31-4B8C-83A1-F6EECF244321}">
                <p14:modId xmlns:p14="http://schemas.microsoft.com/office/powerpoint/2010/main" val="3809799586"/>
              </p:ext>
            </p:extLst>
          </p:nvPr>
        </p:nvGraphicFramePr>
        <p:xfrm>
          <a:off x="6203950" y="1484313"/>
          <a:ext cx="5400677" cy="4662745"/>
        </p:xfrm>
        <a:graphic>
          <a:graphicData uri="http://schemas.openxmlformats.org/drawingml/2006/table">
            <a:tbl>
              <a:tblPr firstRow="1" bandRow="1">
                <a:tableStyleId>{69E97D87-A029-4C6C-A0FF-1963AD8DBCBE}</a:tableStyleId>
              </a:tblPr>
              <a:tblGrid>
                <a:gridCol w="1548172">
                  <a:extLst>
                    <a:ext uri="{9D8B030D-6E8A-4147-A177-3AD203B41FA5}">
                      <a16:colId xmlns:a16="http://schemas.microsoft.com/office/drawing/2014/main" val="50333143"/>
                    </a:ext>
                  </a:extLst>
                </a:gridCol>
                <a:gridCol w="1186750">
                  <a:extLst>
                    <a:ext uri="{9D8B030D-6E8A-4147-A177-3AD203B41FA5}">
                      <a16:colId xmlns:a16="http://schemas.microsoft.com/office/drawing/2014/main" val="2481740957"/>
                    </a:ext>
                  </a:extLst>
                </a:gridCol>
                <a:gridCol w="1384801">
                  <a:extLst>
                    <a:ext uri="{9D8B030D-6E8A-4147-A177-3AD203B41FA5}">
                      <a16:colId xmlns:a16="http://schemas.microsoft.com/office/drawing/2014/main" val="3347212142"/>
                    </a:ext>
                  </a:extLst>
                </a:gridCol>
                <a:gridCol w="1280954">
                  <a:extLst>
                    <a:ext uri="{9D8B030D-6E8A-4147-A177-3AD203B41FA5}">
                      <a16:colId xmlns:a16="http://schemas.microsoft.com/office/drawing/2014/main" val="2742681639"/>
                    </a:ext>
                  </a:extLst>
                </a:gridCol>
              </a:tblGrid>
              <a:tr h="833424">
                <a:tc>
                  <a:txBody>
                    <a:bodyPr/>
                    <a:lstStyle/>
                    <a:p>
                      <a:pPr algn="ctr"/>
                      <a:r>
                        <a:rPr lang="fr-FR" sz="1200" dirty="0"/>
                        <a:t>Scenario </a:t>
                      </a:r>
                      <a:br>
                        <a:rPr lang="fr-FR" sz="1200" dirty="0"/>
                      </a:br>
                      <a:r>
                        <a:rPr lang="fr-FR" sz="1200" dirty="0"/>
                        <a:t>(</a:t>
                      </a:r>
                      <a:r>
                        <a:rPr lang="fr-FR" sz="1200" dirty="0">
                          <a:solidFill>
                            <a:srgbClr val="00CE7D"/>
                          </a:solidFill>
                        </a:rPr>
                        <a:t>Positive</a:t>
                      </a:r>
                      <a:br>
                        <a:rPr lang="fr-FR" sz="1200" dirty="0">
                          <a:solidFill>
                            <a:srgbClr val="00CE7D"/>
                          </a:solidFill>
                        </a:rPr>
                      </a:br>
                      <a:r>
                        <a:rPr lang="fr-FR" sz="1200" dirty="0" err="1">
                          <a:solidFill>
                            <a:srgbClr val="FFAAA1"/>
                          </a:solidFill>
                        </a:rPr>
                        <a:t>Negative</a:t>
                      </a:r>
                      <a:br>
                        <a:rPr lang="fr-FR" sz="1200" dirty="0"/>
                      </a:br>
                      <a:r>
                        <a:rPr lang="fr-FR" sz="1200" dirty="0"/>
                        <a:t>Neutral)</a:t>
                      </a:r>
                      <a:endParaRPr lang="en-US" sz="1200" dirty="0"/>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sz="1200" dirty="0"/>
                        <a:t>Index</a:t>
                      </a:r>
                    </a:p>
                  </a:txBody>
                  <a:tcPr anchor="ctr">
                    <a:lnT w="12700" cap="flat" cmpd="sng" algn="ctr">
                      <a:solidFill>
                        <a:schemeClr val="tx1"/>
                      </a:solidFill>
                      <a:prstDash val="solid"/>
                      <a:round/>
                      <a:headEnd type="none" w="med" len="med"/>
                      <a:tailEnd type="none" w="med" len="med"/>
                    </a:lnT>
                  </a:tcPr>
                </a:tc>
                <a:tc>
                  <a:txBody>
                    <a:bodyPr/>
                    <a:lstStyle/>
                    <a:p>
                      <a:pPr algn="ctr"/>
                      <a:r>
                        <a:rPr lang="en-US" sz="1200" dirty="0"/>
                        <a:t>Daily Selling</a:t>
                      </a:r>
                    </a:p>
                  </a:txBody>
                  <a:tcPr anchor="ctr">
                    <a:lnT w="12700" cap="flat" cmpd="sng" algn="ctr">
                      <a:solidFill>
                        <a:schemeClr val="tx1"/>
                      </a:solidFill>
                      <a:prstDash val="solid"/>
                      <a:round/>
                      <a:headEnd type="none" w="med" len="med"/>
                      <a:tailEnd type="none" w="med" len="med"/>
                    </a:lnT>
                  </a:tcPr>
                </a:tc>
                <a:tc>
                  <a:txBody>
                    <a:bodyPr/>
                    <a:lstStyle/>
                    <a:p>
                      <a:pPr algn="ctr"/>
                      <a:r>
                        <a:rPr lang="fr-FR" sz="1200" dirty="0" err="1"/>
                        <a:t>Monthly</a:t>
                      </a:r>
                      <a:r>
                        <a:rPr lang="fr-FR" sz="1200" dirty="0"/>
                        <a:t> </a:t>
                      </a:r>
                      <a:r>
                        <a:rPr lang="fr-FR" sz="1200" dirty="0" err="1"/>
                        <a:t>Selling</a:t>
                      </a:r>
                      <a:endParaRPr lang="en-US" sz="1200"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355011333"/>
                  </a:ext>
                </a:extLst>
              </a:tr>
              <a:tr h="596625">
                <a:tc>
                  <a:txBody>
                    <a:bodyPr/>
                    <a:lstStyle/>
                    <a:p>
                      <a:pPr algn="ctr"/>
                      <a:r>
                        <a:rPr lang="fr-FR" sz="1200" dirty="0" err="1"/>
                        <a:t>Annualised</a:t>
                      </a:r>
                      <a:r>
                        <a:rPr lang="fr-FR" sz="1200" dirty="0"/>
                        <a:t> </a:t>
                      </a:r>
                      <a:br>
                        <a:rPr lang="fr-FR" sz="1200" dirty="0"/>
                      </a:br>
                      <a:r>
                        <a:rPr lang="fr-FR" sz="1200" dirty="0"/>
                        <a:t>Alpha</a:t>
                      </a:r>
                      <a:endParaRPr lang="en-US" sz="1200" baseline="0"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1100" dirty="0"/>
                    </a:p>
                  </a:txBody>
                  <a:tcPr anchor="ct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solidFill>
                            <a:schemeClr val="tx1"/>
                          </a:solidFill>
                        </a:rPr>
                        <a:t>2,76%</a:t>
                      </a:r>
                      <a:br>
                        <a:rPr lang="fr-FR" sz="1100" dirty="0">
                          <a:solidFill>
                            <a:schemeClr val="tx1"/>
                          </a:solidFill>
                        </a:rPr>
                      </a:br>
                      <a:r>
                        <a:rPr lang="fr-FR" sz="1100" dirty="0">
                          <a:solidFill>
                            <a:schemeClr val="tx1"/>
                          </a:solidFill>
                        </a:rPr>
                        <a:t>0,79%</a:t>
                      </a:r>
                      <a:br>
                        <a:rPr lang="fr-FR" sz="1100" dirty="0">
                          <a:solidFill>
                            <a:schemeClr val="tx1"/>
                          </a:solidFill>
                        </a:rPr>
                      </a:br>
                      <a:r>
                        <a:rPr lang="fr-FR" sz="1100" dirty="0">
                          <a:solidFill>
                            <a:schemeClr val="tx1"/>
                          </a:solidFill>
                        </a:rPr>
                        <a:t>0,66%</a:t>
                      </a:r>
                      <a:endParaRPr lang="en-US" sz="1100" dirty="0">
                        <a:solidFill>
                          <a:schemeClr val="tx1"/>
                        </a:solidFill>
                      </a:endParaRPr>
                    </a:p>
                  </a:txBody>
                  <a:tcPr anchor="ct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solidFill>
                            <a:schemeClr val="tx1"/>
                          </a:solidFill>
                        </a:rPr>
                        <a:t>3,94%</a:t>
                      </a:r>
                      <a:br>
                        <a:rPr lang="fr-FR" sz="1100" dirty="0">
                          <a:solidFill>
                            <a:schemeClr val="tx1"/>
                          </a:solidFill>
                        </a:rPr>
                      </a:br>
                      <a:r>
                        <a:rPr lang="fr-FR" sz="1100" dirty="0">
                          <a:solidFill>
                            <a:schemeClr val="tx1"/>
                          </a:solidFill>
                        </a:rPr>
                        <a:t>-0,73%</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solidFill>
                            <a:schemeClr val="tx1"/>
                          </a:solidFill>
                        </a:rPr>
                        <a:t>0,65%</a:t>
                      </a:r>
                      <a:endParaRPr lang="en-US" sz="1100" dirty="0">
                        <a:solidFill>
                          <a:schemeClr val="tx1"/>
                        </a:solidFill>
                      </a:endParaRP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320123706"/>
                  </a:ext>
                </a:extLst>
              </a:tr>
              <a:tr h="596625">
                <a:tc>
                  <a:txBody>
                    <a:bodyPr/>
                    <a:lstStyle/>
                    <a:p>
                      <a:pPr algn="ctr"/>
                      <a:r>
                        <a:rPr lang="fr-FR" sz="1200" dirty="0"/>
                        <a:t>Beta </a:t>
                      </a:r>
                      <a:br>
                        <a:rPr lang="fr-FR" sz="1200" dirty="0"/>
                      </a:br>
                      <a:r>
                        <a:rPr lang="fr-FR" sz="1200" dirty="0"/>
                        <a:t>vs. </a:t>
                      </a:r>
                      <a:r>
                        <a:rPr lang="fr-FR" sz="1200" dirty="0" err="1"/>
                        <a:t>Underlying</a:t>
                      </a:r>
                      <a:endParaRPr lang="en-US" sz="1200" dirty="0"/>
                    </a:p>
                  </a:txBody>
                  <a:tcPr anchor="ctr">
                    <a:lnL w="12700" cap="flat" cmpd="sng" algn="ctr">
                      <a:solidFill>
                        <a:schemeClr val="tx1"/>
                      </a:solidFill>
                      <a:prstDash val="solid"/>
                      <a:round/>
                      <a:headEnd type="none" w="med" len="med"/>
                      <a:tailEnd type="none" w="med" len="med"/>
                    </a:lnL>
                  </a:tcPr>
                </a:tc>
                <a:tc>
                  <a:txBody>
                    <a:bodyPr/>
                    <a:lstStyle/>
                    <a:p>
                      <a:pPr algn="ctr"/>
                      <a:endParaRPr lang="en-US" sz="1100" dirty="0"/>
                    </a:p>
                  </a:txBody>
                  <a:tcPr anchor="ct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solidFill>
                            <a:schemeClr val="tx1"/>
                          </a:solidFill>
                        </a:rPr>
                        <a:t>0,817</a:t>
                      </a:r>
                      <a:br>
                        <a:rPr lang="fr-FR" sz="1100" dirty="0">
                          <a:solidFill>
                            <a:schemeClr val="tx1"/>
                          </a:solidFill>
                        </a:rPr>
                      </a:br>
                      <a:r>
                        <a:rPr lang="fr-FR" sz="1100" dirty="0">
                          <a:solidFill>
                            <a:schemeClr val="tx1"/>
                          </a:solidFill>
                        </a:rPr>
                        <a:t>0,835</a:t>
                      </a:r>
                      <a:br>
                        <a:rPr lang="fr-FR" sz="1100" dirty="0">
                          <a:solidFill>
                            <a:schemeClr val="tx1"/>
                          </a:solidFill>
                        </a:rPr>
                      </a:br>
                      <a:r>
                        <a:rPr lang="fr-FR" sz="1100" dirty="0">
                          <a:solidFill>
                            <a:schemeClr val="tx1"/>
                          </a:solidFill>
                        </a:rPr>
                        <a:t>0,877</a:t>
                      </a:r>
                      <a:endParaRPr lang="en-US" sz="1100" dirty="0">
                        <a:solidFill>
                          <a:schemeClr val="tx1"/>
                        </a:solidFill>
                      </a:endParaRPr>
                    </a:p>
                  </a:txBody>
                  <a:tcPr anchor="ct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solidFill>
                            <a:schemeClr val="tx1"/>
                          </a:solidFill>
                        </a:rPr>
                        <a:t>0,798</a:t>
                      </a:r>
                      <a:br>
                        <a:rPr lang="fr-FR" sz="1100" dirty="0">
                          <a:solidFill>
                            <a:schemeClr val="tx1"/>
                          </a:solidFill>
                        </a:rPr>
                      </a:br>
                      <a:r>
                        <a:rPr lang="fr-FR" sz="1100" dirty="0">
                          <a:solidFill>
                            <a:schemeClr val="tx1"/>
                          </a:solidFill>
                        </a:rPr>
                        <a:t>0,814</a:t>
                      </a:r>
                      <a:br>
                        <a:rPr lang="fr-FR" sz="1100" dirty="0">
                          <a:solidFill>
                            <a:schemeClr val="tx1"/>
                          </a:solidFill>
                        </a:rPr>
                      </a:br>
                      <a:r>
                        <a:rPr lang="fr-FR" sz="1100" dirty="0">
                          <a:solidFill>
                            <a:schemeClr val="tx1"/>
                          </a:solidFill>
                        </a:rPr>
                        <a:t>0,871</a:t>
                      </a:r>
                      <a:endParaRPr lang="en-US" sz="1100" dirty="0">
                        <a:solidFill>
                          <a:schemeClr val="tx1"/>
                        </a:solidFill>
                      </a:endParaRP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14884985"/>
                  </a:ext>
                </a:extLst>
              </a:tr>
              <a:tr h="596625">
                <a:tc>
                  <a:txBody>
                    <a:bodyPr/>
                    <a:lstStyle/>
                    <a:p>
                      <a:pPr algn="ctr"/>
                      <a:r>
                        <a:rPr lang="fr-FR" sz="1200" dirty="0" err="1"/>
                        <a:t>Annualised</a:t>
                      </a:r>
                      <a:r>
                        <a:rPr lang="fr-FR" sz="1200" dirty="0"/>
                        <a:t> </a:t>
                      </a:r>
                      <a:br>
                        <a:rPr lang="fr-FR" sz="1200" dirty="0"/>
                      </a:br>
                      <a:r>
                        <a:rPr lang="fr-FR" sz="1200" dirty="0"/>
                        <a:t>Return</a:t>
                      </a:r>
                      <a:endParaRPr lang="en-US" sz="1200" dirty="0"/>
                    </a:p>
                  </a:txBody>
                  <a:tcPr anchor="ctr">
                    <a:lnL w="12700" cap="flat" cmpd="sng" algn="ctr">
                      <a:solidFill>
                        <a:schemeClr val="tx1"/>
                      </a:solidFill>
                      <a:prstDash val="solid"/>
                      <a:round/>
                      <a:headEnd type="none" w="med" len="med"/>
                      <a:tailEnd type="none" w="med" len="med"/>
                    </a:lnL>
                  </a:tcPr>
                </a:tc>
                <a:tc>
                  <a:txBody>
                    <a:bodyPr/>
                    <a:lstStyle/>
                    <a:p>
                      <a:pPr algn="ctr"/>
                      <a:r>
                        <a:rPr lang="fr-FR" sz="1100" dirty="0"/>
                        <a:t>11,56%</a:t>
                      </a:r>
                    </a:p>
                    <a:p>
                      <a:pPr algn="ctr"/>
                      <a:r>
                        <a:rPr lang="fr-FR" sz="1100" dirty="0"/>
                        <a:t>-28,75%</a:t>
                      </a:r>
                      <a:br>
                        <a:rPr lang="fr-FR" sz="1100" dirty="0"/>
                      </a:br>
                      <a:r>
                        <a:rPr lang="fr-FR" sz="1100" dirty="0"/>
                        <a:t>1,13%</a:t>
                      </a:r>
                      <a:endParaRPr lang="en-US" sz="1100" dirty="0"/>
                    </a:p>
                  </a:txBody>
                  <a:tcPr anchor="ct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solidFill>
                            <a:schemeClr val="tx1"/>
                          </a:solidFill>
                        </a:rPr>
                        <a:t>12,12%</a:t>
                      </a:r>
                      <a:br>
                        <a:rPr lang="fr-FR" sz="1100" dirty="0">
                          <a:solidFill>
                            <a:schemeClr val="tx1"/>
                          </a:solidFill>
                        </a:rPr>
                      </a:br>
                      <a:r>
                        <a:rPr lang="fr-FR" sz="1100" dirty="0">
                          <a:solidFill>
                            <a:schemeClr val="tx1"/>
                          </a:solidFill>
                        </a:rPr>
                        <a:t>-23,20%</a:t>
                      </a:r>
                      <a:br>
                        <a:rPr lang="fr-FR" sz="1100" dirty="0">
                          <a:solidFill>
                            <a:schemeClr val="tx1"/>
                          </a:solidFill>
                        </a:rPr>
                      </a:br>
                      <a:r>
                        <a:rPr lang="en-US" sz="1100" dirty="0">
                          <a:solidFill>
                            <a:schemeClr val="tx1"/>
                          </a:solidFill>
                        </a:rPr>
                        <a:t>2,05%</a:t>
                      </a:r>
                    </a:p>
                  </a:txBody>
                  <a:tcPr anchor="ct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solidFill>
                            <a:schemeClr val="tx1"/>
                          </a:solidFill>
                        </a:rPr>
                        <a:t>13,07%</a:t>
                      </a:r>
                      <a:br>
                        <a:rPr lang="fr-FR" sz="1100" dirty="0">
                          <a:solidFill>
                            <a:schemeClr val="tx1"/>
                          </a:solidFill>
                        </a:rPr>
                      </a:br>
                      <a:r>
                        <a:rPr lang="fr-FR" sz="1100" dirty="0">
                          <a:solidFill>
                            <a:schemeClr val="tx1"/>
                          </a:solidFill>
                        </a:rPr>
                        <a:t>-24,14%</a:t>
                      </a:r>
                      <a:br>
                        <a:rPr lang="fr-FR" sz="1100" dirty="0">
                          <a:solidFill>
                            <a:schemeClr val="tx1"/>
                          </a:solidFill>
                        </a:rPr>
                      </a:br>
                      <a:r>
                        <a:rPr lang="fr-FR" sz="1100" dirty="0">
                          <a:solidFill>
                            <a:schemeClr val="tx1"/>
                          </a:solidFill>
                        </a:rPr>
                        <a:t>2,05%</a:t>
                      </a:r>
                      <a:endParaRPr lang="en-US" sz="1100" dirty="0">
                        <a:solidFill>
                          <a:schemeClr val="tx1"/>
                        </a:solidFill>
                      </a:endParaRP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11132007"/>
                  </a:ext>
                </a:extLst>
              </a:tr>
              <a:tr h="596625">
                <a:tc>
                  <a:txBody>
                    <a:bodyPr/>
                    <a:lstStyle/>
                    <a:p>
                      <a:pPr algn="ctr"/>
                      <a:r>
                        <a:rPr lang="fr-FR" sz="1200" dirty="0" err="1"/>
                        <a:t>Annualised</a:t>
                      </a:r>
                      <a:r>
                        <a:rPr lang="fr-FR" sz="1200" dirty="0"/>
                        <a:t> </a:t>
                      </a:r>
                      <a:br>
                        <a:rPr lang="fr-FR" sz="1200" dirty="0"/>
                      </a:br>
                      <a:r>
                        <a:rPr lang="fr-FR" sz="1200" dirty="0" err="1"/>
                        <a:t>Volatility</a:t>
                      </a:r>
                      <a:endParaRPr lang="en-US" sz="1200" dirty="0"/>
                    </a:p>
                  </a:txBody>
                  <a:tcPr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12,31%</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18,03%</a:t>
                      </a:r>
                      <a:br>
                        <a:rPr lang="fr-FR" sz="1100" dirty="0"/>
                      </a:br>
                      <a:r>
                        <a:rPr lang="fr-FR" sz="1100" dirty="0"/>
                        <a:t>14,60%</a:t>
                      </a:r>
                      <a:endParaRPr lang="en-US" sz="1100" dirty="0"/>
                    </a:p>
                  </a:txBody>
                  <a:tcPr anchor="ct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solidFill>
                            <a:schemeClr val="tx1"/>
                          </a:solidFill>
                        </a:rPr>
                        <a:t>10,23%</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solidFill>
                            <a:schemeClr val="tx1"/>
                          </a:solidFill>
                        </a:rPr>
                        <a:t>15,33%</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solidFill>
                            <a:schemeClr val="tx1"/>
                          </a:solidFill>
                        </a:rPr>
                        <a:t>13,12%</a:t>
                      </a:r>
                      <a:endParaRPr lang="en-US" sz="1100" dirty="0">
                        <a:solidFill>
                          <a:schemeClr val="tx1"/>
                        </a:solidFill>
                      </a:endParaRPr>
                    </a:p>
                  </a:txBody>
                  <a:tcPr anchor="ct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solidFill>
                            <a:schemeClr val="tx1"/>
                          </a:solidFill>
                        </a:rPr>
                        <a:t>10,00%</a:t>
                      </a:r>
                      <a:br>
                        <a:rPr lang="fr-FR" sz="1100" dirty="0">
                          <a:solidFill>
                            <a:schemeClr val="tx1"/>
                          </a:solidFill>
                        </a:rPr>
                      </a:br>
                      <a:r>
                        <a:rPr lang="fr-FR" sz="1100" dirty="0">
                          <a:solidFill>
                            <a:schemeClr val="tx1"/>
                          </a:solidFill>
                        </a:rPr>
                        <a:t>14,94%</a:t>
                      </a:r>
                      <a:br>
                        <a:rPr lang="fr-FR" sz="1100" dirty="0">
                          <a:solidFill>
                            <a:schemeClr val="tx1"/>
                          </a:solidFill>
                        </a:rPr>
                      </a:br>
                      <a:r>
                        <a:rPr lang="fr-FR" sz="1100" dirty="0">
                          <a:solidFill>
                            <a:schemeClr val="tx1"/>
                          </a:solidFill>
                        </a:rPr>
                        <a:t>13,05%</a:t>
                      </a:r>
                      <a:endParaRPr lang="en-US" sz="1100" dirty="0">
                        <a:solidFill>
                          <a:schemeClr val="tx1"/>
                        </a:solidFill>
                      </a:endParaRP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310609391"/>
                  </a:ext>
                </a:extLst>
              </a:tr>
              <a:tr h="596625">
                <a:tc>
                  <a:txBody>
                    <a:bodyPr/>
                    <a:lstStyle/>
                    <a:p>
                      <a:pPr algn="ctr"/>
                      <a:r>
                        <a:rPr lang="fr-FR" sz="1200" dirty="0" err="1"/>
                        <a:t>Annualised</a:t>
                      </a:r>
                      <a:r>
                        <a:rPr lang="fr-FR" sz="1200" dirty="0"/>
                        <a:t> </a:t>
                      </a:r>
                      <a:br>
                        <a:rPr lang="fr-FR" sz="1200" dirty="0"/>
                      </a:br>
                      <a:r>
                        <a:rPr lang="fr-FR" sz="1200" dirty="0"/>
                        <a:t>Sharpe Ratio</a:t>
                      </a:r>
                    </a:p>
                  </a:txBody>
                  <a:tcPr anchor="ctr">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0,978</a:t>
                      </a:r>
                      <a:br>
                        <a:rPr lang="fr-FR" sz="1100" dirty="0"/>
                      </a:br>
                      <a:r>
                        <a:rPr lang="fr-FR" sz="1100" dirty="0"/>
                        <a:t>-1,599</a:t>
                      </a:r>
                      <a:endParaRPr lang="en-US" sz="1100" dirty="0"/>
                    </a:p>
                    <a:p>
                      <a:pPr algn="ctr"/>
                      <a:r>
                        <a:rPr lang="en-US" sz="1100" dirty="0"/>
                        <a:t>-0,143</a:t>
                      </a:r>
                    </a:p>
                  </a:txBody>
                  <a:tcPr anchor="ct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solidFill>
                            <a:schemeClr val="tx1"/>
                          </a:solidFill>
                        </a:rPr>
                        <a:t>1,232</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solidFill>
                            <a:schemeClr val="tx1"/>
                          </a:solidFill>
                        </a:rPr>
                        <a:t>-1,518</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en-US" sz="1100" dirty="0">
                          <a:solidFill>
                            <a:schemeClr val="tx1"/>
                          </a:solidFill>
                        </a:rPr>
                        <a:t>-0,089</a:t>
                      </a:r>
                    </a:p>
                  </a:txBody>
                  <a:tcPr anchor="ct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solidFill>
                            <a:schemeClr val="tx1"/>
                          </a:solidFill>
                        </a:rPr>
                        <a:t>1,355</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en-US" sz="1100" dirty="0">
                          <a:solidFill>
                            <a:schemeClr val="tx1"/>
                          </a:solidFill>
                        </a:rPr>
                        <a:t>-1,621</a:t>
                      </a:r>
                    </a:p>
                    <a:p>
                      <a:pPr algn="ctr"/>
                      <a:r>
                        <a:rPr lang="en-US" sz="1100" dirty="0">
                          <a:solidFill>
                            <a:schemeClr val="tx1"/>
                          </a:solidFill>
                        </a:rPr>
                        <a:t>-0,089</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943281205"/>
                  </a:ext>
                </a:extLst>
              </a:tr>
              <a:tr h="596625">
                <a:tc>
                  <a:txBody>
                    <a:bodyPr/>
                    <a:lstStyle/>
                    <a:p>
                      <a:pPr algn="ctr"/>
                      <a:r>
                        <a:rPr lang="fr-FR" sz="1200" dirty="0"/>
                        <a:t>Max </a:t>
                      </a:r>
                      <a:r>
                        <a:rPr lang="fr-FR" sz="1200" dirty="0" err="1"/>
                        <a:t>Drawdown</a:t>
                      </a:r>
                      <a:endParaRPr lang="fr-FR" sz="1200"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t>-6,08%</a:t>
                      </a:r>
                      <a:br>
                        <a:rPr lang="fr-FR" sz="1100" dirty="0"/>
                      </a:br>
                      <a:r>
                        <a:rPr lang="fr-FR" sz="1100" dirty="0"/>
                        <a:t>-33,20% </a:t>
                      </a:r>
                      <a:br>
                        <a:rPr lang="fr-FR" sz="1100" dirty="0"/>
                      </a:br>
                      <a:r>
                        <a:rPr lang="fr-FR" sz="1100" dirty="0"/>
                        <a:t>-20,06%</a:t>
                      </a:r>
                      <a:endParaRPr lang="en-US" sz="1100" dirty="0"/>
                    </a:p>
                  </a:txBody>
                  <a:tcPr anchor="ct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solidFill>
                            <a:schemeClr val="tx1"/>
                          </a:solidFill>
                        </a:rPr>
                        <a:t>-5,37%</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solidFill>
                            <a:schemeClr val="tx1"/>
                          </a:solidFill>
                        </a:rPr>
                        <a:t>-27,22%</a:t>
                      </a:r>
                      <a:endParaRPr lang="en-US" sz="1100" dirty="0">
                        <a:solidFill>
                          <a:schemeClr val="tx1"/>
                        </a:solidFill>
                      </a:endParaRPr>
                    </a:p>
                    <a:p>
                      <a:pPr algn="ctr"/>
                      <a:r>
                        <a:rPr lang="en-US" sz="1100" dirty="0">
                          <a:solidFill>
                            <a:schemeClr val="tx1"/>
                          </a:solidFill>
                        </a:rPr>
                        <a:t>-16,72%</a:t>
                      </a:r>
                    </a:p>
                  </a:txBody>
                  <a:tcPr anchor="ct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solidFill>
                            <a:schemeClr val="tx1"/>
                          </a:solidFill>
                        </a:rPr>
                        <a:t>-5,28%</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fr-FR" sz="1100" dirty="0">
                          <a:solidFill>
                            <a:schemeClr val="tx1"/>
                          </a:solidFill>
                        </a:rPr>
                        <a:t>-27,86%</a:t>
                      </a:r>
                    </a:p>
                    <a:p>
                      <a:pPr marL="0" marR="0" lvl="0" indent="0" algn="ctr"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lang="en-US" sz="1100" dirty="0">
                          <a:solidFill>
                            <a:schemeClr val="tx1"/>
                          </a:solidFill>
                        </a:rPr>
                        <a:t>-16</a:t>
                      </a:r>
                      <a:r>
                        <a:rPr lang="fr-FR" sz="1100" dirty="0">
                          <a:solidFill>
                            <a:schemeClr val="tx1"/>
                          </a:solidFill>
                        </a:rPr>
                        <a:t>,</a:t>
                      </a:r>
                      <a:r>
                        <a:rPr lang="en-US" sz="1100" dirty="0">
                          <a:solidFill>
                            <a:schemeClr val="tx1"/>
                          </a:solidFill>
                        </a:rPr>
                        <a:t>82%</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32498405"/>
                  </a:ext>
                </a:extLst>
              </a:tr>
            </a:tbl>
          </a:graphicData>
        </a:graphic>
      </p:graphicFrame>
      <p:sp>
        <p:nvSpPr>
          <p:cNvPr id="7" name="Rectangle: Rounded Corners 6">
            <a:extLst>
              <a:ext uri="{FF2B5EF4-FFF2-40B4-BE49-F238E27FC236}">
                <a16:creationId xmlns:a16="http://schemas.microsoft.com/office/drawing/2014/main" id="{90AD3629-CF9C-6957-F932-85F8EB9AC9EB}"/>
              </a:ext>
            </a:extLst>
          </p:cNvPr>
          <p:cNvSpPr/>
          <p:nvPr/>
        </p:nvSpPr>
        <p:spPr>
          <a:xfrm>
            <a:off x="614937" y="3745492"/>
            <a:ext cx="5373128" cy="861077"/>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bIns="79200" rtlCol="0" anchor="t"/>
          <a:lstStyle>
            <a:lvl1pPr>
              <a:buFont typeface="Wingdings" panose="05000000000000000000" pitchFamily="2" charset="2"/>
              <a:buChar char="§"/>
            </a:lvl1pPr>
            <a:lvl2pPr>
              <a:buFont typeface="Wingdings" panose="05000000000000000000" pitchFamily="2" charset="2"/>
              <a:buChar char="§"/>
            </a:lvl2pPr>
            <a:lvl3pPr>
              <a:buFont typeface="Wingdings" panose="05000000000000000000" pitchFamily="2" charset="2"/>
              <a:buChar char="§"/>
            </a:lvl3pPr>
            <a:lvl4pPr>
              <a:buFont typeface="Wingdings" panose="05000000000000000000" pitchFamily="2" charset="2"/>
              <a:buChar char="§"/>
            </a:lvl4pPr>
            <a:lvl5pPr>
              <a:buFont typeface="Wingdings" panose="05000000000000000000" pitchFamily="2" charset="2"/>
              <a:buChar char="§"/>
            </a:lvl5pPr>
            <a:lvl6pPr>
              <a:buFont typeface="Wingdings" panose="05000000000000000000" pitchFamily="2" charset="2"/>
              <a:buChar char="§"/>
            </a:lvl6pPr>
            <a:lvl7pPr>
              <a:buFont typeface="Wingdings" panose="05000000000000000000" pitchFamily="2" charset="2"/>
              <a:buChar char="§"/>
            </a:lvl7pPr>
            <a:lvl8pPr>
              <a:buFont typeface="Wingdings" panose="05000000000000000000" pitchFamily="2" charset="2"/>
              <a:buChar char="§"/>
            </a:lvl8pPr>
            <a:lvl9pPr>
              <a:buFont typeface="Wingdings" panose="05000000000000000000" pitchFamily="2" charset="2"/>
              <a:buChar char="§"/>
            </a:lvl9pPr>
          </a:lstStyle>
          <a:p>
            <a:pPr marL="91440">
              <a:buNone/>
            </a:pPr>
            <a:r>
              <a:rPr lang="en-US" sz="1400" b="1" dirty="0">
                <a:solidFill>
                  <a:schemeClr val="tx1"/>
                </a:solidFill>
              </a:rPr>
              <a:t>Returns &amp; Sharpe Ratio Across Scenarios</a:t>
            </a:r>
          </a:p>
          <a:p>
            <a:pPr marL="377190" indent="-285750"/>
            <a:r>
              <a:rPr lang="en-US" sz="1400" b="1" dirty="0">
                <a:solidFill>
                  <a:schemeClr val="tx1"/>
                </a:solidFill>
              </a:rPr>
              <a:t>Daily selling </a:t>
            </a:r>
            <a:r>
              <a:rPr lang="en-US" sz="1400" dirty="0">
                <a:solidFill>
                  <a:schemeClr val="tx1"/>
                </a:solidFill>
              </a:rPr>
              <a:t>outperforms</a:t>
            </a:r>
            <a:r>
              <a:rPr lang="en-US" sz="1400" b="1" dirty="0">
                <a:solidFill>
                  <a:schemeClr val="tx1"/>
                </a:solidFill>
              </a:rPr>
              <a:t> </a:t>
            </a:r>
            <a:r>
              <a:rPr lang="en-US" sz="1400" dirty="0">
                <a:solidFill>
                  <a:schemeClr val="tx1"/>
                </a:solidFill>
              </a:rPr>
              <a:t>in</a:t>
            </a:r>
            <a:r>
              <a:rPr lang="en-US" sz="1400" b="1" dirty="0">
                <a:solidFill>
                  <a:schemeClr val="tx1"/>
                </a:solidFill>
              </a:rPr>
              <a:t> negative scenarios</a:t>
            </a:r>
            <a:endParaRPr lang="en-US" sz="1400" dirty="0">
              <a:solidFill>
                <a:schemeClr val="tx1"/>
              </a:solidFill>
            </a:endParaRPr>
          </a:p>
          <a:p>
            <a:pPr marL="377190" indent="-285750"/>
            <a:r>
              <a:rPr lang="en-US" sz="1400" b="1" dirty="0">
                <a:solidFill>
                  <a:schemeClr val="tx1"/>
                </a:solidFill>
              </a:rPr>
              <a:t>Monthly selling </a:t>
            </a:r>
            <a:r>
              <a:rPr lang="en-US" sz="1400" dirty="0">
                <a:solidFill>
                  <a:schemeClr val="tx1"/>
                </a:solidFill>
              </a:rPr>
              <a:t>excels</a:t>
            </a:r>
            <a:r>
              <a:rPr lang="en-US" sz="1400" b="1" dirty="0">
                <a:solidFill>
                  <a:schemeClr val="tx1"/>
                </a:solidFill>
              </a:rPr>
              <a:t> </a:t>
            </a:r>
            <a:r>
              <a:rPr lang="en-US" sz="1400" dirty="0">
                <a:solidFill>
                  <a:schemeClr val="tx1"/>
                </a:solidFill>
              </a:rPr>
              <a:t>in </a:t>
            </a:r>
            <a:r>
              <a:rPr lang="en-US" sz="1400" b="1" dirty="0">
                <a:solidFill>
                  <a:schemeClr val="tx1"/>
                </a:solidFill>
              </a:rPr>
              <a:t>positive markets</a:t>
            </a:r>
            <a:endParaRPr lang="en-US" sz="1400" dirty="0">
              <a:solidFill>
                <a:schemeClr val="tx1"/>
              </a:solidFill>
            </a:endParaRPr>
          </a:p>
        </p:txBody>
      </p:sp>
      <p:sp>
        <p:nvSpPr>
          <p:cNvPr id="11" name="Rectangle: Rounded Corners 10">
            <a:extLst>
              <a:ext uri="{FF2B5EF4-FFF2-40B4-BE49-F238E27FC236}">
                <a16:creationId xmlns:a16="http://schemas.microsoft.com/office/drawing/2014/main" id="{59916EBF-BB62-96C3-7165-9343F91BB8BD}"/>
              </a:ext>
            </a:extLst>
          </p:cNvPr>
          <p:cNvSpPr/>
          <p:nvPr/>
        </p:nvSpPr>
        <p:spPr>
          <a:xfrm>
            <a:off x="587390" y="4808177"/>
            <a:ext cx="5400675" cy="1318589"/>
          </a:xfrm>
          <a:prstGeom prst="roundRect">
            <a:avLst/>
          </a:prstGeom>
          <a:ln/>
        </p:spPr>
        <p:style>
          <a:lnRef idx="2">
            <a:schemeClr val="accent5">
              <a:shade val="15000"/>
            </a:schemeClr>
          </a:lnRef>
          <a:fillRef idx="1">
            <a:schemeClr val="accent5"/>
          </a:fillRef>
          <a:effectRef idx="0">
            <a:schemeClr val="accent5"/>
          </a:effectRef>
          <a:fontRef idx="minor">
            <a:schemeClr val="lt1"/>
          </a:fontRef>
        </p:style>
        <p:txBody>
          <a:bodyPr bIns="79200" rtlCol="0" anchor="t"/>
          <a:lstStyle>
            <a:lvl1pPr>
              <a:buFont typeface="Wingdings" panose="05000000000000000000" pitchFamily="2" charset="2"/>
              <a:buChar char="§"/>
            </a:lvl1pPr>
            <a:lvl2pPr>
              <a:buFont typeface="Wingdings" panose="05000000000000000000" pitchFamily="2" charset="2"/>
              <a:buChar char="§"/>
            </a:lvl2pPr>
            <a:lvl3pPr>
              <a:buFont typeface="Wingdings" panose="05000000000000000000" pitchFamily="2" charset="2"/>
              <a:buChar char="§"/>
            </a:lvl3pPr>
            <a:lvl4pPr>
              <a:buFont typeface="Wingdings" panose="05000000000000000000" pitchFamily="2" charset="2"/>
              <a:buChar char="§"/>
            </a:lvl4pPr>
            <a:lvl5pPr>
              <a:buFont typeface="Wingdings" panose="05000000000000000000" pitchFamily="2" charset="2"/>
              <a:buChar char="§"/>
            </a:lvl5pPr>
            <a:lvl6pPr>
              <a:buFont typeface="Wingdings" panose="05000000000000000000" pitchFamily="2" charset="2"/>
              <a:buChar char="§"/>
            </a:lvl6pPr>
            <a:lvl7pPr>
              <a:buFont typeface="Wingdings" panose="05000000000000000000" pitchFamily="2" charset="2"/>
              <a:buChar char="§"/>
            </a:lvl7pPr>
            <a:lvl8pPr>
              <a:buFont typeface="Wingdings" panose="05000000000000000000" pitchFamily="2" charset="2"/>
              <a:buChar char="§"/>
            </a:lvl8pPr>
            <a:lvl9pPr>
              <a:buFont typeface="Wingdings" panose="05000000000000000000" pitchFamily="2" charset="2"/>
              <a:buChar char="§"/>
            </a:lvl9pPr>
          </a:lstStyle>
          <a:p>
            <a:pPr marL="91440">
              <a:buNone/>
            </a:pPr>
            <a:r>
              <a:rPr lang="en-US" sz="1400" b="1" dirty="0">
                <a:solidFill>
                  <a:schemeClr val="tx1"/>
                </a:solidFill>
              </a:rPr>
              <a:t>Volatility &amp; Strategy Considerations</a:t>
            </a:r>
          </a:p>
          <a:p>
            <a:pPr marL="377190" indent="-285750"/>
            <a:r>
              <a:rPr lang="en-US" sz="1400" b="1" dirty="0">
                <a:solidFill>
                  <a:schemeClr val="tx1"/>
                </a:solidFill>
              </a:rPr>
              <a:t>Both strategies surpass ETF performance</a:t>
            </a:r>
            <a:r>
              <a:rPr lang="en-US" sz="1400" dirty="0">
                <a:solidFill>
                  <a:schemeClr val="tx1"/>
                </a:solidFill>
              </a:rPr>
              <a:t>, improving risk-return efficiency</a:t>
            </a:r>
          </a:p>
          <a:p>
            <a:pPr marL="377190" indent="-285750"/>
            <a:r>
              <a:rPr lang="en-US" sz="1400" b="1" dirty="0">
                <a:solidFill>
                  <a:schemeClr val="tx1"/>
                </a:solidFill>
              </a:rPr>
              <a:t>Daily selling</a:t>
            </a:r>
            <a:r>
              <a:rPr lang="en-US" sz="1400" dirty="0">
                <a:solidFill>
                  <a:schemeClr val="tx1"/>
                </a:solidFill>
              </a:rPr>
              <a:t> provides </a:t>
            </a:r>
            <a:r>
              <a:rPr lang="en-US" sz="1400" b="1" dirty="0">
                <a:solidFill>
                  <a:schemeClr val="tx1"/>
                </a:solidFill>
              </a:rPr>
              <a:t>more consistent cash flow</a:t>
            </a:r>
            <a:r>
              <a:rPr lang="en-US" sz="1400" dirty="0">
                <a:solidFill>
                  <a:schemeClr val="tx1"/>
                </a:solidFill>
              </a:rPr>
              <a:t>, while </a:t>
            </a:r>
            <a:r>
              <a:rPr lang="en-US" sz="1400" b="1" dirty="0">
                <a:solidFill>
                  <a:schemeClr val="tx1"/>
                </a:solidFill>
              </a:rPr>
              <a:t>monthly selling </a:t>
            </a:r>
            <a:r>
              <a:rPr lang="en-US" sz="1400" dirty="0">
                <a:solidFill>
                  <a:schemeClr val="tx1"/>
                </a:solidFill>
              </a:rPr>
              <a:t>offers a </a:t>
            </a:r>
            <a:r>
              <a:rPr lang="en-US" sz="1400" b="1" dirty="0">
                <a:solidFill>
                  <a:schemeClr val="tx1"/>
                </a:solidFill>
              </a:rPr>
              <a:t>stronger initial hedge</a:t>
            </a:r>
            <a:endParaRPr lang="en-US" sz="1400" dirty="0">
              <a:solidFill>
                <a:schemeClr val="tx1"/>
              </a:solidFill>
            </a:endParaRPr>
          </a:p>
        </p:txBody>
      </p:sp>
    </p:spTree>
    <p:extLst>
      <p:ext uri="{BB962C8B-B14F-4D97-AF65-F5344CB8AC3E}">
        <p14:creationId xmlns:p14="http://schemas.microsoft.com/office/powerpoint/2010/main" val="958113452"/>
      </p:ext>
    </p:extLst>
  </p:cSld>
  <p:clrMapOvr>
    <a:masterClrMapping/>
  </p:clrMapOvr>
  <p:extLst>
    <p:ext uri="{6950BFC3-D8DA-4A85-94F7-54DA5524770B}">
      <p188:commentRel xmlns:p188="http://schemas.microsoft.com/office/powerpoint/2018/8/main" r:id="rId5"/>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AA6FE7-C27F-E8F3-62A7-A71F5FF3CD57}"/>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22E475D9-103F-595C-9ACB-8171EBCDFC6C}"/>
              </a:ext>
            </a:extLst>
          </p:cNvPr>
          <p:cNvSpPr>
            <a:spLocks noGrp="1"/>
          </p:cNvSpPr>
          <p:nvPr>
            <p:ph type="title"/>
          </p:nvPr>
        </p:nvSpPr>
        <p:spPr/>
        <p:txBody>
          <a:bodyPr/>
          <a:lstStyle/>
          <a:p>
            <a:r>
              <a:rPr lang="en-US" sz="2400" dirty="0"/>
              <a:t>Researchers Are Right OTM Strategies Deliver Stronger Risk-Adjusted Returns In Volatile Market</a:t>
            </a:r>
          </a:p>
        </p:txBody>
      </p:sp>
      <p:sp>
        <p:nvSpPr>
          <p:cNvPr id="5" name="Date Placeholder 4">
            <a:extLst>
              <a:ext uri="{FF2B5EF4-FFF2-40B4-BE49-F238E27FC236}">
                <a16:creationId xmlns:a16="http://schemas.microsoft.com/office/drawing/2014/main" id="{F89D9768-F5B4-22FE-36C5-14363F3D4D36}"/>
              </a:ext>
            </a:extLst>
          </p:cNvPr>
          <p:cNvSpPr>
            <a:spLocks noGrp="1"/>
          </p:cNvSpPr>
          <p:nvPr>
            <p:ph type="dt" sz="half" idx="18"/>
          </p:nvPr>
        </p:nvSpPr>
        <p:spPr/>
        <p:txBody>
          <a:bodyPr/>
          <a:lstStyle/>
          <a:p>
            <a:fld id="{F15D5193-A1AC-4676-8A79-1DF10C6D376B}" type="datetime3">
              <a:rPr lang="en-US" smtClean="0"/>
              <a:t>12 March 2025</a:t>
            </a:fld>
            <a:endParaRPr lang="en-US"/>
          </a:p>
        </p:txBody>
      </p:sp>
      <p:sp>
        <p:nvSpPr>
          <p:cNvPr id="6" name="Slide Number Placeholder 5">
            <a:extLst>
              <a:ext uri="{FF2B5EF4-FFF2-40B4-BE49-F238E27FC236}">
                <a16:creationId xmlns:a16="http://schemas.microsoft.com/office/drawing/2014/main" id="{8A2DF4D9-E0F4-6404-4AE8-536654283D97}"/>
              </a:ext>
            </a:extLst>
          </p:cNvPr>
          <p:cNvSpPr>
            <a:spLocks noGrp="1"/>
          </p:cNvSpPr>
          <p:nvPr>
            <p:ph type="sldNum" sz="quarter" idx="19"/>
          </p:nvPr>
        </p:nvSpPr>
        <p:spPr/>
        <p:txBody>
          <a:bodyPr/>
          <a:lstStyle/>
          <a:p>
            <a:fld id="{62CB3E74-FC4B-418A-B5F6-72ED80208EB2}" type="slidenum">
              <a:rPr lang="en-US" smtClean="0"/>
              <a:pPr/>
              <a:t>9</a:t>
            </a:fld>
            <a:endParaRPr lang="en-US"/>
          </a:p>
        </p:txBody>
      </p:sp>
      <p:graphicFrame>
        <p:nvGraphicFramePr>
          <p:cNvPr id="9" name="Object 8" hidden="1">
            <a:extLst>
              <a:ext uri="{FF2B5EF4-FFF2-40B4-BE49-F238E27FC236}">
                <a16:creationId xmlns:a16="http://schemas.microsoft.com/office/drawing/2014/main" id="{F7501282-BF20-A0B8-6DC0-AF10B3EB0C8F}"/>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286" imgH="286" progId="TCLayout.ActiveDocument.1">
                  <p:embed/>
                </p:oleObj>
              </mc:Choice>
              <mc:Fallback>
                <p:oleObj name="think-cell Slide" r:id="rId6" imgW="286" imgH="286" progId="TCLayout.ActiveDocument.1">
                  <p:embed/>
                  <p:pic>
                    <p:nvPicPr>
                      <p:cNvPr id="9" name="Object 8" hidden="1">
                        <a:extLst>
                          <a:ext uri="{FF2B5EF4-FFF2-40B4-BE49-F238E27FC236}">
                            <a16:creationId xmlns:a16="http://schemas.microsoft.com/office/drawing/2014/main" id="{F7501282-BF20-A0B8-6DC0-AF10B3EB0C8F}"/>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CDF38663-BF01-4B29-A00C-F40FC0D31237}"/>
              </a:ext>
            </a:extLst>
          </p:cNvPr>
          <p:cNvSpPr/>
          <p:nvPr>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de-DE" sz="3000" b="1" dirty="0" err="1">
              <a:latin typeface="Arial" panose="020B0604020202020204" pitchFamily="34" charset="0"/>
              <a:ea typeface="+mj-ea"/>
              <a:cs typeface="+mj-cs"/>
              <a:sym typeface="Arial" panose="020B0604020202020204" pitchFamily="34" charset="0"/>
            </a:endParaRPr>
          </a:p>
        </p:txBody>
      </p:sp>
      <p:sp>
        <p:nvSpPr>
          <p:cNvPr id="4" name="Rectangle: Rounded Corners 3">
            <a:extLst>
              <a:ext uri="{FF2B5EF4-FFF2-40B4-BE49-F238E27FC236}">
                <a16:creationId xmlns:a16="http://schemas.microsoft.com/office/drawing/2014/main" id="{3B6E311C-DCE4-4223-6AD5-C051DE77B303}"/>
              </a:ext>
            </a:extLst>
          </p:cNvPr>
          <p:cNvSpPr/>
          <p:nvPr/>
        </p:nvSpPr>
        <p:spPr>
          <a:xfrm>
            <a:off x="576635" y="2004053"/>
            <a:ext cx="5400675" cy="1327580"/>
          </a:xfrm>
          <a:prstGeom prst="roundRect">
            <a:avLst/>
          </a:prstGeom>
          <a:ln/>
        </p:spPr>
        <p:style>
          <a:lnRef idx="2">
            <a:schemeClr val="accent1">
              <a:shade val="15000"/>
            </a:schemeClr>
          </a:lnRef>
          <a:fillRef idx="1">
            <a:schemeClr val="accent1"/>
          </a:fillRef>
          <a:effectRef idx="0">
            <a:schemeClr val="accent1"/>
          </a:effectRef>
          <a:fontRef idx="minor">
            <a:schemeClr val="lt1"/>
          </a:fontRef>
        </p:style>
        <p:txBody>
          <a:bodyPr bIns="79200" rtlCol="0" anchor="t"/>
          <a:lstStyle>
            <a:lvl1pPr>
              <a:buFont typeface="Wingdings" panose="05000000000000000000" pitchFamily="2" charset="2"/>
              <a:buChar char="§"/>
            </a:lvl1pPr>
            <a:lvl2pPr>
              <a:buFont typeface="Wingdings" panose="05000000000000000000" pitchFamily="2" charset="2"/>
              <a:buChar char="§"/>
            </a:lvl2pPr>
            <a:lvl3pPr>
              <a:buFont typeface="Wingdings" panose="05000000000000000000" pitchFamily="2" charset="2"/>
              <a:buChar char="§"/>
            </a:lvl3pPr>
            <a:lvl4pPr>
              <a:buFont typeface="Wingdings" panose="05000000000000000000" pitchFamily="2" charset="2"/>
              <a:buChar char="§"/>
            </a:lvl4pPr>
            <a:lvl5pPr>
              <a:buFont typeface="Wingdings" panose="05000000000000000000" pitchFamily="2" charset="2"/>
              <a:buChar char="§"/>
            </a:lvl5pPr>
            <a:lvl6pPr>
              <a:buFont typeface="Wingdings" panose="05000000000000000000" pitchFamily="2" charset="2"/>
              <a:buChar char="§"/>
            </a:lvl6pPr>
            <a:lvl7pPr>
              <a:buFont typeface="Wingdings" panose="05000000000000000000" pitchFamily="2" charset="2"/>
              <a:buChar char="§"/>
            </a:lvl7pPr>
            <a:lvl8pPr>
              <a:buFont typeface="Wingdings" panose="05000000000000000000" pitchFamily="2" charset="2"/>
              <a:buChar char="§"/>
            </a:lvl8pPr>
            <a:lvl9pPr>
              <a:buFont typeface="Wingdings" panose="05000000000000000000" pitchFamily="2" charset="2"/>
              <a:buChar char="§"/>
            </a:lvl9pPr>
          </a:lstStyle>
          <a:p>
            <a:pPr marL="0" marR="0" lvl="0" indent="0" algn="l"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kumimoji="0" lang="en-US" sz="1400" b="0" i="0" u="sng" strike="noStrike" kern="1200" cap="none" spc="0" normalizeH="0" baseline="0" noProof="0" dirty="0">
                <a:ln>
                  <a:noFill/>
                </a:ln>
                <a:solidFill>
                  <a:schemeClr val="bg1"/>
                </a:solidFill>
                <a:effectLst/>
                <a:uLnTx/>
                <a:uFillTx/>
                <a:latin typeface="Arial"/>
                <a:ea typeface="+mn-ea"/>
                <a:cs typeface="+mn-cs"/>
              </a:rPr>
              <a:t>In-the-Money Calls</a:t>
            </a:r>
          </a:p>
          <a:p>
            <a:pPr marL="285750" marR="0" lvl="0" indent="-2857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schemeClr val="bg1"/>
                </a:solidFill>
                <a:effectLst/>
                <a:uLnTx/>
                <a:uFillTx/>
                <a:latin typeface="Arial"/>
                <a:ea typeface="+mn-ea"/>
                <a:cs typeface="+mn-cs"/>
              </a:rPr>
              <a:t>Higher premiums</a:t>
            </a:r>
            <a:r>
              <a:rPr kumimoji="0" lang="en-US" sz="1400" b="0" i="0" u="none" strike="noStrike" kern="1200" cap="none" spc="0" normalizeH="0" baseline="0" noProof="0" dirty="0">
                <a:ln>
                  <a:noFill/>
                </a:ln>
                <a:solidFill>
                  <a:schemeClr val="bg1"/>
                </a:solidFill>
                <a:effectLst/>
                <a:uLnTx/>
                <a:uFillTx/>
                <a:latin typeface="Arial"/>
                <a:ea typeface="+mn-ea"/>
                <a:cs typeface="+mn-cs"/>
              </a:rPr>
              <a:t> generated upon selling</a:t>
            </a:r>
          </a:p>
          <a:p>
            <a:pPr marL="285750" marR="0" lvl="0" indent="-2857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schemeClr val="bg1"/>
                </a:solidFill>
                <a:effectLst/>
                <a:uLnTx/>
                <a:uFillTx/>
                <a:latin typeface="Arial"/>
                <a:ea typeface="+mn-ea"/>
                <a:cs typeface="+mn-cs"/>
              </a:rPr>
              <a:t>Increased risk of exercise </a:t>
            </a:r>
            <a:r>
              <a:rPr kumimoji="0" lang="en-US" sz="1400" b="0" i="0" u="none" strike="noStrike" kern="1200" cap="none" spc="0" normalizeH="0" baseline="0" noProof="0" dirty="0">
                <a:ln>
                  <a:noFill/>
                </a:ln>
                <a:solidFill>
                  <a:schemeClr val="bg1"/>
                </a:solidFill>
                <a:effectLst/>
                <a:uLnTx/>
                <a:uFillTx/>
                <a:latin typeface="Arial"/>
                <a:ea typeface="+mn-ea"/>
                <a:cs typeface="+mn-cs"/>
              </a:rPr>
              <a:t>at expiry, leading to potential losses</a:t>
            </a:r>
          </a:p>
          <a:p>
            <a:pPr marL="285750" marR="0" lvl="0" indent="-2857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chemeClr val="bg1"/>
                </a:solidFill>
                <a:effectLst/>
                <a:uLnTx/>
                <a:uFillTx/>
                <a:latin typeface="Arial"/>
                <a:ea typeface="+mn-ea"/>
                <a:cs typeface="+mn-cs"/>
              </a:rPr>
              <a:t>Creates a larger buffer to offset adverse market movements</a:t>
            </a:r>
          </a:p>
        </p:txBody>
      </p:sp>
      <p:sp>
        <p:nvSpPr>
          <p:cNvPr id="10" name="Rectangle: Rounded Corners 9">
            <a:extLst>
              <a:ext uri="{FF2B5EF4-FFF2-40B4-BE49-F238E27FC236}">
                <a16:creationId xmlns:a16="http://schemas.microsoft.com/office/drawing/2014/main" id="{DFB211ED-1F52-A62C-3AFB-EB3787A7CC85}"/>
              </a:ext>
            </a:extLst>
          </p:cNvPr>
          <p:cNvSpPr/>
          <p:nvPr/>
        </p:nvSpPr>
        <p:spPr>
          <a:xfrm>
            <a:off x="587125" y="1516815"/>
            <a:ext cx="5400677" cy="366795"/>
          </a:xfrm>
          <a:prstGeom prst="roundRect">
            <a:avLst/>
          </a:prstGeom>
          <a:ln/>
        </p:spPr>
        <p:style>
          <a:lnRef idx="2">
            <a:schemeClr val="accent5">
              <a:shade val="15000"/>
            </a:schemeClr>
          </a:lnRef>
          <a:fillRef idx="1">
            <a:schemeClr val="accent5"/>
          </a:fillRef>
          <a:effectRef idx="0">
            <a:schemeClr val="accent5"/>
          </a:effectRef>
          <a:fontRef idx="minor">
            <a:schemeClr val="lt1"/>
          </a:fontRef>
        </p:style>
        <p:txBody>
          <a:bodyPr bIns="79200" rtlCol="0" anchor="ctr"/>
          <a:lstStyle/>
          <a:p>
            <a:pPr algn="ctr">
              <a:buNone/>
            </a:pPr>
            <a:r>
              <a:rPr lang="en-US" sz="1400" b="1" dirty="0">
                <a:solidFill>
                  <a:schemeClr val="tx1"/>
                </a:solidFill>
              </a:rPr>
              <a:t>Researchers Shorted OTM Options. Best Strategy?</a:t>
            </a:r>
          </a:p>
        </p:txBody>
      </p:sp>
      <p:sp>
        <p:nvSpPr>
          <p:cNvPr id="11" name="TextBox 10">
            <a:extLst>
              <a:ext uri="{FF2B5EF4-FFF2-40B4-BE49-F238E27FC236}">
                <a16:creationId xmlns:a16="http://schemas.microsoft.com/office/drawing/2014/main" id="{A38B9AF9-1677-5BC7-4BD8-E12479B38B41}"/>
              </a:ext>
            </a:extLst>
          </p:cNvPr>
          <p:cNvSpPr txBox="1"/>
          <p:nvPr/>
        </p:nvSpPr>
        <p:spPr>
          <a:xfrm>
            <a:off x="6203952" y="5409220"/>
            <a:ext cx="5328606" cy="337483"/>
          </a:xfrm>
          <a:prstGeom prst="rect">
            <a:avLst/>
          </a:prstGeom>
          <a:noFill/>
        </p:spPr>
        <p:txBody>
          <a:bodyPr wrap="square" lIns="0" tIns="0" rIns="0" bIns="0" rtlCol="0">
            <a:noAutofit/>
          </a:bodyPr>
          <a:lstStyle/>
          <a:p>
            <a:pPr algn="l"/>
            <a:r>
              <a:rPr lang="en-US" sz="1000" i="1" dirty="0">
                <a:solidFill>
                  <a:srgbClr val="111111"/>
                </a:solidFill>
                <a:effectLst/>
              </a:rPr>
              <a:t>Daily selling, strike selection, 5% target yield, no stop loss, calls only</a:t>
            </a:r>
            <a:endParaRPr lang="en-US" sz="1000" i="1" dirty="0"/>
          </a:p>
        </p:txBody>
      </p:sp>
      <p:sp>
        <p:nvSpPr>
          <p:cNvPr id="3" name="Rectangle: Rounded Corners 2">
            <a:extLst>
              <a:ext uri="{FF2B5EF4-FFF2-40B4-BE49-F238E27FC236}">
                <a16:creationId xmlns:a16="http://schemas.microsoft.com/office/drawing/2014/main" id="{9CB725A0-6CC6-E8CA-97A3-185ED5BA247B}"/>
              </a:ext>
            </a:extLst>
          </p:cNvPr>
          <p:cNvSpPr/>
          <p:nvPr/>
        </p:nvSpPr>
        <p:spPr>
          <a:xfrm>
            <a:off x="587376" y="3478668"/>
            <a:ext cx="5400675" cy="1068005"/>
          </a:xfrm>
          <a:prstGeom prst="roundRect">
            <a:avLst/>
          </a:prstGeom>
          <a:ln/>
        </p:spPr>
        <p:style>
          <a:lnRef idx="2">
            <a:schemeClr val="accent2">
              <a:shade val="15000"/>
            </a:schemeClr>
          </a:lnRef>
          <a:fillRef idx="1">
            <a:schemeClr val="accent2"/>
          </a:fillRef>
          <a:effectRef idx="0">
            <a:schemeClr val="accent2"/>
          </a:effectRef>
          <a:fontRef idx="minor">
            <a:schemeClr val="lt1"/>
          </a:fontRef>
        </p:style>
        <p:txBody>
          <a:bodyPr bIns="79200" rtlCol="0" anchor="t"/>
          <a:lstStyle>
            <a:lvl1pPr>
              <a:buFont typeface="Wingdings" panose="05000000000000000000" pitchFamily="2" charset="2"/>
              <a:buChar char="§"/>
            </a:lvl1pPr>
            <a:lvl2pPr>
              <a:buFont typeface="Wingdings" panose="05000000000000000000" pitchFamily="2" charset="2"/>
              <a:buChar char="§"/>
            </a:lvl2pPr>
            <a:lvl3pPr>
              <a:buFont typeface="Wingdings" panose="05000000000000000000" pitchFamily="2" charset="2"/>
              <a:buChar char="§"/>
            </a:lvl3pPr>
            <a:lvl4pPr>
              <a:buFont typeface="Wingdings" panose="05000000000000000000" pitchFamily="2" charset="2"/>
              <a:buChar char="§"/>
            </a:lvl4pPr>
            <a:lvl5pPr>
              <a:buFont typeface="Wingdings" panose="05000000000000000000" pitchFamily="2" charset="2"/>
              <a:buChar char="§"/>
            </a:lvl5pPr>
            <a:lvl6pPr>
              <a:buFont typeface="Wingdings" panose="05000000000000000000" pitchFamily="2" charset="2"/>
              <a:buChar char="§"/>
            </a:lvl6pPr>
            <a:lvl7pPr>
              <a:buFont typeface="Wingdings" panose="05000000000000000000" pitchFamily="2" charset="2"/>
              <a:buChar char="§"/>
            </a:lvl7pPr>
            <a:lvl8pPr>
              <a:buFont typeface="Wingdings" panose="05000000000000000000" pitchFamily="2" charset="2"/>
              <a:buChar char="§"/>
            </a:lvl8pPr>
            <a:lvl9pPr>
              <a:buFont typeface="Wingdings" panose="05000000000000000000" pitchFamily="2" charset="2"/>
              <a:buChar char="§"/>
            </a:lvl9pPr>
          </a:lstStyle>
          <a:p>
            <a:pPr marL="0" marR="0" lvl="0" indent="0" algn="l"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kumimoji="0" lang="en-US" sz="1400" b="0" i="0" u="sng" strike="noStrike" kern="1200" cap="none" spc="0" normalizeH="0" baseline="0" noProof="0" dirty="0">
                <a:ln>
                  <a:noFill/>
                </a:ln>
                <a:solidFill>
                  <a:srgbClr val="201751"/>
                </a:solidFill>
                <a:effectLst/>
                <a:uLnTx/>
                <a:uFillTx/>
                <a:latin typeface="Arial"/>
                <a:ea typeface="+mn-ea"/>
                <a:cs typeface="+mn-cs"/>
              </a:rPr>
              <a:t>Out-of-the-Money Calls</a:t>
            </a:r>
          </a:p>
          <a:p>
            <a:pPr marL="285750" marR="0" lvl="0" indent="-2857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srgbClr val="201751"/>
                </a:solidFill>
                <a:effectLst/>
                <a:uLnTx/>
                <a:uFillTx/>
                <a:latin typeface="Arial"/>
                <a:ea typeface="+mn-ea"/>
                <a:cs typeface="+mn-cs"/>
              </a:rPr>
              <a:t>Lower premiums</a:t>
            </a:r>
            <a:r>
              <a:rPr kumimoji="0" lang="en-US" sz="1400" b="0" i="0" u="none" strike="noStrike" kern="1200" cap="none" spc="0" normalizeH="0" baseline="0" noProof="0" dirty="0">
                <a:ln>
                  <a:noFill/>
                </a:ln>
                <a:solidFill>
                  <a:srgbClr val="201751"/>
                </a:solidFill>
                <a:effectLst/>
                <a:uLnTx/>
                <a:uFillTx/>
                <a:latin typeface="Arial"/>
                <a:ea typeface="+mn-ea"/>
                <a:cs typeface="+mn-cs"/>
              </a:rPr>
              <a:t>, but safer positioning</a:t>
            </a:r>
          </a:p>
          <a:p>
            <a:pPr marL="285750" marR="0" lvl="0" indent="-2857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srgbClr val="201751"/>
                </a:solidFill>
                <a:effectLst/>
                <a:uLnTx/>
                <a:uFillTx/>
                <a:latin typeface="Arial"/>
                <a:ea typeface="+mn-ea"/>
                <a:cs typeface="+mn-cs"/>
              </a:rPr>
              <a:t>Reduced probability</a:t>
            </a:r>
            <a:r>
              <a:rPr kumimoji="0" lang="en-US" sz="1400" b="0" i="0" u="none" strike="noStrike" kern="1200" cap="none" spc="0" normalizeH="0" baseline="0" noProof="0" dirty="0">
                <a:ln>
                  <a:noFill/>
                </a:ln>
                <a:solidFill>
                  <a:srgbClr val="201751"/>
                </a:solidFill>
                <a:effectLst/>
                <a:uLnTx/>
                <a:uFillTx/>
                <a:latin typeface="Arial"/>
                <a:ea typeface="+mn-ea"/>
                <a:cs typeface="+mn-cs"/>
              </a:rPr>
              <a:t> of being exercised</a:t>
            </a:r>
          </a:p>
          <a:p>
            <a:pPr marL="285750" marR="0" lvl="0" indent="-2857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01751"/>
                </a:solidFill>
                <a:effectLst/>
                <a:uLnTx/>
                <a:uFillTx/>
                <a:latin typeface="Arial"/>
                <a:ea typeface="+mn-ea"/>
                <a:cs typeface="+mn-cs"/>
              </a:rPr>
              <a:t>Mitigates downside risk, particularly in volatile markets</a:t>
            </a:r>
          </a:p>
        </p:txBody>
      </p:sp>
      <p:sp>
        <p:nvSpPr>
          <p:cNvPr id="7" name="Rectangle: Rounded Corners 6">
            <a:extLst>
              <a:ext uri="{FF2B5EF4-FFF2-40B4-BE49-F238E27FC236}">
                <a16:creationId xmlns:a16="http://schemas.microsoft.com/office/drawing/2014/main" id="{4409C925-968E-9B77-351B-5073E5DCF787}"/>
              </a:ext>
            </a:extLst>
          </p:cNvPr>
          <p:cNvSpPr/>
          <p:nvPr/>
        </p:nvSpPr>
        <p:spPr>
          <a:xfrm>
            <a:off x="576634" y="4693708"/>
            <a:ext cx="5400675" cy="883830"/>
          </a:xfrm>
          <a:prstGeom prst="roundRect">
            <a:avLst/>
          </a:prstGeom>
          <a:ln/>
        </p:spPr>
        <p:style>
          <a:lnRef idx="2">
            <a:schemeClr val="accent6">
              <a:shade val="15000"/>
            </a:schemeClr>
          </a:lnRef>
          <a:fillRef idx="1">
            <a:schemeClr val="accent6"/>
          </a:fillRef>
          <a:effectRef idx="0">
            <a:schemeClr val="accent6"/>
          </a:effectRef>
          <a:fontRef idx="minor">
            <a:schemeClr val="lt1"/>
          </a:fontRef>
        </p:style>
        <p:txBody>
          <a:bodyPr bIns="79200" rtlCol="0" anchor="t"/>
          <a:lstStyle>
            <a:lvl1pPr>
              <a:buFont typeface="Wingdings" panose="05000000000000000000" pitchFamily="2" charset="2"/>
              <a:buChar char="§"/>
            </a:lvl1pPr>
            <a:lvl2pPr>
              <a:buFont typeface="Wingdings" panose="05000000000000000000" pitchFamily="2" charset="2"/>
              <a:buChar char="§"/>
            </a:lvl2pPr>
            <a:lvl3pPr>
              <a:buFont typeface="Wingdings" panose="05000000000000000000" pitchFamily="2" charset="2"/>
              <a:buChar char="§"/>
            </a:lvl3pPr>
            <a:lvl4pPr>
              <a:buFont typeface="Wingdings" panose="05000000000000000000" pitchFamily="2" charset="2"/>
              <a:buChar char="§"/>
            </a:lvl4pPr>
            <a:lvl5pPr>
              <a:buFont typeface="Wingdings" panose="05000000000000000000" pitchFamily="2" charset="2"/>
              <a:buChar char="§"/>
            </a:lvl5pPr>
            <a:lvl6pPr>
              <a:buFont typeface="Wingdings" panose="05000000000000000000" pitchFamily="2" charset="2"/>
              <a:buChar char="§"/>
            </a:lvl6pPr>
            <a:lvl7pPr>
              <a:buFont typeface="Wingdings" panose="05000000000000000000" pitchFamily="2" charset="2"/>
              <a:buChar char="§"/>
            </a:lvl7pPr>
            <a:lvl8pPr>
              <a:buFont typeface="Wingdings" panose="05000000000000000000" pitchFamily="2" charset="2"/>
              <a:buChar char="§"/>
            </a:lvl8pPr>
            <a:lvl9pPr>
              <a:buFont typeface="Wingdings" panose="05000000000000000000" pitchFamily="2" charset="2"/>
              <a:buChar char="§"/>
            </a:lvl9pPr>
          </a:lstStyle>
          <a:p>
            <a:pPr marL="0" marR="0" lvl="0" indent="0" algn="l" defTabSz="914400" rtl="0" eaLnBrk="1" fontAlgn="auto" latinLnBrk="0" hangingPunct="1">
              <a:lnSpc>
                <a:spcPct val="110000"/>
              </a:lnSpc>
              <a:spcBef>
                <a:spcPts val="0"/>
              </a:spcBef>
              <a:spcAft>
                <a:spcPts val="0"/>
              </a:spcAft>
              <a:buClrTx/>
              <a:buSzTx/>
              <a:buFont typeface="Wingdings" panose="05000000000000000000" pitchFamily="2" charset="2"/>
              <a:buNone/>
              <a:tabLst/>
              <a:defRPr/>
            </a:pPr>
            <a:r>
              <a:rPr kumimoji="0" lang="en-US" sz="1400" b="0" i="0" u="sng" strike="noStrike" kern="1200" cap="none" spc="0" normalizeH="0" baseline="0" noProof="0" dirty="0">
                <a:ln>
                  <a:noFill/>
                </a:ln>
                <a:solidFill>
                  <a:srgbClr val="201751"/>
                </a:solidFill>
                <a:effectLst/>
                <a:uLnTx/>
                <a:uFillTx/>
                <a:latin typeface="Arial"/>
                <a:ea typeface="+mn-ea"/>
                <a:cs typeface="+mn-cs"/>
              </a:rPr>
              <a:t>At-the-Money Calls (Baseline)</a:t>
            </a:r>
          </a:p>
          <a:p>
            <a:pPr marL="285750" marR="0" lvl="0" indent="-2857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kumimoji="0" lang="en-US" sz="1400" b="1" i="0" u="none" strike="noStrike" kern="1200" cap="none" spc="0" normalizeH="0" baseline="0" noProof="0" dirty="0">
                <a:ln>
                  <a:noFill/>
                </a:ln>
                <a:solidFill>
                  <a:srgbClr val="201751"/>
                </a:solidFill>
                <a:effectLst/>
                <a:uLnTx/>
                <a:uFillTx/>
                <a:latin typeface="Arial"/>
                <a:ea typeface="+mn-ea"/>
                <a:cs typeface="+mn-cs"/>
              </a:rPr>
              <a:t>Balanced approach </a:t>
            </a:r>
            <a:r>
              <a:rPr kumimoji="0" lang="en-US" sz="1400" b="0" i="0" u="none" strike="noStrike" kern="1200" cap="none" spc="0" normalizeH="0" baseline="0" noProof="0" dirty="0">
                <a:ln>
                  <a:noFill/>
                </a:ln>
                <a:solidFill>
                  <a:srgbClr val="201751"/>
                </a:solidFill>
                <a:effectLst/>
                <a:uLnTx/>
                <a:uFillTx/>
                <a:latin typeface="Arial"/>
                <a:ea typeface="+mn-ea"/>
                <a:cs typeface="+mn-cs"/>
              </a:rPr>
              <a:t>with moderate premiums and risk</a:t>
            </a:r>
          </a:p>
          <a:p>
            <a:pPr marL="285750" marR="0" lvl="0" indent="-2857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201751"/>
                </a:solidFill>
                <a:effectLst/>
                <a:uLnTx/>
                <a:uFillTx/>
                <a:latin typeface="Arial"/>
                <a:ea typeface="+mn-ea"/>
                <a:cs typeface="+mn-cs"/>
              </a:rPr>
              <a:t>Serves as a control for comparison</a:t>
            </a:r>
          </a:p>
        </p:txBody>
      </p:sp>
      <p:pic>
        <p:nvPicPr>
          <p:cNvPr id="13" name="Picture 12">
            <a:extLst>
              <a:ext uri="{FF2B5EF4-FFF2-40B4-BE49-F238E27FC236}">
                <a16:creationId xmlns:a16="http://schemas.microsoft.com/office/drawing/2014/main" id="{9637A4AE-150F-ACC0-66D3-63349B17B8FA}"/>
              </a:ext>
            </a:extLst>
          </p:cNvPr>
          <p:cNvPicPr>
            <a:picLocks noChangeAspect="1"/>
          </p:cNvPicPr>
          <p:nvPr/>
        </p:nvPicPr>
        <p:blipFill>
          <a:blip r:embed="rId8"/>
          <a:stretch>
            <a:fillRect/>
          </a:stretch>
        </p:blipFill>
        <p:spPr>
          <a:xfrm>
            <a:off x="6211505" y="1917600"/>
            <a:ext cx="5393119" cy="3470631"/>
          </a:xfrm>
          <a:prstGeom prst="rect">
            <a:avLst/>
          </a:prstGeom>
          <a:ln w="12700">
            <a:solidFill>
              <a:schemeClr val="tx1"/>
            </a:solidFill>
          </a:ln>
        </p:spPr>
      </p:pic>
    </p:spTree>
    <p:extLst>
      <p:ext uri="{BB962C8B-B14F-4D97-AF65-F5344CB8AC3E}">
        <p14:creationId xmlns:p14="http://schemas.microsoft.com/office/powerpoint/2010/main" val="3452402155"/>
      </p:ext>
    </p:extLst>
  </p:cSld>
  <p:clrMapOvr>
    <a:masterClrMapping/>
  </p:clrMapOvr>
  <p:extLst>
    <p:ext uri="{6950BFC3-D8DA-4A85-94F7-54DA5524770B}">
      <p188:commentRel xmlns:p188="http://schemas.microsoft.com/office/powerpoint/2018/8/main" r:id="rId5"/>
    </p:ext>
  </p:extLs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pQoMzkI3SdevhKBdvBvyA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pQoMzkI3SdevhKBdvBvyA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pQoMzkI3SdevhKBdvBvyA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pQoMzkI3SdevhKBdvBvyA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pQoMzkI3SdevhKBdvBvyA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pQoMzkI3SdevhKBdvBvyA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pQoMzkI3SdevhKBdvBvyA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pQoMzkI3SdevhKBdvBvyA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pQoMzkI3SdevhKBdvBvyA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pQoMzkI3SdevhKBdvBvyA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bfNMVN6Iqu93BoG2_nkCm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DtUhGzxNS3SNhetisjE3B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L1B7Uf6NQcSpdmB2hkyL1g"/>
</p:tagLst>
</file>

<file path=ppt/tags/tag34.xml><?xml version="1.0" encoding="utf-8"?>
<p:tagLst xmlns:a="http://schemas.openxmlformats.org/drawingml/2006/main" xmlns:r="http://schemas.openxmlformats.org/officeDocument/2006/relationships" xmlns:p="http://schemas.openxmlformats.org/presentationml/2006/main">
  <p:tag name="MIO_EKGUID" val="975f6354-85ed-4b7a-aab1-d5c769a01531"/>
  <p:tag name="MIO_GUID" val="d6202ca8-d0f0-447c-800d-9b68daac34fb"/>
  <p:tag name="MIO_UPDATE" val="True"/>
  <p:tag name="MIO_VERSION" val="16.03.2021 11:14:26"/>
  <p:tag name="MIO_DBID" val="0F45B44C-9BC7-4D85-81C4-7155EE70A7B9"/>
  <p:tag name="MIO_LASTDOWNLOADED" val="29.11.2023 18:19:09.725"/>
  <p:tag name="MIO_OBJECTNAME" val="Zoom"/>
  <p:tag name="MIO_LASTEDITORNAME" val="Stephan Grambach"/>
</p:tagLst>
</file>

<file path=ppt/tags/tag35.xml><?xml version="1.0" encoding="utf-8"?>
<p:tagLst xmlns:a="http://schemas.openxmlformats.org/drawingml/2006/main" xmlns:r="http://schemas.openxmlformats.org/officeDocument/2006/relationships" xmlns:p="http://schemas.openxmlformats.org/presentationml/2006/main">
  <p:tag name="MIO_EKGUID" val="cdfdbe62-1af3-4449-a7e3-6f7107ea6378"/>
  <p:tag name="MIO_GUID" val="2967b020-3da2-4888-b341-3c0df815d8af"/>
  <p:tag name="MIO_UPDATE" val="True"/>
  <p:tag name="MIO_VERSION" val="16.03.2021 11:15:58"/>
  <p:tag name="MIO_DBID" val="0F45B44C-9BC7-4D85-81C4-7155EE70A7B9"/>
  <p:tag name="MIO_LASTDOWNLOADED" val="08.11.2024 15:01:51.466"/>
  <p:tag name="MIO_OBJECTNAME" val="Degree"/>
  <p:tag name="MIO_LASTEDITORNAME" val="Stephan Grambach"/>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IAH5BnKV.AIJZkEpwzSAC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ejVXhm.JQECxtKwnMDcgr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l_wLkWSVO7A3YZSLSCYnKg"/>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ejVXhm.JQECxtKwnMDcgr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ejVXhm.JQECxtKwnMDcgr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ejVXhm.JQECxtKwnMDcgr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pQoMzkI3SdevhKBdvBvyAg"/>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ejVXhm.JQECxtKwnMDcgrQ"/>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ejVXhm.JQECxtKwnMDcgr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ejVXhm.JQECxtKwnMDcgrQ"/>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ejVXhm.JQECxtKwnMDcgr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ejVXhm.JQECxtKwnMDcgr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ejVXhm.JQECxtKwnMDcgr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ejVXhm.JQECxtKwnMDcgr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ejVXhm.JQECxtKwnMDcgrQ"/>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ejVXhm.JQECxtKwnMDcgrQ"/>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ejVXhm.JQECxtKwnMDcgr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pQoMzkI3SdevhKBdvBvyAg"/>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ejVXhm.JQECxtKwnMDcgr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IkE4O8FE2Qb9jCBIogK.rQ"/>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ejVXhm.JQECxtKwnMDcgrQ"/>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ejVXhm.JQECxtKwnMDcgr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pQoMzkI3SdevhKBdvBvyAg"/>
</p:tagLst>
</file>

<file path=ppt/theme/theme1.xml><?xml version="1.0" encoding="utf-8"?>
<a:theme xmlns:a="http://schemas.openxmlformats.org/drawingml/2006/main" name="EUREX EX">
  <a:themeElements>
    <a:clrScheme name="EUREX">
      <a:dk1>
        <a:srgbClr val="201751"/>
      </a:dk1>
      <a:lt1>
        <a:srgbClr val="FEFFFF"/>
      </a:lt1>
      <a:dk2>
        <a:srgbClr val="00CE7D"/>
      </a:dk2>
      <a:lt2>
        <a:srgbClr val="F3F3F3"/>
      </a:lt2>
      <a:accent1>
        <a:srgbClr val="201751"/>
      </a:accent1>
      <a:accent2>
        <a:srgbClr val="00CE7D"/>
      </a:accent2>
      <a:accent3>
        <a:srgbClr val="00454D"/>
      </a:accent3>
      <a:accent4>
        <a:srgbClr val="3C7DBE"/>
      </a:accent4>
      <a:accent5>
        <a:srgbClr val="DCDCDC"/>
      </a:accent5>
      <a:accent6>
        <a:srgbClr val="F3F3F3"/>
      </a:accent6>
      <a:hlink>
        <a:srgbClr val="00CE7D"/>
      </a:hlink>
      <a:folHlink>
        <a:srgbClr val="201751"/>
      </a:folHlink>
    </a:clrScheme>
    <a:fontScheme name="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bIns="79200" rtlCol="0" anchor="ctr"/>
      <a:lstStyle>
        <a:defPPr algn="ctr">
          <a:defRPr sz="1400"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defRPr dirty="0" smtClean="0"/>
        </a:defPPr>
      </a:lstStyle>
    </a:txDef>
  </a:objectDefaults>
  <a:extraClrSchemeLst/>
  <a:custClrLst>
    <a:custClr name="Eurex Blue">
      <a:srgbClr val="201751"/>
    </a:custClr>
    <a:custClr name="Teal">
      <a:srgbClr val="00454D"/>
    </a:custClr>
    <a:custClr name="Purple">
      <a:srgbClr val="66348E"/>
    </a:custClr>
    <a:custClr>
      <a:srgbClr val="FFFFFF"/>
    </a:custClr>
    <a:custClr>
      <a:srgbClr val="FFFFFF"/>
    </a:custClr>
    <a:custClr>
      <a:srgbClr val="FFFFFF"/>
    </a:custClr>
    <a:custClr>
      <a:srgbClr val="FFFFFF"/>
    </a:custClr>
    <a:custClr>
      <a:srgbClr val="FFFFFF"/>
    </a:custClr>
    <a:custClr>
      <a:srgbClr val="FFFFFF"/>
    </a:custClr>
    <a:custClr>
      <a:srgbClr val="FFFFFF"/>
    </a:custClr>
    <a:custClr name="Eurex Green">
      <a:srgbClr val="00CE7D"/>
    </a:custClr>
    <a:custClr name="Light Blue">
      <a:srgbClr val="3C7DBE"/>
    </a:custClr>
    <a:custClr name="Peach">
      <a:srgbClr val="FFAAA1"/>
    </a:custClr>
    <a:custClr>
      <a:srgbClr val="FFFFFF"/>
    </a:custClr>
    <a:custClr>
      <a:srgbClr val="FFFFFF"/>
    </a:custClr>
    <a:custClr>
      <a:srgbClr val="FFFFFF"/>
    </a:custClr>
    <a:custClr>
      <a:srgbClr val="FFFFFF"/>
    </a:custClr>
    <a:custClr>
      <a:srgbClr val="FFFFFF"/>
    </a:custClr>
    <a:custClr>
      <a:srgbClr val="FFFFFF"/>
    </a:custClr>
    <a:custClr>
      <a:srgbClr val="FFFFFF"/>
    </a:custClr>
    <a:custClr name="Eurex Light Grey">
      <a:srgbClr val="F3F3F3"/>
    </a:custClr>
    <a:custClr name="Grey">
      <a:srgbClr val="DCDCDC"/>
    </a:custClr>
    <a:custClr name="Aqua Mint">
      <a:srgbClr val="A0DCC8"/>
    </a:custClr>
    <a:custClr>
      <a:srgbClr val="FFFFFF"/>
    </a:custClr>
    <a:custClr>
      <a:srgbClr val="FFFFFF"/>
    </a:custClr>
    <a:custClr>
      <a:srgbClr val="FFFFFF"/>
    </a:custClr>
    <a:custClr>
      <a:srgbClr val="FFFFFF"/>
    </a:custClr>
    <a:custClr>
      <a:srgbClr val="FFFFFF"/>
    </a:custClr>
    <a:custClr>
      <a:srgbClr val="FFFFFF"/>
    </a:custClr>
    <a:custClr>
      <a:srgbClr val="FFFFFF"/>
    </a:custClr>
  </a:custClrLst>
  <a:extLst>
    <a:ext uri="{05A4C25C-085E-4340-85A3-A5531E510DB2}">
      <thm15:themeFamily xmlns:thm15="http://schemas.microsoft.com/office/thememl/2012/main" name="DBG_PowerPoint_16x9.potx" id="{2DE12C27-C869-4AA8-BE60-AB0248EDDCBE}" vid="{F2A30D54-A040-4E62-98AC-277815C9D092}"/>
    </a:ext>
  </a:extLst>
</a:theme>
</file>

<file path=ppt/theme/theme2.xml><?xml version="1.0" encoding="utf-8"?>
<a:theme xmlns:a="http://schemas.openxmlformats.org/drawingml/2006/main" name="Office">
  <a:themeElements>
    <a:clrScheme name="Benutzerdefiniert 143">
      <a:dk1>
        <a:srgbClr val="000099"/>
      </a:dk1>
      <a:lt1>
        <a:sysClr val="window" lastClr="FFFFFF"/>
      </a:lt1>
      <a:dk2>
        <a:srgbClr val="696969"/>
      </a:dk2>
      <a:lt2>
        <a:srgbClr val="BDBDBD"/>
      </a:lt2>
      <a:accent1>
        <a:srgbClr val="000099"/>
      </a:accent1>
      <a:accent2>
        <a:srgbClr val="00A5FF"/>
      </a:accent2>
      <a:accent3>
        <a:srgbClr val="8CDCFF"/>
      </a:accent3>
      <a:accent4>
        <a:srgbClr val="404040"/>
      </a:accent4>
      <a:accent5>
        <a:srgbClr val="696969"/>
      </a:accent5>
      <a:accent6>
        <a:srgbClr val="BDBDBD"/>
      </a:accent6>
      <a:hlink>
        <a:srgbClr val="000099"/>
      </a:hlink>
      <a:folHlink>
        <a:srgbClr val="000099"/>
      </a:folHlink>
    </a:clrScheme>
    <a:fontScheme name="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Benutzerdefiniert 143">
      <a:dk1>
        <a:srgbClr val="000099"/>
      </a:dk1>
      <a:lt1>
        <a:sysClr val="window" lastClr="FFFFFF"/>
      </a:lt1>
      <a:dk2>
        <a:srgbClr val="696969"/>
      </a:dk2>
      <a:lt2>
        <a:srgbClr val="BDBDBD"/>
      </a:lt2>
      <a:accent1>
        <a:srgbClr val="000099"/>
      </a:accent1>
      <a:accent2>
        <a:srgbClr val="00A5FF"/>
      </a:accent2>
      <a:accent3>
        <a:srgbClr val="8CDCFF"/>
      </a:accent3>
      <a:accent4>
        <a:srgbClr val="404040"/>
      </a:accent4>
      <a:accent5>
        <a:srgbClr val="696969"/>
      </a:accent5>
      <a:accent6>
        <a:srgbClr val="BDBDBD"/>
      </a:accent6>
      <a:hlink>
        <a:srgbClr val="000099"/>
      </a:hlink>
      <a:folHlink>
        <a:srgbClr val="000099"/>
      </a:folHlink>
    </a:clrScheme>
    <a:fontScheme name="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DescriptionofTool xmlns="be72d6e8-309e-40b3-ad3c-087f25dd917c" xsi:nil="true"/>
    <_ip_UnifiedCompliancePolicyProperties xmlns="http://schemas.microsoft.com/sharepoint/v3" xsi:nil="true"/>
    <TaxCatchAll xmlns="43ea4120-7f44-41d4-9280-5798ded4a80e" xsi:nil="true"/>
    <lcf76f155ced4ddcb4097134ff3c332f xmlns="be72d6e8-309e-40b3-ad3c-087f25dd917c">
      <Terms xmlns="http://schemas.microsoft.com/office/infopath/2007/PartnerControls"/>
    </lcf76f155ced4ddcb4097134ff3c332f>
  </documentManagement>
</p:properties>
</file>

<file path=customXml/item2.xml><?xml version="1.0" encoding="utf-8"?>
<BBSettings xmlns="http://schemas.bloomberg.com/settings/1.0">
  <Item name="DocumentId_Charts">{19E9D090-0E00-416C-AD3C-8F1F47FE4D40}</Item>
  <Item xmlns="" name="ShapesMap_Charts">{"{19E9D090-0E00-416C-AD3C-8F1F47FE4D40}":{"498":{},"507":{},"508":{},"509":{},"512":{},"520":{},"525":{},"539":{},"566":{},"567":{},"574":{},"581":{},"588":{},"591":{},"594":{},"598":{},"601":{},"606":{},"608":{},"610":{},"611":{},"612":{},"613":{},"614":{},"615":{},"617":{}}}</Item>
</BBSettings>
</file>

<file path=customXml/item3.xml><?xml version="1.0" encoding="utf-8"?>
<sisl xmlns:xsi="http://www.w3.org/2001/XMLSchema-instance" xmlns:xsd="http://www.w3.org/2001/XMLSchema" xmlns="http://www.boldonjames.com/2008/01/sie/internal/label" sislVersion="0" policy="5e216652-7cb1-42d3-a22f-fb5c7f348db5" origin="defaultValue">
  <element uid="id_classification_internalonly" value=""/>
</sisl>
</file>

<file path=customXml/item4.xml><?xml version="1.0" encoding="utf-8"?>
<ct:contentTypeSchema xmlns:ct="http://schemas.microsoft.com/office/2006/metadata/contentType" xmlns:ma="http://schemas.microsoft.com/office/2006/metadata/properties/metaAttributes" ct:_="" ma:_="" ma:contentTypeName="Document" ma:contentTypeID="0x01010047C65A705BBC674EBE55A4E86A2C990A" ma:contentTypeVersion="16" ma:contentTypeDescription="Create a new document." ma:contentTypeScope="" ma:versionID="a062f599d786f7cd1317042cf8dbff0c">
  <xsd:schema xmlns:xsd="http://www.w3.org/2001/XMLSchema" xmlns:xs="http://www.w3.org/2001/XMLSchema" xmlns:p="http://schemas.microsoft.com/office/2006/metadata/properties" xmlns:ns1="http://schemas.microsoft.com/sharepoint/v3" xmlns:ns2="be72d6e8-309e-40b3-ad3c-087f25dd917c" xmlns:ns3="43ea4120-7f44-41d4-9280-5798ded4a80e" targetNamespace="http://schemas.microsoft.com/office/2006/metadata/properties" ma:root="true" ma:fieldsID="83248c89732b71beafe655bfd53911a9" ns1:_="" ns2:_="" ns3:_="">
    <xsd:import namespace="http://schemas.microsoft.com/sharepoint/v3"/>
    <xsd:import namespace="be72d6e8-309e-40b3-ad3c-087f25dd917c"/>
    <xsd:import namespace="43ea4120-7f44-41d4-9280-5798ded4a80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element ref="ns2:MediaServiceLocation" minOccurs="0"/>
                <xsd:element ref="ns1:_ip_UnifiedCompliancePolicyProperties" minOccurs="0"/>
                <xsd:element ref="ns1:_ip_UnifiedCompliancePolicyUIAction" minOccurs="0"/>
                <xsd:element ref="ns2:DescriptionofToo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1" nillable="true" ma:displayName="Unified Compliance Policy Properties" ma:hidden="true" ma:internalName="_ip_UnifiedCompliancePolicyProperties">
      <xsd:simpleType>
        <xsd:restriction base="dms:Note"/>
      </xsd:simpleType>
    </xsd:element>
    <xsd:element name="_ip_UnifiedCompliancePolicyUIAction" ma:index="2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e72d6e8-309e-40b3-ad3c-087f25dd917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917e55e0-b0a9-432c-94a7-1995524fa846"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description="" ma:indexed="true" ma:internalName="MediaServiceLocation" ma:readOnly="true">
      <xsd:simpleType>
        <xsd:restriction base="dms:Text"/>
      </xsd:simpleType>
    </xsd:element>
    <xsd:element name="DescriptionofTool" ma:index="23" nillable="true" ma:displayName="Description of Tool" ma:format="Dropdown" ma:internalName="DescriptionofTool">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3ea4120-7f44-41d4-9280-5798ded4a80e"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0126328b-ca57-494c-827f-4d3796bec39e}" ma:internalName="TaxCatchAll" ma:showField="CatchAllData" ma:web="43ea4120-7f44-41d4-9280-5798ded4a80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WrappedLabelHistory xmlns:xsi="http://www.w3.org/2001/XMLSchema-instance" xmlns:xsd="http://www.w3.org/2001/XMLSchema" xmlns="http://www.boldonjames.com/2016/02/Classifier/internal/wrappedLabelHistory">
  <Value>PD94bWwgdmVyc2lvbj0iMS4wIiBlbmNvZGluZz0idXMtYXNjaWkiPz48bGFiZWxIaXN0b3J5IHhtbG5zOnhzaT0iaHR0cDovL3d3dy53My5vcmcvMjAwMS9YTUxTY2hlbWEtaW5zdGFuY2UiIHhtbG5zOnhzZD0iaHR0cDovL3d3dy53My5vcmcvMjAwMS9YTUxTY2hlbWEiIHhtbG5zPSJodHRwOi8vd3d3LmJvbGRvbmphbWVzLmNvbS8yMDE2LzAyL0NsYXNzaWZpZXIvaW50ZXJuYWwvbGFiZWxIaXN0b3J5Ij48aXRlbT48c2lzbCBzaXNsVmVyc2lvbj0iMCIgcG9saWN5PSI1ZTIxNjY1Mi03Y2IxLTQyZDMtYTIyZi1mYjVjN2YzNDhkYjUiIG9yaWdpbj0iZGVmYXVsdFZhbHVlIj48ZWxlbWVudCB1aWQ9ImlkX2NsYXNzaWZpY2F0aW9uX2ludGVybmFsb25seSIgdmFsdWU9IiIgeG1sbnM9Imh0dHA6Ly93d3cuYm9sZG9uamFtZXMuY29tLzIwMDgvMDEvc2llL2ludGVybmFsL2xhYmVsIiAvPjwvc2lzbD48VXNlck5hbWU+T0FBRFxmczE2MzwvVXNlck5hbWU+PERhdGVUaW1lPjA2LjA3LjIwMjAgMDc6MDc6MTQ8L0RhdGVUaW1lPjxMYWJlbFN0cmluZz5JbnRlcm5hbDwvTGFiZWxTdHJpbmc+PC9pdGVtPjwvbGFiZWxIaXN0b3J5Pg==</Value>
</WrappedLabelHistory>
</file>

<file path=customXml/item6.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1C2374D-CD9E-4A85-BB91-5EDF003BEB0C}">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19807ef8-958e-4084-bd23-1fbb5d0230df"/>
    <ds:schemaRef ds:uri="http://www.w3.org/XML/1998/namespace"/>
  </ds:schemaRefs>
</ds:datastoreItem>
</file>

<file path=customXml/itemProps2.xml><?xml version="1.0" encoding="utf-8"?>
<ds:datastoreItem xmlns:ds="http://schemas.openxmlformats.org/officeDocument/2006/customXml" ds:itemID="{A121EB69-4C14-40E8-AD6C-E1DDAE3249D0}">
  <ds:schemaRefs>
    <ds:schemaRef ds:uri="http://schemas.bloomberg.com/settings/1.0"/>
    <ds:schemaRef ds:uri=""/>
  </ds:schemaRefs>
</ds:datastoreItem>
</file>

<file path=customXml/itemProps3.xml><?xml version="1.0" encoding="utf-8"?>
<ds:datastoreItem xmlns:ds="http://schemas.openxmlformats.org/officeDocument/2006/customXml" ds:itemID="{1C57874A-2D17-497F-B0AD-7566DA61ED27}">
  <ds:schemaRefs>
    <ds:schemaRef ds:uri="http://www.w3.org/2001/XMLSchema"/>
    <ds:schemaRef ds:uri="http://www.boldonjames.com/2008/01/sie/internal/label"/>
  </ds:schemaRefs>
</ds:datastoreItem>
</file>

<file path=customXml/itemProps4.xml><?xml version="1.0" encoding="utf-8"?>
<ds:datastoreItem xmlns:ds="http://schemas.openxmlformats.org/officeDocument/2006/customXml" ds:itemID="{F1C0920E-FD9C-44E2-ABB8-EFDBC9303EC8}"/>
</file>

<file path=customXml/itemProps5.xml><?xml version="1.0" encoding="utf-8"?>
<ds:datastoreItem xmlns:ds="http://schemas.openxmlformats.org/officeDocument/2006/customXml" ds:itemID="{599CB585-2336-43C2-AB32-C15289EAD842}">
  <ds:schemaRefs>
    <ds:schemaRef ds:uri="http://www.w3.org/2001/XMLSchema"/>
    <ds:schemaRef ds:uri="http://www.boldonjames.com/2016/02/Classifier/internal/wrappedLabelHistory"/>
  </ds:schemaRefs>
</ds:datastoreItem>
</file>

<file path=customXml/itemProps6.xml><?xml version="1.0" encoding="utf-8"?>
<ds:datastoreItem xmlns:ds="http://schemas.openxmlformats.org/officeDocument/2006/customXml" ds:itemID="{3100CE57-8C6A-425A-8EDC-17F7ED36948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DBG_PowerPoint_16x9</Template>
  <TotalTime>0</TotalTime>
  <Words>4429</Words>
  <Application>Microsoft Office PowerPoint</Application>
  <PresentationFormat>Widescreen</PresentationFormat>
  <Paragraphs>688</Paragraphs>
  <Slides>25</Slides>
  <Notes>23</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1" baseType="lpstr">
      <vt:lpstr>Aptos</vt:lpstr>
      <vt:lpstr>Arial</vt:lpstr>
      <vt:lpstr>Calibri</vt:lpstr>
      <vt:lpstr>Wingdings</vt:lpstr>
      <vt:lpstr>EUREX EX</vt:lpstr>
      <vt:lpstr>think-cell Slide</vt:lpstr>
      <vt:lpstr>Optimizing Short Volatility Strategies</vt:lpstr>
      <vt:lpstr>Executive Summary</vt:lpstr>
      <vt:lpstr>Agenda</vt:lpstr>
      <vt:lpstr>Scope and Data  </vt:lpstr>
      <vt:lpstr>Overview Of The Underlying Asset And Data Scope</vt:lpstr>
      <vt:lpstr>Analysis and Results</vt:lpstr>
      <vt:lpstr>Daily Option Selling Performs Better In Negative Scenario</vt:lpstr>
      <vt:lpstr>Daily Selling Provides More Consistent Cash-Flow And More Stable Alpha</vt:lpstr>
      <vt:lpstr>Researchers Are Right OTM Strategies Deliver Stronger Risk-Adjusted Returns In Volatile Market</vt:lpstr>
      <vt:lpstr>Maximizing Returns With OTM Strategies; Higher But Unstable Alpha</vt:lpstr>
      <vt:lpstr>Target Yield Strategies Superior Performance With Higher Yields In Low Volatile Markets</vt:lpstr>
      <vt:lpstr>High Target Yields Larger Cash Cushion But Too Risky In Extreme Volatility</vt:lpstr>
      <vt:lpstr>Stop Loss A Must-Have, Improving Alpha And Returns</vt:lpstr>
      <vt:lpstr>The Optimized Threshold For The Stop Loss Varies Across Different Scenarios</vt:lpstr>
      <vt:lpstr>Target Yield vs. Exposure Focus Variable Weight Strategy Delivers Higher Returns And Alpha</vt:lpstr>
      <vt:lpstr>Variable Weight Strategy Higher Returns With Comparable Volatility</vt:lpstr>
      <vt:lpstr>Maximizing Alpha The Power Of Combining Calls &amp; Puts </vt:lpstr>
      <vt:lpstr>Calls &amp; Puts Outperforming, Especially In Negative Scenarios</vt:lpstr>
      <vt:lpstr>OTM Provides Leverage, ATM Captures Growth In Calm Markets</vt:lpstr>
      <vt:lpstr>Optimizing Strike Selection OTM Excels In Volatile Markets, ATM Gives More Stable Alpha</vt:lpstr>
      <vt:lpstr>Thank you!</vt:lpstr>
      <vt:lpstr>Disclaimer</vt:lpstr>
      <vt:lpstr>Appendix</vt:lpstr>
      <vt:lpstr>Optimizing Cash Flow With Adaptive Option Selling Strategies</vt:lpstr>
      <vt:lpstr>Testing The Strategy In Three Market Scenarios</vt:lpstr>
    </vt:vector>
  </TitlesOfParts>
  <Company>Deutsche Börse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  Frankfurt am Main</dc:title>
  <dc:creator>Christian Pohl</dc:creator>
  <cp:lastModifiedBy>Joudy Benkaddour</cp:lastModifiedBy>
  <cp:revision>585</cp:revision>
  <cp:lastPrinted>2020-07-06T13:20:28Z</cp:lastPrinted>
  <dcterms:created xsi:type="dcterms:W3CDTF">2019-08-07T09:50:22Z</dcterms:created>
  <dcterms:modified xsi:type="dcterms:W3CDTF">2025-03-12T11:12:13Z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24e35ff6-8f2e-488b-8e66-535ed9228015</vt:lpwstr>
  </property>
  <property fmtid="{D5CDD505-2E9C-101B-9397-08002B2CF9AE}" pid="3" name="bjDocumentLabelXML">
    <vt:lpwstr>&lt;?xml version="1.0" encoding="us-ascii"?&gt;&lt;sisl xmlns:xsi="http://www.w3.org/2001/XMLSchema-instance" xmlns:xsd="http://www.w3.org/2001/XMLSchema" sislVersion="0" policy="5e216652-7cb1-42d3-a22f-fb5c7f348db5" origin="defaultValue" xmlns="http://www.boldonj</vt:lpwstr>
  </property>
  <property fmtid="{D5CDD505-2E9C-101B-9397-08002B2CF9AE}" pid="4" name="bjDocumentLabelXML-0">
    <vt:lpwstr>ames.com/2008/01/sie/internal/label"&gt;&lt;element uid="id_classification_internalonly" value="" /&gt;&lt;/sisl&gt;</vt:lpwstr>
  </property>
  <property fmtid="{D5CDD505-2E9C-101B-9397-08002B2CF9AE}" pid="5" name="bjDocumentSecurityLabel">
    <vt:lpwstr>Internal</vt:lpwstr>
  </property>
  <property fmtid="{D5CDD505-2E9C-101B-9397-08002B2CF9AE}" pid="6" name="DBG_Classification_ID">
    <vt:lpwstr>2</vt:lpwstr>
  </property>
  <property fmtid="{D5CDD505-2E9C-101B-9397-08002B2CF9AE}" pid="7" name="DBG_Classification_Name">
    <vt:lpwstr>Internal</vt:lpwstr>
  </property>
  <property fmtid="{D5CDD505-2E9C-101B-9397-08002B2CF9AE}" pid="8" name="bjSaver">
    <vt:lpwstr>vnPAeyMGvls4PXsQK3RIBA+hjsOsLQ8W</vt:lpwstr>
  </property>
  <property fmtid="{D5CDD505-2E9C-101B-9397-08002B2CF9AE}" pid="9" name="ContentTypeId">
    <vt:lpwstr>0x01010047C65A705BBC674EBE55A4E86A2C990A</vt:lpwstr>
  </property>
  <property fmtid="{D5CDD505-2E9C-101B-9397-08002B2CF9AE}" pid="10" name="bjLabelHistoryID">
    <vt:lpwstr>{599CB585-2336-43C2-AB32-C15289EAD842}</vt:lpwstr>
  </property>
  <property fmtid="{D5CDD505-2E9C-101B-9397-08002B2CF9AE}" pid="11" name="MSIP_Label_2e952e98-911c-4aff-840a-f71bc6baaf7f_Enabled">
    <vt:lpwstr>true</vt:lpwstr>
  </property>
  <property fmtid="{D5CDD505-2E9C-101B-9397-08002B2CF9AE}" pid="12" name="MSIP_Label_2e952e98-911c-4aff-840a-f71bc6baaf7f_SetDate">
    <vt:lpwstr>2022-10-19T12:50:25Z</vt:lpwstr>
  </property>
  <property fmtid="{D5CDD505-2E9C-101B-9397-08002B2CF9AE}" pid="13" name="MSIP_Label_2e952e98-911c-4aff-840a-f71bc6baaf7f_Method">
    <vt:lpwstr>Standard</vt:lpwstr>
  </property>
  <property fmtid="{D5CDD505-2E9C-101B-9397-08002B2CF9AE}" pid="14" name="MSIP_Label_2e952e98-911c-4aff-840a-f71bc6baaf7f_Name">
    <vt:lpwstr>2e952e98-911c-4aff-840a-f71bc6baaf7f</vt:lpwstr>
  </property>
  <property fmtid="{D5CDD505-2E9C-101B-9397-08002B2CF9AE}" pid="15" name="MSIP_Label_2e952e98-911c-4aff-840a-f71bc6baaf7f_SiteId">
    <vt:lpwstr>e00ddcdf-1e0f-4be5-a37a-894a4731986a</vt:lpwstr>
  </property>
  <property fmtid="{D5CDD505-2E9C-101B-9397-08002B2CF9AE}" pid="16" name="MSIP_Label_2e952e98-911c-4aff-840a-f71bc6baaf7f_ActionId">
    <vt:lpwstr>cd670fe8-a5c1-4fe6-a2ca-60a8a7eac8f6</vt:lpwstr>
  </property>
  <property fmtid="{D5CDD505-2E9C-101B-9397-08002B2CF9AE}" pid="17" name="MSIP_Label_2e952e98-911c-4aff-840a-f71bc6baaf7f_ContentBits">
    <vt:lpwstr>2</vt:lpwstr>
  </property>
</Properties>
</file>