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4" r:id="rId2"/>
    <p:sldId id="258" r:id="rId3"/>
    <p:sldId id="256" r:id="rId4"/>
    <p:sldId id="260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356" r:id="rId14"/>
    <p:sldId id="357" r:id="rId15"/>
    <p:sldId id="359" r:id="rId16"/>
    <p:sldId id="358" r:id="rId17"/>
    <p:sldId id="360" r:id="rId18"/>
    <p:sldId id="361" r:id="rId19"/>
    <p:sldId id="362" r:id="rId20"/>
    <p:sldId id="363" r:id="rId21"/>
    <p:sldId id="364" r:id="rId22"/>
    <p:sldId id="36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8C8C8"/>
    <a:srgbClr val="CEE7EE"/>
    <a:srgbClr val="E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3" autoAdjust="0"/>
  </p:normalViewPr>
  <p:slideViewPr>
    <p:cSldViewPr snapToGrid="0" showGuides="1">
      <p:cViewPr varScale="1">
        <p:scale>
          <a:sx n="67" d="100"/>
          <a:sy n="67" d="100"/>
        </p:scale>
        <p:origin x="342" y="66"/>
      </p:cViewPr>
      <p:guideLst>
        <p:guide orient="horz" pos="2304"/>
        <p:guide pos="3840"/>
        <p:guide pos="304"/>
        <p:guide pos="7368"/>
        <p:guide orient="horz" pos="560"/>
        <p:guide orient="horz" pos="618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1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8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4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1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3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9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9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8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1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03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4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4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98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33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4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20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5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77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25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85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75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62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07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4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6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3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36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8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79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005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16</Words>
  <Application>Microsoft Office PowerPoint</Application>
  <PresentationFormat>宽屏</PresentationFormat>
  <Paragraphs>16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241</cp:revision>
  <dcterms:created xsi:type="dcterms:W3CDTF">2018-11-26T09:33:50Z</dcterms:created>
  <dcterms:modified xsi:type="dcterms:W3CDTF">2019-09-08T09:11:01Z</dcterms:modified>
</cp:coreProperties>
</file>