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8" r:id="rId2"/>
    <p:sldId id="25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40BAD2"/>
    <a:srgbClr val="CEE7EE"/>
    <a:srgbClr val="E8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3" autoAdjust="0"/>
  </p:normalViewPr>
  <p:slideViewPr>
    <p:cSldViewPr snapToGrid="0" showGuides="1">
      <p:cViewPr varScale="1">
        <p:scale>
          <a:sx n="67" d="100"/>
          <a:sy n="67" d="100"/>
        </p:scale>
        <p:origin x="834" y="66"/>
      </p:cViewPr>
      <p:guideLst>
        <p:guide orient="horz" pos="2296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E6248-3B34-4C2C-83C3-D6F4BE72B59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41B79-C9AB-49F7-B8B8-4C6258BB6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1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2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5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01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45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3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1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机器语言具有灵活、直接执行和速度快等特点。</a:t>
            </a:r>
            <a:endParaRPr lang="en-US" altLang="zh-CN" dirty="0"/>
          </a:p>
          <a:p>
            <a:r>
              <a:rPr lang="zh-CN" altLang="en-US" dirty="0"/>
              <a:t>不同型号的计算机其机器语言是不相通的，按一种计算机的机器指令编制的程序，不能在另一种计算机</a:t>
            </a:r>
            <a:r>
              <a:rPr lang="zh-CN" altLang="en-US"/>
              <a:t>上执行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7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0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4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0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1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9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41B79-C9AB-49F7-B8B8-4C6258BB6A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3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8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34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4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34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3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36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72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6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26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3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99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85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63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98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60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80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233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56</Words>
  <Application>Microsoft Office PowerPoint</Application>
  <PresentationFormat>宽屏</PresentationFormat>
  <Paragraphs>17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Jouko Vaara</dc:creator>
  <cp:lastModifiedBy>Jouko Vaara</cp:lastModifiedBy>
  <cp:revision>158</cp:revision>
  <dcterms:created xsi:type="dcterms:W3CDTF">2018-11-26T09:33:50Z</dcterms:created>
  <dcterms:modified xsi:type="dcterms:W3CDTF">2019-08-10T09:32:49Z</dcterms:modified>
</cp:coreProperties>
</file>