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84" r:id="rId2"/>
    <p:sldId id="258" r:id="rId3"/>
    <p:sldId id="259" r:id="rId4"/>
    <p:sldId id="256" r:id="rId5"/>
    <p:sldId id="26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04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560" userDrawn="1">
          <p15:clr>
            <a:srgbClr val="A4A3A4"/>
          </p15:clr>
        </p15:guide>
        <p15:guide id="6" orient="horz" pos="624" userDrawn="1">
          <p15:clr>
            <a:srgbClr val="A4A3A4"/>
          </p15:clr>
        </p15:guide>
        <p15:guide id="7" orient="horz" pos="4056" userDrawn="1">
          <p15:clr>
            <a:srgbClr val="A4A3A4"/>
          </p15:clr>
        </p15:guide>
        <p15:guide id="8" orient="horz" pos="39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AD2"/>
    <a:srgbClr val="CEE7EE"/>
    <a:srgbClr val="E8F3F7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258" y="60"/>
      </p:cViewPr>
      <p:guideLst>
        <p:guide orient="horz" pos="2296"/>
        <p:guide pos="3840"/>
        <p:guide pos="304"/>
        <p:guide pos="7368"/>
        <p:guide orient="horz" pos="560"/>
        <p:guide orient="horz" pos="624"/>
        <p:guide orient="horz" pos="4056"/>
        <p:guide orient="horz" pos="39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E6248-3B34-4C2C-83C3-D6F4BE72B59D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41B79-C9AB-49F7-B8B8-4C6258BB6A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534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EBCDIC</a:t>
            </a:r>
            <a:r>
              <a:rPr lang="zh-CN" altLang="en-US" dirty="0"/>
              <a:t>：每个字母或数字字符都被表示为一个</a:t>
            </a:r>
            <a:r>
              <a:rPr lang="en-US" altLang="zh-CN" dirty="0"/>
              <a:t>8</a:t>
            </a:r>
            <a:r>
              <a:rPr lang="zh-CN" altLang="en-US" dirty="0"/>
              <a:t>位的二进制数（一个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字符串）。</a:t>
            </a:r>
            <a:r>
              <a:rPr lang="en-US" altLang="zh-CN" dirty="0"/>
              <a:t>256</a:t>
            </a:r>
            <a:r>
              <a:rPr lang="zh-CN" altLang="en-US" dirty="0"/>
              <a:t>个可能的字符被定义（字母，数字和一些特殊字符）。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25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655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198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833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CJK</a:t>
            </a:r>
            <a:r>
              <a:rPr lang="zh-CN" altLang="en-US" dirty="0"/>
              <a:t>：中日韩统一表意文字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632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笤：</a:t>
            </a:r>
            <a:r>
              <a:rPr lang="en-US" altLang="zh-CN" dirty="0"/>
              <a:t>[tiao2]</a:t>
            </a:r>
            <a:r>
              <a:rPr lang="zh-CN" altLang="en-US" dirty="0"/>
              <a:t>凌霄花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2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20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72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75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134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0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325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942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372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334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61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83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115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04" userDrawn="1">
          <p15:clr>
            <a:srgbClr val="F26B43"/>
          </p15:clr>
        </p15:guide>
        <p15:guide id="4" pos="7368" userDrawn="1">
          <p15:clr>
            <a:srgbClr val="F26B43"/>
          </p15:clr>
        </p15:guide>
        <p15:guide id="5" orient="horz" pos="560" userDrawn="1">
          <p15:clr>
            <a:srgbClr val="F26B43"/>
          </p15:clr>
        </p15:guide>
        <p15:guide id="6" orient="horz" pos="624" userDrawn="1">
          <p15:clr>
            <a:srgbClr val="F26B43"/>
          </p15:clr>
        </p15:guide>
        <p15:guide id="7" orient="horz" pos="4056" userDrawn="1">
          <p15:clr>
            <a:srgbClr val="F26B43"/>
          </p15:clr>
        </p15:guide>
        <p15:guide id="8" orient="horz" pos="3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070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4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241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158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9645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847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282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942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494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58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5693428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673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96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6140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603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9567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5290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适中&quot;,&quot;HeaderHeight&quot;:13.0,&quot;FooterHeight&quot;:6.0,&quot;SideMargin&quot;:4.0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61</Words>
  <Application>Microsoft Office PowerPoint</Application>
  <PresentationFormat>宽屏</PresentationFormat>
  <Paragraphs>9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等线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Jouko Vaara</dc:creator>
  <cp:lastModifiedBy>Jouko Vaara</cp:lastModifiedBy>
  <cp:revision>69</cp:revision>
  <dcterms:created xsi:type="dcterms:W3CDTF">2018-11-26T09:33:50Z</dcterms:created>
  <dcterms:modified xsi:type="dcterms:W3CDTF">2019-08-01T09:30:36Z</dcterms:modified>
</cp:coreProperties>
</file>