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84" r:id="rId2"/>
    <p:sldId id="258" r:id="rId3"/>
    <p:sldId id="256" r:id="rId4"/>
    <p:sldId id="260" r:id="rId5"/>
    <p:sldId id="283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95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CEE7EE"/>
    <a:srgbClr val="E8F3F7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25" autoAdjust="0"/>
  </p:normalViewPr>
  <p:slideViewPr>
    <p:cSldViewPr snapToGrid="0" showGuides="1">
      <p:cViewPr varScale="1">
        <p:scale>
          <a:sx n="67" d="100"/>
          <a:sy n="67" d="100"/>
        </p:scale>
        <p:origin x="342" y="54"/>
      </p:cViewPr>
      <p:guideLst>
        <p:guide orient="horz" pos="2296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65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91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6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84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34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3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4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42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6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逻辑运算：判断是否成立、逻辑与：并且、逻辑或：或、逻辑非：反义</a:t>
            </a:r>
            <a:endParaRPr lang="en-US" altLang="zh-CN" dirty="0"/>
          </a:p>
          <a:p>
            <a:r>
              <a:rPr lang="zh-CN" altLang="en-US" dirty="0"/>
              <a:t>异或：是否相同，是</a:t>
            </a:r>
            <a:r>
              <a:rPr lang="en-US" altLang="zh-CN" dirty="0"/>
              <a:t>0</a:t>
            </a:r>
            <a:r>
              <a:rPr lang="zh-CN" altLang="en-US" dirty="0"/>
              <a:t>否</a:t>
            </a:r>
            <a:r>
              <a:rPr lang="en-US" altLang="zh-CN" dirty="0"/>
              <a:t>1</a:t>
            </a:r>
            <a:r>
              <a:rPr lang="zh-CN" altLang="en-US" dirty="0"/>
              <a:t>、移位：移动二进制数字 循环移位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0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0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52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86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01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35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4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2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8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5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2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5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7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8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4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82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0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29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01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2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51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53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89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74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87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30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96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39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6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121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87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89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5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80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68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6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0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5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13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10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63</Words>
  <Application>Microsoft Office PowerPoint</Application>
  <PresentationFormat>宽屏</PresentationFormat>
  <Paragraphs>27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135</cp:revision>
  <dcterms:created xsi:type="dcterms:W3CDTF">2018-11-26T09:33:50Z</dcterms:created>
  <dcterms:modified xsi:type="dcterms:W3CDTF">2019-08-03T11:17:52Z</dcterms:modified>
</cp:coreProperties>
</file>