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84" r:id="rId2"/>
    <p:sldId id="258" r:id="rId3"/>
    <p:sldId id="259" r:id="rId4"/>
    <p:sldId id="256" r:id="rId5"/>
    <p:sldId id="257" r:id="rId6"/>
    <p:sldId id="260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04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560" userDrawn="1">
          <p15:clr>
            <a:srgbClr val="A4A3A4"/>
          </p15:clr>
        </p15:guide>
        <p15:guide id="6" orient="horz" pos="624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  <a:srgbClr val="CEE7EE"/>
    <a:srgbClr val="E8F3F7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258" y="60"/>
      </p:cViewPr>
      <p:guideLst>
        <p:guide orient="horz" pos="2296"/>
        <p:guide pos="3840"/>
        <p:guide pos="304"/>
        <p:guide pos="7368"/>
        <p:guide orient="horz" pos="560"/>
        <p:guide orient="horz" pos="624"/>
        <p:guide orient="horz" pos="4056"/>
        <p:guide orient="horz" pos="3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E6248-3B34-4C2C-83C3-D6F4BE72B59D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41B79-C9AB-49F7-B8B8-4C6258BB6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3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20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72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75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34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0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25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42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7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34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61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83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15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4" userDrawn="1">
          <p15:clr>
            <a:srgbClr val="F26B43"/>
          </p15:clr>
        </p15:guide>
        <p15:guide id="4" pos="7368" userDrawn="1">
          <p15:clr>
            <a:srgbClr val="F26B43"/>
          </p15:clr>
        </p15:guide>
        <p15:guide id="5" orient="horz" pos="560" userDrawn="1">
          <p15:clr>
            <a:srgbClr val="F26B43"/>
          </p15:clr>
        </p15:guide>
        <p15:guide id="6" orient="horz" pos="624" userDrawn="1">
          <p15:clr>
            <a:srgbClr val="F26B43"/>
          </p15:clr>
        </p15:guide>
        <p15:guide id="7" orient="horz" pos="4056" userDrawn="1">
          <p15:clr>
            <a:srgbClr val="F26B43"/>
          </p15:clr>
        </p15:guide>
        <p15:guide id="8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70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202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13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79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71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60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58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693428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73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1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96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24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13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412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3.0,&quot;FooterHeight&quot;:6.0,&quot;SideMargin&quot;:4.0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0</Words>
  <Application>Microsoft Office PowerPoint</Application>
  <PresentationFormat>宽屏</PresentationFormat>
  <Paragraphs>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Jouko Vaara</dc:creator>
  <cp:lastModifiedBy>Jouko Vaara</cp:lastModifiedBy>
  <cp:revision>68</cp:revision>
  <dcterms:created xsi:type="dcterms:W3CDTF">2018-11-26T09:33:50Z</dcterms:created>
  <dcterms:modified xsi:type="dcterms:W3CDTF">2019-07-21T19:57:26Z</dcterms:modified>
</cp:coreProperties>
</file>