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4" r:id="rId2"/>
    <p:sldId id="258" r:id="rId3"/>
    <p:sldId id="327" r:id="rId4"/>
    <p:sldId id="32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C8C8C8"/>
    <a:srgbClr val="CEE7EE"/>
    <a:srgbClr val="E8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3" autoAdjust="0"/>
  </p:normalViewPr>
  <p:slideViewPr>
    <p:cSldViewPr snapToGrid="0" showGuides="1">
      <p:cViewPr varScale="1">
        <p:scale>
          <a:sx n="67" d="100"/>
          <a:sy n="67" d="100"/>
        </p:scale>
        <p:origin x="342" y="66"/>
      </p:cViewPr>
      <p:guideLst>
        <p:guide orient="horz" pos="2304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6248-3B34-4C2C-83C3-D6F4BE72B59D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41B79-C9AB-49F7-B8B8-4C6258BB6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3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1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9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5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1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9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5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5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4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4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6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70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88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97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9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73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63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02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8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45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0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1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04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05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432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11</Words>
  <Application>Microsoft Office PowerPoint</Application>
  <PresentationFormat>宽屏</PresentationFormat>
  <Paragraphs>11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Jouko Vaara</dc:creator>
  <cp:lastModifiedBy>Jouko Vaara</cp:lastModifiedBy>
  <cp:revision>208</cp:revision>
  <dcterms:created xsi:type="dcterms:W3CDTF">2018-11-26T09:33:50Z</dcterms:created>
  <dcterms:modified xsi:type="dcterms:W3CDTF">2019-08-17T09:43:05Z</dcterms:modified>
</cp:coreProperties>
</file>