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70" r:id="rId6"/>
    <p:sldId id="268" r:id="rId7"/>
    <p:sldId id="277" r:id="rId8"/>
    <p:sldId id="276" r:id="rId9"/>
    <p:sldId id="266" r:id="rId10"/>
    <p:sldId id="267" r:id="rId11"/>
    <p:sldId id="259" r:id="rId12"/>
    <p:sldId id="278" r:id="rId13"/>
    <p:sldId id="260" r:id="rId14"/>
    <p:sldId id="261" r:id="rId15"/>
    <p:sldId id="262" r:id="rId16"/>
    <p:sldId id="263" r:id="rId17"/>
    <p:sldId id="264" r:id="rId18"/>
    <p:sldId id="265" r:id="rId19"/>
    <p:sldId id="269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2" y="96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3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98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4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0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31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44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A0A8-66F1-464A-A835-8CC288612509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course/82108/info" TargetMode="External"/><Relationship Id="rId2" Type="http://schemas.openxmlformats.org/officeDocument/2006/relationships/hyperlink" Target="https://learngitbranching.js.org/?locale=ru_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pik.org/course/73/syllabus" TargetMode="External"/><Relationship Id="rId5" Type="http://schemas.openxmlformats.org/officeDocument/2006/relationships/hyperlink" Target="https://klava.org/delta/#eng_code_go" TargetMode="External"/><Relationship Id="rId4" Type="http://schemas.openxmlformats.org/officeDocument/2006/relationships/hyperlink" Target="https://stepik.org/course/54403/inf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Windows_Subsystem_for_Linu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eryBMSTU/web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Языки интернет-программирования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1. Организационная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576261" y="5048969"/>
            <a:ext cx="2942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читают: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Шульман В.Д.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Пелевина Т.В.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Шабанов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Насчет количества лабораторных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Их 12, а занятий всего 8</a:t>
            </a:r>
          </a:p>
          <a:p>
            <a:endParaRPr lang="ru-RU" dirty="0"/>
          </a:p>
          <a:p>
            <a:r>
              <a:rPr lang="ru-RU" dirty="0" smtClean="0"/>
              <a:t>Задания к лабораторным будут выложены в виде отдельных </a:t>
            </a:r>
            <a:r>
              <a:rPr lang="ru-RU" dirty="0" err="1" smtClean="0"/>
              <a:t>репозиториев</a:t>
            </a:r>
            <a:r>
              <a:rPr lang="ru-RU" dirty="0" smtClean="0"/>
              <a:t> на </a:t>
            </a:r>
            <a:r>
              <a:rPr lang="en-US" dirty="0" smtClean="0"/>
              <a:t>GitHub</a:t>
            </a:r>
          </a:p>
          <a:p>
            <a:endParaRPr lang="en-US" dirty="0"/>
          </a:p>
          <a:p>
            <a:r>
              <a:rPr lang="ru-RU" dirty="0" smtClean="0"/>
              <a:t>К выполнению первой лабораторной работы можно приступить уже сейчас: </a:t>
            </a:r>
            <a:r>
              <a:rPr lang="en-US" dirty="0" smtClean="0"/>
              <a:t>https://github.com/ValeryBMSTU/web-1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814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лабораторных в предыдущей версии курса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592" y="2733430"/>
            <a:ext cx="4324350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6391" y="2148655"/>
            <a:ext cx="247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Лаба 5-12</a:t>
            </a:r>
            <a:endParaRPr lang="ru-R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42" y="2862017"/>
            <a:ext cx="3914775" cy="3076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7842" y="2148654"/>
            <a:ext cx="247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Лаба 1-4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074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Будет составляться на ходу в зависимости от обстоятельств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84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мы заменили </a:t>
            </a:r>
            <a:r>
              <a:rPr lang="en-US" dirty="0" smtClean="0"/>
              <a:t>Ruby </a:t>
            </a:r>
            <a:r>
              <a:rPr lang="ru-RU" dirty="0" smtClean="0"/>
              <a:t>на </a:t>
            </a:r>
            <a:r>
              <a:rPr lang="en-US" dirty="0" smtClean="0"/>
              <a:t>Go 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Синтаксически похож на </a:t>
            </a:r>
            <a:r>
              <a:rPr lang="en-US" dirty="0" smtClean="0"/>
              <a:t>C/C++</a:t>
            </a:r>
          </a:p>
          <a:p>
            <a:r>
              <a:rPr lang="ru-RU" dirty="0" smtClean="0"/>
              <a:t>Имеет минимальный набор ключевых слов языка  (25 ключевых слов в </a:t>
            </a:r>
            <a:r>
              <a:rPr lang="ru-RU" dirty="0" err="1" smtClean="0"/>
              <a:t>го</a:t>
            </a:r>
            <a:r>
              <a:rPr lang="ru-RU" dirty="0" smtClean="0"/>
              <a:t> против 38 в руби)</a:t>
            </a:r>
          </a:p>
          <a:p>
            <a:r>
              <a:rPr lang="en-US" dirty="0" smtClean="0"/>
              <a:t>Go – </a:t>
            </a:r>
            <a:r>
              <a:rPr lang="ru-RU" dirty="0" smtClean="0"/>
              <a:t>высокооплачиваемый и востребованный язык</a:t>
            </a:r>
          </a:p>
          <a:p>
            <a:r>
              <a:rPr lang="ru-RU" dirty="0" smtClean="0"/>
              <a:t>Лучшие времена </a:t>
            </a:r>
            <a:r>
              <a:rPr lang="en-US" dirty="0" smtClean="0"/>
              <a:t>Ruby </a:t>
            </a:r>
            <a:r>
              <a:rPr lang="ru-RU" dirty="0" smtClean="0"/>
              <a:t>уже прошли…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4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8" y="1440223"/>
            <a:ext cx="11571063" cy="39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4" y="613279"/>
            <a:ext cx="11516591" cy="481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brastorage.org/getpro/habr/upload_files/c0d/a8c/518/c0da8c51823593942d89121855551c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37" y="185107"/>
            <a:ext cx="7254525" cy="64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brastorage.org/getpro/habr/upload_files/179/04e/465/17904e46535d025dc00b2e716ebbd1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4" y="249426"/>
            <a:ext cx="11108672" cy="635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9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Отдельно про курс в технопарке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Обсуждается индивидуально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9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Курсы, которые помогут вам сделать первые 6 лабораторных:</a:t>
            </a:r>
          </a:p>
          <a:p>
            <a:r>
              <a:rPr lang="ru-RU" dirty="0" smtClean="0"/>
              <a:t>курс по </a:t>
            </a:r>
            <a:r>
              <a:rPr lang="en-US" dirty="0" err="1" smtClean="0"/>
              <a:t>Git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https://learngitbranching.js.org/?locale=ru_RU</a:t>
            </a:r>
            <a:endParaRPr lang="ru-RU" dirty="0" smtClean="0"/>
          </a:p>
          <a:p>
            <a:r>
              <a:rPr lang="ru-RU" dirty="0" smtClean="0"/>
              <a:t>курс по </a:t>
            </a:r>
            <a:r>
              <a:rPr lang="en-US" dirty="0" err="1" smtClean="0"/>
              <a:t>HTML+CSS+JavaScript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https://stepik.org/course/82108/info</a:t>
            </a:r>
            <a:endParaRPr lang="ru-RU" dirty="0" smtClean="0"/>
          </a:p>
          <a:p>
            <a:r>
              <a:rPr lang="ru-RU" dirty="0"/>
              <a:t>к</a:t>
            </a:r>
            <a:r>
              <a:rPr lang="ru-RU" dirty="0" smtClean="0"/>
              <a:t>урс по </a:t>
            </a:r>
            <a:r>
              <a:rPr lang="en-US" dirty="0" err="1" smtClean="0"/>
              <a:t>Golang</a:t>
            </a:r>
            <a:r>
              <a:rPr lang="en-US" dirty="0" smtClean="0"/>
              <a:t>: 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https://stepik.org/course/54403/info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общего развития:</a:t>
            </a:r>
          </a:p>
          <a:p>
            <a:r>
              <a:rPr lang="ru-RU" dirty="0"/>
              <a:t>т</a:t>
            </a:r>
            <a:r>
              <a:rPr lang="ru-RU" dirty="0" smtClean="0"/>
              <a:t>ренажер слепой 10-пальцевой печати: </a:t>
            </a:r>
            <a:r>
              <a:rPr lang="en-US" dirty="0" smtClean="0">
                <a:hlinkClick r:id="rId5"/>
              </a:rPr>
              <a:t>https://klava.org/delta/#eng_code_go</a:t>
            </a:r>
            <a:endParaRPr lang="ru-RU" dirty="0" smtClean="0"/>
          </a:p>
          <a:p>
            <a:r>
              <a:rPr lang="ru-RU" dirty="0" smtClean="0"/>
              <a:t>курс по </a:t>
            </a:r>
            <a:r>
              <a:rPr lang="en-US" dirty="0" smtClean="0"/>
              <a:t>Linux: </a:t>
            </a:r>
            <a:r>
              <a:rPr lang="en-US" dirty="0" smtClean="0">
                <a:hlinkClick r:id="rId6"/>
              </a:rPr>
              <a:t>https://stepik.org/course/73/syllabus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«ты»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любой </a:t>
            </a:r>
            <a:r>
              <a:rPr lang="en-US" dirty="0" smtClean="0"/>
              <a:t>IT</a:t>
            </a:r>
            <a:r>
              <a:rPr lang="ru-RU" dirty="0" smtClean="0"/>
              <a:t>-компании, как в России, так и в мире, обращаются на «ты»</a:t>
            </a:r>
          </a:p>
        </p:txBody>
      </p:sp>
    </p:spTree>
    <p:extLst>
      <p:ext uri="{BB962C8B-B14F-4D97-AF65-F5344CB8AC3E}">
        <p14:creationId xmlns:p14="http://schemas.microsoft.com/office/powerpoint/2010/main" val="51215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 самым талантливым - </a:t>
            </a:r>
            <a:r>
              <a:rPr lang="ru-RU" dirty="0" err="1" smtClean="0"/>
              <a:t>рефералки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Сбер</a:t>
            </a:r>
            <a:endParaRPr lang="ru-RU" dirty="0" smtClean="0"/>
          </a:p>
          <a:p>
            <a:r>
              <a:rPr lang="ru-RU" dirty="0" smtClean="0"/>
              <a:t>Лига цифровой экономики</a:t>
            </a:r>
          </a:p>
          <a:p>
            <a:r>
              <a:rPr lang="en-US" dirty="0" smtClean="0"/>
              <a:t>VK</a:t>
            </a:r>
          </a:p>
          <a:p>
            <a:r>
              <a:rPr lang="en-US" dirty="0" err="1" smtClean="0"/>
              <a:t>Rutube</a:t>
            </a:r>
            <a:endParaRPr lang="en-US" dirty="0"/>
          </a:p>
          <a:p>
            <a:r>
              <a:rPr lang="en-US" dirty="0" smtClean="0"/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50190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67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рамках курса будет рассматриваться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Принципы построения веб-приложений</a:t>
            </a:r>
            <a:endParaRPr lang="en-US" sz="3200" dirty="0" smtClean="0"/>
          </a:p>
          <a:p>
            <a:r>
              <a:rPr lang="ru-RU" sz="3200" dirty="0" smtClean="0"/>
              <a:t>Применение HTML, CSS, </a:t>
            </a:r>
            <a:r>
              <a:rPr lang="ru-RU" sz="3200" dirty="0" err="1" smtClean="0"/>
              <a:t>JavaScript</a:t>
            </a:r>
            <a:r>
              <a:rPr lang="ru-RU" sz="3200" dirty="0"/>
              <a:t> </a:t>
            </a:r>
            <a:r>
              <a:rPr lang="ru-RU" sz="3200" dirty="0" smtClean="0"/>
              <a:t>для разработки </a:t>
            </a:r>
            <a:r>
              <a:rPr lang="en-US" sz="3200" dirty="0" err="1" smtClean="0"/>
              <a:t>FrontEnd</a:t>
            </a:r>
            <a:r>
              <a:rPr lang="ru-RU" sz="3200" dirty="0" smtClean="0"/>
              <a:t> </a:t>
            </a:r>
          </a:p>
          <a:p>
            <a:r>
              <a:rPr lang="ru-RU" sz="3200" dirty="0" smtClean="0"/>
              <a:t>Применения языка программирования </a:t>
            </a:r>
            <a:r>
              <a:rPr lang="en-US" sz="3200" dirty="0" err="1" smtClean="0"/>
              <a:t>Golang</a:t>
            </a:r>
            <a:r>
              <a:rPr lang="en-US" sz="3200" dirty="0" smtClean="0"/>
              <a:t> </a:t>
            </a:r>
            <a:r>
              <a:rPr lang="ru-RU" sz="3200" dirty="0" smtClean="0"/>
              <a:t>для </a:t>
            </a:r>
            <a:r>
              <a:rPr lang="en-US" sz="3200" dirty="0" err="1" smtClean="0"/>
              <a:t>BackEnd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r>
              <a:rPr lang="ru-RU" sz="3200" dirty="0" smtClean="0"/>
              <a:t>Технологии тестирования веб-приложений</a:t>
            </a:r>
            <a:endParaRPr lang="en-US" sz="3200" dirty="0" smtClean="0"/>
          </a:p>
          <a:p>
            <a:r>
              <a:rPr lang="ru-RU" sz="3200" dirty="0" smtClean="0"/>
              <a:t>Смежные технологии для разработки веб-приложений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885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курса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2994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145577"/>
            <a:ext cx="3931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</a:rPr>
              <a:t>+ Экзамен</a:t>
            </a:r>
            <a:endParaRPr lang="ru-RU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рабочее окружение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Крайне рекомендуется использовать операционные системы </a:t>
            </a:r>
            <a:r>
              <a:rPr lang="en-US" dirty="0" smtClean="0"/>
              <a:t>Linux </a:t>
            </a:r>
            <a:r>
              <a:rPr lang="ru-RU" dirty="0" smtClean="0"/>
              <a:t>или </a:t>
            </a:r>
            <a:r>
              <a:rPr lang="en-US" dirty="0" smtClean="0"/>
              <a:t>Mac OS.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использовании </a:t>
            </a:r>
            <a:r>
              <a:rPr lang="en-US" dirty="0" smtClean="0"/>
              <a:t>Windows </a:t>
            </a:r>
            <a:r>
              <a:rPr lang="ru-RU" dirty="0" smtClean="0"/>
              <a:t>вы берете на себя дополнительные риски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ноутбук можно установить </a:t>
            </a:r>
            <a:r>
              <a:rPr lang="en-US" dirty="0" smtClean="0"/>
              <a:t>Linux </a:t>
            </a:r>
            <a:r>
              <a:rPr lang="ru-RU" dirty="0" smtClean="0"/>
              <a:t>в качестве второй операционной системы, поставить на виртуальную машину или установите </a:t>
            </a:r>
            <a:r>
              <a:rPr lang="en-US" dirty="0" smtClean="0"/>
              <a:t>WSL: </a:t>
            </a:r>
            <a:r>
              <a:rPr lang="en-US" dirty="0" smtClean="0">
                <a:hlinkClick r:id="rId2"/>
              </a:rPr>
              <a:t>https://ru.wikipedia.org/wiki/Windows_Subsystem_for_Linux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Отдельно про лекции и материалы в целом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Лекции и ссылки на лабораторные</a:t>
            </a:r>
            <a:r>
              <a:rPr lang="en-US" dirty="0" smtClean="0"/>
              <a:t>/</a:t>
            </a:r>
            <a:r>
              <a:rPr lang="ru-RU" dirty="0" smtClean="0"/>
              <a:t>РК будут выкладываться в отдельном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https://github.com/ValeryBMSTU/web-1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70% времени мы отводим на </a:t>
            </a:r>
            <a:r>
              <a:rPr lang="en-US" dirty="0" err="1" smtClean="0"/>
              <a:t>Golang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30% </a:t>
            </a:r>
            <a:r>
              <a:rPr lang="ru-RU" dirty="0" smtClean="0"/>
              <a:t>времени на всё остальное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FrontEnd</a:t>
            </a:r>
            <a:r>
              <a:rPr lang="en-US" dirty="0" smtClean="0"/>
              <a:t> </a:t>
            </a:r>
            <a:r>
              <a:rPr lang="ru-RU" dirty="0" smtClean="0"/>
              <a:t>будет осваиваться преимущество в начале курса, а оставшейся 2</a:t>
            </a:r>
            <a:r>
              <a:rPr lang="en-US" dirty="0" smtClean="0"/>
              <a:t>/3 </a:t>
            </a:r>
            <a:r>
              <a:rPr lang="ru-RU" dirty="0" smtClean="0"/>
              <a:t>мы отводим под </a:t>
            </a:r>
            <a:r>
              <a:rPr lang="en-US" dirty="0" err="1" smtClean="0"/>
              <a:t>BackEnd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Golang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Будет составляться на ходу в зависимости от обстоятельств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99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Отдельно про РК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Пишем на лабораторных, проверяем сразу на месте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Сам </a:t>
            </a:r>
            <a:r>
              <a:rPr lang="ru-RU" smtClean="0"/>
              <a:t>РК классический. </a:t>
            </a:r>
            <a:r>
              <a:rPr lang="ru-RU" dirty="0" smtClean="0"/>
              <a:t>Получить билет, написать, защитить.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РК проводятся на 6-7 и 12-13 неделях соответственно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Разбалловка</a:t>
            </a:r>
            <a:r>
              <a:rPr lang="ru-RU" dirty="0"/>
              <a:t> </a:t>
            </a:r>
            <a:r>
              <a:rPr lang="ru-RU" dirty="0" smtClean="0"/>
              <a:t>по РК и ДЗ будет позже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92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Отдельно про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8"/>
            <a:ext cx="10515600" cy="5178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ДЗ – это проект в виде веб-приложения, которое должно включать в себя 2 части: </a:t>
            </a:r>
            <a:r>
              <a:rPr lang="en-US" dirty="0" err="1" smtClean="0"/>
              <a:t>FrontEnd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BackEnd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FrontEnd</a:t>
            </a:r>
            <a:r>
              <a:rPr lang="en-US" dirty="0" smtClean="0"/>
              <a:t> </a:t>
            </a:r>
            <a:r>
              <a:rPr lang="ru-RU" dirty="0" smtClean="0"/>
              <a:t>пишем на </a:t>
            </a: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err="1" smtClean="0"/>
              <a:t>BackEnd</a:t>
            </a:r>
            <a:r>
              <a:rPr lang="en-US" dirty="0" smtClean="0"/>
              <a:t> </a:t>
            </a:r>
            <a:r>
              <a:rPr lang="ru-RU" dirty="0" smtClean="0"/>
              <a:t>пишем на </a:t>
            </a:r>
            <a:r>
              <a:rPr lang="en-US" dirty="0" err="1" smtClean="0"/>
              <a:t>Golang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Проект можно и нужно делать в команде из 2-х человек. Темы и составы команд необходимо согласовать заранее и передать в виде списков через старост (старосты пусть подойдут на перерыве)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ДЗ сдается в конце семестра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466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Языки интернет-программирования</vt:lpstr>
      <vt:lpstr>На «ты»</vt:lpstr>
      <vt:lpstr>В рамках курса будет рассматриваться</vt:lpstr>
      <vt:lpstr>Программа курса</vt:lpstr>
      <vt:lpstr>Про рабочее окружение</vt:lpstr>
      <vt:lpstr>Отдельно про лекции и материалы в целом</vt:lpstr>
      <vt:lpstr>План лекций</vt:lpstr>
      <vt:lpstr>Отдельно про РК</vt:lpstr>
      <vt:lpstr>Отдельно про ДЗ</vt:lpstr>
      <vt:lpstr>Насчет количества лабораторных</vt:lpstr>
      <vt:lpstr>Проблема лабораторных в предыдущей версии курса</vt:lpstr>
      <vt:lpstr>План лабораторных</vt:lpstr>
      <vt:lpstr>Почему мы заменили Ruby на Go ?</vt:lpstr>
      <vt:lpstr>PowerPoint Presentation</vt:lpstr>
      <vt:lpstr>PowerPoint Presentation</vt:lpstr>
      <vt:lpstr>PowerPoint Presentation</vt:lpstr>
      <vt:lpstr>PowerPoint Presentation</vt:lpstr>
      <vt:lpstr>Отдельно про курс в технопарке</vt:lpstr>
      <vt:lpstr>С чего начать?</vt:lpstr>
      <vt:lpstr>Всем самым талантливым - рефералки</vt:lpstr>
      <vt:lpstr>Вопросы?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интернет-программирования</dc:title>
  <dc:creator>Valery Shtuzer</dc:creator>
  <cp:lastModifiedBy>Valery Shtuzer</cp:lastModifiedBy>
  <cp:revision>18</cp:revision>
  <dcterms:created xsi:type="dcterms:W3CDTF">2024-09-03T07:09:51Z</dcterms:created>
  <dcterms:modified xsi:type="dcterms:W3CDTF">2024-09-03T09:53:33Z</dcterms:modified>
</cp:coreProperties>
</file>