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808080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810" y="29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4D54-E412-4D41-90BC-E091C182F184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7200-1DE3-495D-BE29-178E80AECB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4D54-E412-4D41-90BC-E091C182F184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7200-1DE3-495D-BE29-178E80AECB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4D54-E412-4D41-90BC-E091C182F184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7200-1DE3-495D-BE29-178E80AECB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4D54-E412-4D41-90BC-E091C182F184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7200-1DE3-495D-BE29-178E80AECB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4D54-E412-4D41-90BC-E091C182F184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7200-1DE3-495D-BE29-178E80AECB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4D54-E412-4D41-90BC-E091C182F184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7200-1DE3-495D-BE29-178E80AECB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4D54-E412-4D41-90BC-E091C182F184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7200-1DE3-495D-BE29-178E80AECB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4D54-E412-4D41-90BC-E091C182F184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7200-1DE3-495D-BE29-178E80AECB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4D54-E412-4D41-90BC-E091C182F184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7200-1DE3-495D-BE29-178E80AECB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4D54-E412-4D41-90BC-E091C182F184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7200-1DE3-495D-BE29-178E80AECB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4D54-E412-4D41-90BC-E091C182F184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7200-1DE3-495D-BE29-178E80AECB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74D54-E412-4D41-90BC-E091C182F184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47200-1DE3-495D-BE29-178E80AECB0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3824" t="15986" r="8936" b="7208"/>
          <a:stretch>
            <a:fillRect/>
          </a:stretch>
        </p:blipFill>
        <p:spPr bwMode="auto">
          <a:xfrm>
            <a:off x="0" y="179512"/>
            <a:ext cx="6858000" cy="440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23467" t="22569" r="16822" b="14889"/>
          <a:stretch>
            <a:fillRect/>
          </a:stretch>
        </p:blipFill>
        <p:spPr bwMode="auto">
          <a:xfrm>
            <a:off x="-42391" y="4303454"/>
            <a:ext cx="6135687" cy="3613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21288" y="4572000"/>
            <a:ext cx="836712" cy="3384376"/>
          </a:xfrm>
          <a:prstGeom prst="rect">
            <a:avLst/>
          </a:prstGeom>
          <a:solidFill>
            <a:srgbClr val="969696"/>
          </a:solidFill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Thirteen</dc:creator>
  <cp:lastModifiedBy>Thirteen</cp:lastModifiedBy>
  <cp:revision>3</cp:revision>
  <dcterms:created xsi:type="dcterms:W3CDTF">2020-04-25T09:57:46Z</dcterms:created>
  <dcterms:modified xsi:type="dcterms:W3CDTF">2020-04-25T12:11:10Z</dcterms:modified>
</cp:coreProperties>
</file>