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4cd1511dc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4cd1511dc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a2d139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fa2d139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fa2d139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fa2d139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fa2d139d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fa2d139d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fa2d139d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fa2d139d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fa2d139d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fa2d139d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fa2d139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fa2d139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fa2d139d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fa2d139d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fa2d139d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fa2d139d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fa2d139d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fa2d139d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4cd1511d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4cd1511d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4cd1511d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4cd1511d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4cd1511d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4cd1511d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cd1511d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cd1511d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4cd1511d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4cd1511d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4cd1511dc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4cd1511dc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4cd1511dc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4cd1511dc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4cd1511dc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4cd1511dc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DEVOIR DE PROGRAMMATION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UE - OUV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M1 - STL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4327800"/>
            <a:ext cx="243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Joumana ELDAKAR</a:t>
            </a:r>
            <a:endParaRPr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Construire un </a:t>
            </a:r>
            <a:r>
              <a:rPr lang="en"/>
              <a:t>arbre</a:t>
            </a:r>
            <a:r>
              <a:rPr lang="en"/>
              <a:t> 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496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+								</a:t>
            </a:r>
            <a:endParaRPr sz="1550">
              <a:solidFill>
                <a:srgbClr val="FFE5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/   |   \</a:t>
            </a:r>
            <a:endParaRPr sz="1550">
              <a:solidFill>
                <a:srgbClr val="FFE5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        *   42    ^</a:t>
            </a:r>
            <a:endParaRPr sz="1550">
              <a:solidFill>
                <a:srgbClr val="FFE5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       / \       / \</a:t>
            </a:r>
            <a:endParaRPr sz="1550">
              <a:solidFill>
                <a:srgbClr val="FFE5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    123   ^     x   3</a:t>
            </a:r>
            <a:endParaRPr sz="1550">
              <a:solidFill>
                <a:srgbClr val="FFE5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/ \</a:t>
            </a:r>
            <a:endParaRPr sz="1550">
              <a:solidFill>
                <a:srgbClr val="FFE5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        x   1</a:t>
            </a:r>
            <a:endParaRPr sz="1550">
              <a:solidFill>
                <a:srgbClr val="FFE5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3458475" y="1494300"/>
            <a:ext cx="54594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contruireArbre</a:t>
            </a: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NodePlus</a:t>
            </a:r>
            <a:r>
              <a:rPr lang="en" sz="11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1" sz="1150">
              <a:solidFill>
                <a:srgbClr val="D7BA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1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NodeMultiP</a:t>
            </a:r>
            <a:r>
              <a:rPr lang="en" sz="11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NodeIntM</a:t>
            </a: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" sz="115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NodePowerM</a:t>
            </a: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1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D1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1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NodeIntP</a:t>
            </a: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15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D1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1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NodePowerP</a:t>
            </a: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1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1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1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;;</a:t>
            </a:r>
            <a:endParaRPr sz="11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293" y="2212199"/>
            <a:ext cx="2662581" cy="23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Arbre -&gt; polynome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484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arbM2poly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9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arbreM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polynome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9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b="1" sz="9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NodeIntM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poly_prod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9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arbM2poly t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NodePowerM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poly_prod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arbM2poly t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NodePlusM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arbP2poly l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arbM2poly t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 u="sng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arbP2poly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9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arbreP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polynome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9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b="1" sz="9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NodeIntP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poly_add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9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arbP2poly t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NodePowerP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poly_add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arbP2poly t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NodeMultiP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arbM2poly l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arbP2poly t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25"/>
          </a:p>
        </p:txBody>
      </p:sp>
      <p:sp>
        <p:nvSpPr>
          <p:cNvPr id="127" name="Google Shape;127;p23"/>
          <p:cNvSpPr txBox="1"/>
          <p:nvPr/>
        </p:nvSpPr>
        <p:spPr>
          <a:xfrm>
            <a:off x="4873800" y="1152475"/>
            <a:ext cx="3958500" cy="3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arb2poly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9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arbre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polynome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9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NodeInt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9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9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NodePower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9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NodeMulti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b="1" sz="9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NodePlus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b="1" sz="9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NodeMulti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canonique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arbM2poly l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NodePlus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canonique 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arbP2poly l</a:t>
            </a: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endParaRPr sz="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D4D4D4"/>
                </a:solidFill>
                <a:latin typeface="Calibri"/>
                <a:ea typeface="Calibri"/>
                <a:cs typeface="Calibri"/>
                <a:sym typeface="Calibri"/>
              </a:rPr>
              <a:t>TEST :</a:t>
            </a:r>
            <a:endParaRPr b="1" sz="1150">
              <a:solidFill>
                <a:srgbClr val="D4D4D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arb2poly contruireArbre ;;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- : polynome = [(1, 3); (123, 1); (42, 0)]</a:t>
            </a:r>
            <a:endParaRPr sz="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sz="756" u="sng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sz="1125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Synthése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failwith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"liste vide"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h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fst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remove x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snd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remove x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999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val remove : int -&gt; int -&gt; int list -&gt; int list * int = &lt;fun&gt;</a:t>
            </a:r>
            <a:endParaRPr sz="1050">
              <a:solidFill>
                <a:srgbClr val="999999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 u="sng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extraction_alea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 m </a:t>
            </a: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4669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self_init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u="sng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 l </a:t>
            </a: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sz="1050" u="sng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remove r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sz="1050" u="sng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fst c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snd c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extraction_alea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([0; 1; 2; 3], [4; 5; 6; 7; 8; 9])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([0; 1; 3; 4], [2; 5; 6; 7; 8; 9])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fonction gen_permutation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val insere_liste : int -&gt; int list -&gt; int list = &lt;fun&gt;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val create_liste : int -&gt; int list = &lt;fun&gt;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gen_permutation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permutation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extraction_alea m 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permutation a b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sz="1050" u="sng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permutation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create_liste n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gen_permutation 5;;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val gen_permutation : int -&gt; int list = &lt;fun&gt;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- : int list = [3; 4; 2; 5; 1]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Arbre Binaire de Recherche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abr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Feuille</a:t>
            </a:r>
            <a:endParaRPr b="1"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Noeud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abr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abr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Feuille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Noeud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Feuille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Feuille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Noeud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fg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k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Noeud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insert l fg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fd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Noeud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fg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insert l fd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construireARB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construireARB t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insert h a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900" y="1152474"/>
            <a:ext cx="3529401" cy="18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Construire ABR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624400"/>
            <a:ext cx="8520600" cy="30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  - : abr =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Noeud (4,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Noeud (2, Noeud (1, Feuille, Feuille), Noeud (3, Feuille, Feuille)),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Noeud (8,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Noeud (6, Noeud (5, Feuille, Feuille), Noeud (7, Feuille, Feuille)),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Noeud (9, Feuille, Feuille)))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311700" y="1278200"/>
            <a:ext cx="4608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construireARB [4;2;3;8;1;9;6;7;5] Feuille;;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125" y="1017725"/>
            <a:ext cx="2896175" cy="1870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Arbre Etiquetage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etiquetage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Feuille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Noeud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int_of_char 'x'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Feuille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Feuille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Noeud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201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201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201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Feuille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Feuille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Noeud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fg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fd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fg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		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Feuille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Feuille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4669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self_init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u="sng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201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201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sz="1050" u="sng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Noeud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int_of_char '*'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Noeud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Feuille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Feuille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Noeud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int_of_char 'x'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Feuille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Feuille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4669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self_init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u="sng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sz="1050" u="sng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Noeud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int_of_char '^'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Noeud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int_of_char 'x'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Feuille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Feuille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Noeud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Feuille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Feuille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			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4669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4669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Noeud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int_of_char '*'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etiquetage fg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etiquetage fd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	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Noeud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int_of_char '+'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etiquetage fg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etiquetage fd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Construire</a:t>
            </a:r>
            <a:r>
              <a:rPr lang="en"/>
              <a:t> arbre </a:t>
            </a:r>
            <a:r>
              <a:rPr lang="en"/>
              <a:t>Etiquetage </a:t>
            </a:r>
            <a:r>
              <a:rPr lang="en"/>
              <a:t>à partir de l’arbre précédent 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etiquetage (construireARB [4;2;3;8;1;9;6;7;5] Feuille);;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Noeud (42,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Noeud (43,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Noeud (42, Noeud (15, Feuille, Feuille), Noeud (120, Feuille, Feuille)),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Noeud (42, Noeud (-177, Feuille, Feuille), Noeud (120, Feuille, Feuille))),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Noeud (42,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Noeud (43,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Noeud (42, Noeud (-59, Feuille, Feuille), Noeud (120, Feuille, Feuille)),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Noeud (42, Noeud (129, Feuille, Feuille), Noeud (120, Feuille, Feuille))),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Noeud (42, Noeud (176, Feuille, Feuille), Noeud (120, Feuille, Feuille))))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125" y="1152475"/>
            <a:ext cx="2334176" cy="1507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402800"/>
            <a:ext cx="8520600" cy="4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Noeud (42,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Noeud (43,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Noeud (42, Noeud (15, Feuille, Feuille), Noeud (120, Feuille, Feuille)),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Noeud (42, Noeud (-177, Feuille, Feuille), Noeud (120, Feuille, Feuille))),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Noeud (42,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Noeud (43,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Noeud (42, Noeud (-59, Feuille, Feuille), Noeud (120, Feuille, Feuille)),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Noeud (42, Noeud (129, Feuille, Feuille), Noeud (120, Feuille, Feuille))),</a:t>
            </a: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Noeud (42, Noeud (176, Feuille, Feuille), Noeud (120, Feuille, Feuille))))</a:t>
            </a:r>
            <a:endParaRPr sz="1400"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58675"/>
            <a:ext cx="3267101" cy="2110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50" y="748425"/>
            <a:ext cx="5403250" cy="38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>
                <a:latin typeface="Comic Sans MS"/>
                <a:ea typeface="Comic Sans MS"/>
                <a:cs typeface="Comic Sans MS"/>
                <a:sym typeface="Comic Sans MS"/>
              </a:rPr>
              <a:t>MERCI 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du Polynome : liste des monomes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 monôme c . xd est un couple (c, d) ∈ Z x N.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4669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(** Strucutre de données pour manipuler des polynomes (coef, puissance de x) *)</a:t>
            </a:r>
            <a:endParaRPr sz="1050">
              <a:solidFill>
                <a:srgbClr val="64669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monome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polynome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monome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3283300"/>
            <a:ext cx="25455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type monome = int * int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type polynome = monome list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Forme Canonique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4669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(** tri par insertion O(N2) complexité *)</a:t>
            </a:r>
            <a:endParaRPr sz="1050">
              <a:solidFill>
                <a:srgbClr val="64669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insere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monome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polynome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polynome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liste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elem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b="1"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tete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snd elem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snd tete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elem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liste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snd elem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snd tete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fst tete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fst elem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snd elem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queue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tete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insere elem queue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canonique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polynome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polynome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b="1"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fst h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canonique t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insere h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canonique t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669725" y="3846475"/>
            <a:ext cx="40287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60">
                <a:solidFill>
                  <a:schemeClr val="lt2"/>
                </a:solidFill>
              </a:rPr>
              <a:t>#  val insere : monome -&gt; polynome -&gt; polynome = &lt;fun&gt;</a:t>
            </a:r>
            <a:endParaRPr sz="116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60">
                <a:solidFill>
                  <a:schemeClr val="lt2"/>
                </a:solidFill>
              </a:rPr>
              <a:t>#  val canonique : polynome -&gt; polynome = &lt;fun&gt;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de la fonction canonique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listetest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polynome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polynome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polynome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canonique(listetest);;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canonique(l);;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canonique(l2);;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 u="sng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3134075"/>
            <a:ext cx="4353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- : polynome = [(10, 14); (120, 3); (-7, 2)]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- : polynome = []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- : polynome = [(10, 14)]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4669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(** val poly_add : polynome -&gt; polynome -&gt; polynome *)</a:t>
            </a:r>
            <a:endParaRPr sz="1050">
              <a:solidFill>
                <a:srgbClr val="64669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poly_add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polynome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polynome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polynome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l1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l2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4669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l2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4669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l1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q1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snd h1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snd h2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poly_add q1 l2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snd h1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snd h2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fst h1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fst h2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snd h1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poly_add q1 q2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poly_add l1 q2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311700" y="3651050"/>
            <a:ext cx="6593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 poly_add : polynome -&gt; polynome -&gt; polynome = &lt;fun&gt;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fonction poly_add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4669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(** des tests pour tester la fonction poly_add *)</a:t>
            </a:r>
            <a:endParaRPr sz="1050">
              <a:solidFill>
                <a:srgbClr val="64669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ltest1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polynome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ltest2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polynome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4669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(** polynome = [(10, 4); (5, 3); (7, 2); (4, 1)] *)</a:t>
            </a:r>
            <a:endParaRPr sz="1050">
              <a:solidFill>
                <a:srgbClr val="64669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poly_add ltest1 ltest2;;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poly_add [] ltest2;;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poly_add ltest1 [];;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311700" y="3247975"/>
            <a:ext cx="4353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- : polynome = [(10, 4); (5, 3); (7, 2); (4, 1)]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- : polynome = [(10, 4); (2, 3); (2, 2); (1, 1)]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- : polynome = [(3, 3); (5, 2); (3, 1)]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fonction poly_prod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4669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(** val poly_prod : polynome -&gt; polynome -&gt; polynome *)</a:t>
            </a:r>
            <a:endParaRPr sz="1050">
              <a:solidFill>
                <a:srgbClr val="64669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poly_prod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polynome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polynome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polynome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produit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monome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polynome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polynome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lp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b="1"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fst h1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fst e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snd h1 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snd 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produit e q1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l1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l2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l1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l1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produit h1 l2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l2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q1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i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poly_add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produit h1 l2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poly_prod q1 l2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311700" y="4027825"/>
            <a:ext cx="534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val poly_prod : polynome -&gt; polynome -&gt; polynome = &lt;fun&gt;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ltest3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polynome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ltest4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polynome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poly_prod ltest3  ltest4;;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poly_prod [(123,0)] [(1, 1)];;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poly_prod [] [(2, 10)];;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poly_prod ltest3 [];;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poly_prod [(1, 13)] [];;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poly_prod [] [];;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311700" y="3239225"/>
            <a:ext cx="61815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- : polynome = [(10, 2); (6, 3); (-8, 4); (5, 1); (3, 2); (-4, 3)]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- : polynome = [(123, 1)]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- : polynome = [(2, 10)]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- : polynome = [(1, 1); (2, 2)]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- : polynome = [(1, 13)]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 </a:t>
            </a:r>
            <a:r>
              <a:rPr lang="en"/>
              <a:t>Arborescent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170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= int | E∧ | E+ | E∗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E∧ = x ∧ int+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E+ = (E \ E+) + (E \ E+) + . .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E∗ = (E \ E∗) ∗ (E \ E∗) ∗ . . .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4099200" y="1017725"/>
            <a:ext cx="45642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arbre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NodePower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NodePlus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arbreP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NodeMulti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arbreM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arbreP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NodeIntP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" sz="1050">
                <a:solidFill>
                  <a:srgbClr val="64669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(*</a:t>
            </a:r>
            <a:r>
              <a:rPr i="1" lang="en" sz="1050">
                <a:solidFill>
                  <a:srgbClr val="64669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 est positif ou negatif </a:t>
            </a:r>
            <a:r>
              <a:rPr lang="en" sz="1050">
                <a:solidFill>
                  <a:srgbClr val="64669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*)</a:t>
            </a:r>
            <a:endParaRPr sz="1050">
              <a:solidFill>
                <a:srgbClr val="64669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NodePowerP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" sz="1050">
                <a:solidFill>
                  <a:srgbClr val="64669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(**x^int+, int est positif *)</a:t>
            </a:r>
            <a:endParaRPr sz="1050">
              <a:solidFill>
                <a:srgbClr val="64669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NodeMultiP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arbreM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 sz="1050">
              <a:solidFill>
                <a:srgbClr val="64669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arbreM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NodeIntM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" sz="1050">
                <a:solidFill>
                  <a:srgbClr val="64669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(*</a:t>
            </a:r>
            <a:r>
              <a:rPr i="1" lang="en" sz="1050">
                <a:solidFill>
                  <a:srgbClr val="64669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 est positif ou negatif </a:t>
            </a:r>
            <a:r>
              <a:rPr lang="en" sz="1050">
                <a:solidFill>
                  <a:srgbClr val="64669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*)</a:t>
            </a:r>
            <a:endParaRPr sz="1050">
              <a:solidFill>
                <a:srgbClr val="64669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NodePowerM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" sz="1050">
                <a:solidFill>
                  <a:srgbClr val="64669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(**x^int+, int est positif *)</a:t>
            </a:r>
            <a:endParaRPr sz="1050">
              <a:solidFill>
                <a:srgbClr val="64669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NodePlusM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arbreP </a:t>
            </a:r>
            <a:r>
              <a:rPr b="1"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