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7A7EE-722A-4D0A-B562-E774BBD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pic>
        <p:nvPicPr>
          <p:cNvPr id="3" name="그림 2" descr="녹색, 식물이(가) 표시된 사진&#10;&#10;자동 생성된 설명">
            <a:extLst>
              <a:ext uri="{FF2B5EF4-FFF2-40B4-BE49-F238E27FC236}">
                <a16:creationId xmlns:a16="http://schemas.microsoft.com/office/drawing/2014/main" id="{32C8321D-0195-4887-9668-B539FEED4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34" y="1875099"/>
            <a:ext cx="2970001" cy="3960000"/>
          </a:xfrm>
          <a:prstGeom prst="rect">
            <a:avLst/>
          </a:prstGeom>
        </p:spPr>
      </p:pic>
      <p:pic>
        <p:nvPicPr>
          <p:cNvPr id="4" name="그림 3" descr="텍스트, 플라스틱, 야채이(가) 표시된 사진&#10;&#10;자동 생성된 설명">
            <a:extLst>
              <a:ext uri="{FF2B5EF4-FFF2-40B4-BE49-F238E27FC236}">
                <a16:creationId xmlns:a16="http://schemas.microsoft.com/office/drawing/2014/main" id="{28371B20-860C-4D5A-85B9-FDEA4CA19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69" y="1875099"/>
            <a:ext cx="2970000" cy="3960000"/>
          </a:xfrm>
          <a:prstGeom prst="rect">
            <a:avLst/>
          </a:prstGeom>
        </p:spPr>
      </p:pic>
      <p:pic>
        <p:nvPicPr>
          <p:cNvPr id="6" name="그림 5" descr="텍스트, 야채이(가) 표시된 사진&#10;&#10;자동 생성된 설명">
            <a:extLst>
              <a:ext uri="{FF2B5EF4-FFF2-40B4-BE49-F238E27FC236}">
                <a16:creationId xmlns:a16="http://schemas.microsoft.com/office/drawing/2014/main" id="{84D24756-1F22-4954-AF6B-BB06A5468A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00" y="1875099"/>
            <a:ext cx="297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63A0-73DA-4E28-9602-27A9B40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식물배양계획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EE28624-0991-49F2-802C-A621EFCD0ECA}"/>
              </a:ext>
            </a:extLst>
          </p:cNvPr>
          <p:cNvGrpSpPr/>
          <p:nvPr/>
        </p:nvGrpSpPr>
        <p:grpSpPr>
          <a:xfrm>
            <a:off x="6898512" y="2407534"/>
            <a:ext cx="4653023" cy="2870522"/>
            <a:chOff x="6898512" y="2407534"/>
            <a:chExt cx="4653023" cy="28705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165B45-B748-4017-B81E-0C505C28A334}"/>
                </a:ext>
              </a:extLst>
            </p:cNvPr>
            <p:cNvSpPr/>
            <p:nvPr/>
          </p:nvSpPr>
          <p:spPr>
            <a:xfrm>
              <a:off x="6898512" y="2407534"/>
              <a:ext cx="4653023" cy="2870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67C6717-3C4D-425E-92EF-333D701A5A24}"/>
                </a:ext>
              </a:extLst>
            </p:cNvPr>
            <p:cNvSpPr/>
            <p:nvPr/>
          </p:nvSpPr>
          <p:spPr>
            <a:xfrm>
              <a:off x="7106857" y="2407534"/>
              <a:ext cx="4246944" cy="266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3DA7F87-85E3-4C45-B27A-7681E1C2C6E5}"/>
              </a:ext>
            </a:extLst>
          </p:cNvPr>
          <p:cNvGrpSpPr/>
          <p:nvPr/>
        </p:nvGrpSpPr>
        <p:grpSpPr>
          <a:xfrm>
            <a:off x="7152191" y="4667071"/>
            <a:ext cx="4201609" cy="405129"/>
            <a:chOff x="7106857" y="5691051"/>
            <a:chExt cx="4201609" cy="4051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63D7DF2-0C03-41F8-B23F-136F9C233AE6}"/>
                </a:ext>
              </a:extLst>
            </p:cNvPr>
            <p:cNvSpPr/>
            <p:nvPr/>
          </p:nvSpPr>
          <p:spPr>
            <a:xfrm>
              <a:off x="7106857" y="589362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C0DF9E9-4B61-4F6B-B239-956E00BFFF34}"/>
                </a:ext>
              </a:extLst>
            </p:cNvPr>
            <p:cNvSpPr/>
            <p:nvPr/>
          </p:nvSpPr>
          <p:spPr>
            <a:xfrm>
              <a:off x="10926502" y="589362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BBE850-7596-490B-B82A-9752ECB3F45C}"/>
                </a:ext>
              </a:extLst>
            </p:cNvPr>
            <p:cNvSpPr/>
            <p:nvPr/>
          </p:nvSpPr>
          <p:spPr>
            <a:xfrm>
              <a:off x="7361500" y="5893622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69722FE-1D4A-403B-B6E0-8261B7AB9A39}"/>
                </a:ext>
              </a:extLst>
            </p:cNvPr>
            <p:cNvSpPr/>
            <p:nvPr/>
          </p:nvSpPr>
          <p:spPr>
            <a:xfrm>
              <a:off x="7616143" y="589362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0ADB49B-323E-4946-BBF5-AE1DCEF69E8E}"/>
                </a:ext>
              </a:extLst>
            </p:cNvPr>
            <p:cNvSpPr/>
            <p:nvPr/>
          </p:nvSpPr>
          <p:spPr>
            <a:xfrm>
              <a:off x="7870786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9DEF368-7544-480E-B18C-0F97A7B5AC20}"/>
                </a:ext>
              </a:extLst>
            </p:cNvPr>
            <p:cNvSpPr/>
            <p:nvPr/>
          </p:nvSpPr>
          <p:spPr>
            <a:xfrm>
              <a:off x="8125429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3AEE4D-D339-4F81-B4E8-77461BC3452E}"/>
                </a:ext>
              </a:extLst>
            </p:cNvPr>
            <p:cNvSpPr/>
            <p:nvPr/>
          </p:nvSpPr>
          <p:spPr>
            <a:xfrm>
              <a:off x="8380072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E1F682-FC66-4766-B915-9C5BD796EF05}"/>
                </a:ext>
              </a:extLst>
            </p:cNvPr>
            <p:cNvSpPr/>
            <p:nvPr/>
          </p:nvSpPr>
          <p:spPr>
            <a:xfrm>
              <a:off x="8634715" y="589362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5509224-C6AE-4341-89D8-E97DF76CE6CD}"/>
                </a:ext>
              </a:extLst>
            </p:cNvPr>
            <p:cNvSpPr/>
            <p:nvPr/>
          </p:nvSpPr>
          <p:spPr>
            <a:xfrm>
              <a:off x="8889358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562FDC5-7B86-45AC-BF8B-D4E9641F7291}"/>
                </a:ext>
              </a:extLst>
            </p:cNvPr>
            <p:cNvSpPr/>
            <p:nvPr/>
          </p:nvSpPr>
          <p:spPr>
            <a:xfrm>
              <a:off x="9144001" y="5893619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905A333-4791-4218-8E0B-1B9527A986C0}"/>
                </a:ext>
              </a:extLst>
            </p:cNvPr>
            <p:cNvSpPr/>
            <p:nvPr/>
          </p:nvSpPr>
          <p:spPr>
            <a:xfrm>
              <a:off x="9398644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3545C66-D184-4C4F-B019-4FEC26C989D4}"/>
                </a:ext>
              </a:extLst>
            </p:cNvPr>
            <p:cNvSpPr/>
            <p:nvPr/>
          </p:nvSpPr>
          <p:spPr>
            <a:xfrm>
              <a:off x="9653287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D2E8F2F-2BD6-4C0E-947A-8F7434826A5C}"/>
                </a:ext>
              </a:extLst>
            </p:cNvPr>
            <p:cNvSpPr/>
            <p:nvPr/>
          </p:nvSpPr>
          <p:spPr>
            <a:xfrm>
              <a:off x="9907930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CB600AE-F47C-40B9-A127-F1500F5B2A4E}"/>
                </a:ext>
              </a:extLst>
            </p:cNvPr>
            <p:cNvSpPr/>
            <p:nvPr/>
          </p:nvSpPr>
          <p:spPr>
            <a:xfrm>
              <a:off x="10162573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A898E6D-E04E-4635-A311-872E71FAFB6A}"/>
                </a:ext>
              </a:extLst>
            </p:cNvPr>
            <p:cNvSpPr/>
            <p:nvPr/>
          </p:nvSpPr>
          <p:spPr>
            <a:xfrm>
              <a:off x="10417216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2C53B6-E344-4B6E-8006-B027C36D1C9C}"/>
                </a:ext>
              </a:extLst>
            </p:cNvPr>
            <p:cNvSpPr/>
            <p:nvPr/>
          </p:nvSpPr>
          <p:spPr>
            <a:xfrm>
              <a:off x="10671859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4BCF36C-0F02-4B7C-82E6-DEFB843DF853}"/>
                </a:ext>
              </a:extLst>
            </p:cNvPr>
            <p:cNvSpPr/>
            <p:nvPr/>
          </p:nvSpPr>
          <p:spPr>
            <a:xfrm>
              <a:off x="7234178" y="5691056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1AECC6F-D48A-4833-9337-08E7447A2ED4}"/>
                </a:ext>
              </a:extLst>
            </p:cNvPr>
            <p:cNvSpPr/>
            <p:nvPr/>
          </p:nvSpPr>
          <p:spPr>
            <a:xfrm>
              <a:off x="11053823" y="5691056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E1822EC-372D-48FE-B703-BD961A1FAD69}"/>
                </a:ext>
              </a:extLst>
            </p:cNvPr>
            <p:cNvSpPr/>
            <p:nvPr/>
          </p:nvSpPr>
          <p:spPr>
            <a:xfrm>
              <a:off x="7488821" y="5691055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74FC8F-0596-4FED-B25C-D5E0CFDD0E78}"/>
                </a:ext>
              </a:extLst>
            </p:cNvPr>
            <p:cNvSpPr/>
            <p:nvPr/>
          </p:nvSpPr>
          <p:spPr>
            <a:xfrm>
              <a:off x="7743464" y="5691054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4B1801B-6F3B-457F-9841-B7BF919138F6}"/>
                </a:ext>
              </a:extLst>
            </p:cNvPr>
            <p:cNvSpPr/>
            <p:nvPr/>
          </p:nvSpPr>
          <p:spPr>
            <a:xfrm>
              <a:off x="7998107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47AD98C-3FE3-4BAC-A8F2-57045CF88E5D}"/>
                </a:ext>
              </a:extLst>
            </p:cNvPr>
            <p:cNvSpPr/>
            <p:nvPr/>
          </p:nvSpPr>
          <p:spPr>
            <a:xfrm>
              <a:off x="8252750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32C2477-DCAA-4954-8285-51EBD1400572}"/>
                </a:ext>
              </a:extLst>
            </p:cNvPr>
            <p:cNvSpPr/>
            <p:nvPr/>
          </p:nvSpPr>
          <p:spPr>
            <a:xfrm>
              <a:off x="8507393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5E1DDF8-0FC8-4B19-A000-EBFDB2F6874D}"/>
                </a:ext>
              </a:extLst>
            </p:cNvPr>
            <p:cNvSpPr/>
            <p:nvPr/>
          </p:nvSpPr>
          <p:spPr>
            <a:xfrm>
              <a:off x="8762036" y="5691054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EEEBF6A-223E-4B53-88E5-041A8E8420E2}"/>
                </a:ext>
              </a:extLst>
            </p:cNvPr>
            <p:cNvSpPr/>
            <p:nvPr/>
          </p:nvSpPr>
          <p:spPr>
            <a:xfrm>
              <a:off x="9016679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A1836B8-864D-4706-A9A9-B8FD8D1260AB}"/>
                </a:ext>
              </a:extLst>
            </p:cNvPr>
            <p:cNvSpPr/>
            <p:nvPr/>
          </p:nvSpPr>
          <p:spPr>
            <a:xfrm>
              <a:off x="9271322" y="5691052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6DD1486-1EC7-4941-A2DA-C4FDCEC12378}"/>
                </a:ext>
              </a:extLst>
            </p:cNvPr>
            <p:cNvSpPr/>
            <p:nvPr/>
          </p:nvSpPr>
          <p:spPr>
            <a:xfrm>
              <a:off x="9525965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4704F6-0A4D-40BE-9992-7C3324F13D4D}"/>
                </a:ext>
              </a:extLst>
            </p:cNvPr>
            <p:cNvSpPr/>
            <p:nvPr/>
          </p:nvSpPr>
          <p:spPr>
            <a:xfrm>
              <a:off x="9780608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F79F8CC-F63F-447D-98F9-18F17B6858B2}"/>
                </a:ext>
              </a:extLst>
            </p:cNvPr>
            <p:cNvSpPr/>
            <p:nvPr/>
          </p:nvSpPr>
          <p:spPr>
            <a:xfrm>
              <a:off x="10035251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25F4CF7-A001-461B-87FC-79F3EACF387C}"/>
                </a:ext>
              </a:extLst>
            </p:cNvPr>
            <p:cNvSpPr/>
            <p:nvPr/>
          </p:nvSpPr>
          <p:spPr>
            <a:xfrm>
              <a:off x="10289894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F320A53-A931-4BEF-A80A-0C57A5C01F12}"/>
                </a:ext>
              </a:extLst>
            </p:cNvPr>
            <p:cNvSpPr/>
            <p:nvPr/>
          </p:nvSpPr>
          <p:spPr>
            <a:xfrm>
              <a:off x="10544537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125FA86-C156-41FC-AD6D-88D4E4BA3671}"/>
                </a:ext>
              </a:extLst>
            </p:cNvPr>
            <p:cNvSpPr/>
            <p:nvPr/>
          </p:nvSpPr>
          <p:spPr>
            <a:xfrm>
              <a:off x="10799180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CC5DAC-805E-4DBA-B5C3-7BFDD81700DA}"/>
              </a:ext>
            </a:extLst>
          </p:cNvPr>
          <p:cNvSpPr/>
          <p:nvPr/>
        </p:nvSpPr>
        <p:spPr>
          <a:xfrm>
            <a:off x="7106857" y="2639028"/>
            <a:ext cx="4246944" cy="2028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7A5A373B-E240-46B6-89B8-A9D5281B9982}"/>
              </a:ext>
            </a:extLst>
          </p:cNvPr>
          <p:cNvSpPr/>
          <p:nvPr/>
        </p:nvSpPr>
        <p:spPr>
          <a:xfrm>
            <a:off x="7546694" y="995423"/>
            <a:ext cx="2639028" cy="1643605"/>
          </a:xfrm>
          <a:custGeom>
            <a:avLst/>
            <a:gdLst>
              <a:gd name="connsiteX0" fmla="*/ 1551007 w 2639028"/>
              <a:gd name="connsiteY0" fmla="*/ 1643605 h 1643605"/>
              <a:gd name="connsiteX1" fmla="*/ 1539433 w 2639028"/>
              <a:gd name="connsiteY1" fmla="*/ 844952 h 1643605"/>
              <a:gd name="connsiteX2" fmla="*/ 740779 w 2639028"/>
              <a:gd name="connsiteY2" fmla="*/ 787078 h 1643605"/>
              <a:gd name="connsiteX3" fmla="*/ 150471 w 2639028"/>
              <a:gd name="connsiteY3" fmla="*/ 451412 h 1643605"/>
              <a:gd name="connsiteX4" fmla="*/ 0 w 2639028"/>
              <a:gd name="connsiteY4" fmla="*/ 23149 h 1643605"/>
              <a:gd name="connsiteX5" fmla="*/ 671331 w 2639028"/>
              <a:gd name="connsiteY5" fmla="*/ 11574 h 1643605"/>
              <a:gd name="connsiteX6" fmla="*/ 1122744 w 2639028"/>
              <a:gd name="connsiteY6" fmla="*/ 208344 h 1643605"/>
              <a:gd name="connsiteX7" fmla="*/ 1331088 w 2639028"/>
              <a:gd name="connsiteY7" fmla="*/ 393539 h 1643605"/>
              <a:gd name="connsiteX8" fmla="*/ 1342663 w 2639028"/>
              <a:gd name="connsiteY8" fmla="*/ 416688 h 1643605"/>
              <a:gd name="connsiteX9" fmla="*/ 1551007 w 2639028"/>
              <a:gd name="connsiteY9" fmla="*/ 844952 h 1643605"/>
              <a:gd name="connsiteX10" fmla="*/ 1828800 w 2639028"/>
              <a:gd name="connsiteY10" fmla="*/ 266218 h 1643605"/>
              <a:gd name="connsiteX11" fmla="*/ 2210764 w 2639028"/>
              <a:gd name="connsiteY11" fmla="*/ 0 h 1643605"/>
              <a:gd name="connsiteX12" fmla="*/ 2639028 w 2639028"/>
              <a:gd name="connsiteY12" fmla="*/ 0 h 1643605"/>
              <a:gd name="connsiteX13" fmla="*/ 2500131 w 2639028"/>
              <a:gd name="connsiteY13" fmla="*/ 497711 h 1643605"/>
              <a:gd name="connsiteX14" fmla="*/ 2037144 w 2639028"/>
              <a:gd name="connsiteY14" fmla="*/ 810228 h 1643605"/>
              <a:gd name="connsiteX15" fmla="*/ 1551007 w 2639028"/>
              <a:gd name="connsiteY15" fmla="*/ 844952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9028" h="1643605">
                <a:moveTo>
                  <a:pt x="1551007" y="1643605"/>
                </a:moveTo>
                <a:lnTo>
                  <a:pt x="1539433" y="844952"/>
                </a:lnTo>
                <a:lnTo>
                  <a:pt x="740779" y="787078"/>
                </a:lnTo>
                <a:lnTo>
                  <a:pt x="150471" y="451412"/>
                </a:lnTo>
                <a:lnTo>
                  <a:pt x="0" y="23149"/>
                </a:lnTo>
                <a:lnTo>
                  <a:pt x="671331" y="11574"/>
                </a:lnTo>
                <a:lnTo>
                  <a:pt x="1122744" y="208344"/>
                </a:lnTo>
                <a:cubicBezTo>
                  <a:pt x="1191578" y="265706"/>
                  <a:pt x="1270745" y="324576"/>
                  <a:pt x="1331088" y="393539"/>
                </a:cubicBezTo>
                <a:cubicBezTo>
                  <a:pt x="1336769" y="400032"/>
                  <a:pt x="1338805" y="408972"/>
                  <a:pt x="1342663" y="416688"/>
                </a:cubicBezTo>
                <a:lnTo>
                  <a:pt x="1551007" y="844952"/>
                </a:lnTo>
                <a:lnTo>
                  <a:pt x="1828800" y="266218"/>
                </a:lnTo>
                <a:lnTo>
                  <a:pt x="2210764" y="0"/>
                </a:lnTo>
                <a:lnTo>
                  <a:pt x="2639028" y="0"/>
                </a:lnTo>
                <a:lnTo>
                  <a:pt x="2500131" y="497711"/>
                </a:lnTo>
                <a:lnTo>
                  <a:pt x="2037144" y="810228"/>
                </a:lnTo>
                <a:lnTo>
                  <a:pt x="1551007" y="844952"/>
                </a:lnTo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15067E-E093-40FA-AC89-6A612E924C9F}"/>
              </a:ext>
            </a:extLst>
          </p:cNvPr>
          <p:cNvGrpSpPr/>
          <p:nvPr/>
        </p:nvGrpSpPr>
        <p:grpSpPr>
          <a:xfrm>
            <a:off x="640465" y="2407534"/>
            <a:ext cx="5748759" cy="2968645"/>
            <a:chOff x="640465" y="2407534"/>
            <a:chExt cx="5748759" cy="29686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DF29E3E-2856-4FCE-9C4F-27DEC6241CC6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3" name="정육면체 2">
                <a:extLst>
                  <a:ext uri="{FF2B5EF4-FFF2-40B4-BE49-F238E27FC236}">
                    <a16:creationId xmlns:a16="http://schemas.microsoft.com/office/drawing/2014/main" id="{691C96C7-1ACA-4E25-B9A2-6ED082C31DA9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63DC1C82-CACA-45C2-84AC-DFD7E4BDEA27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6741F09-A24E-4E19-A721-5442D94C306F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F1B8C15D-C92E-4DDC-A297-7B3B1EE7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" y="1461046"/>
            <a:ext cx="6111431" cy="45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63A0-73DA-4E28-9602-27A9B40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비교군계획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57F227-698C-4C9A-82FA-781FCC95D418}"/>
              </a:ext>
            </a:extLst>
          </p:cNvPr>
          <p:cNvGrpSpPr/>
          <p:nvPr/>
        </p:nvGrpSpPr>
        <p:grpSpPr>
          <a:xfrm>
            <a:off x="3545710" y="1145893"/>
            <a:ext cx="5748759" cy="2968645"/>
            <a:chOff x="640465" y="2407534"/>
            <a:chExt cx="5748759" cy="296864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6456358-9ED1-4D2C-914A-F42FCF8EB42A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2F647F71-4C8F-42B4-9F7D-DF4A64179152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C0AC755-A994-4094-9C96-07126CD6E58C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C4B93FA6-8A0B-4711-93DA-3DEB6F1B58A3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89D551-9F07-4E86-8023-F098C2AE1AB6}"/>
              </a:ext>
            </a:extLst>
          </p:cNvPr>
          <p:cNvGrpSpPr/>
          <p:nvPr/>
        </p:nvGrpSpPr>
        <p:grpSpPr>
          <a:xfrm>
            <a:off x="721488" y="3032566"/>
            <a:ext cx="5748759" cy="2968645"/>
            <a:chOff x="640465" y="2407534"/>
            <a:chExt cx="5748759" cy="296864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12A87AF-0B29-4D61-9293-54628FB1A9D7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CC60EA7C-ED89-476B-989F-4FEACC6386A1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DE810C49-2297-4C06-852E-8C83E1171C7B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07D6A5F-7BEB-4474-BEB9-03985E24CDD7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B82DB9B-21F4-4C66-9F0F-FE7ED3506EB3}"/>
              </a:ext>
            </a:extLst>
          </p:cNvPr>
          <p:cNvGrpSpPr/>
          <p:nvPr/>
        </p:nvGrpSpPr>
        <p:grpSpPr>
          <a:xfrm>
            <a:off x="5605041" y="2989294"/>
            <a:ext cx="5748759" cy="2968645"/>
            <a:chOff x="640465" y="2407534"/>
            <a:chExt cx="5748759" cy="296864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98C981D-E747-4A1D-B2FF-6B57461A7AA1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5BB39921-5E0B-4F78-ABB1-A08FDDEA5B7B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53CA3CC2-320F-431D-A00B-BED50C70BCDB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6CAD94A-9F11-4FF6-A8CE-1BD462D6C2FE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CBECDE9-11F6-4E8D-A891-A6B3C5375BCD}"/>
              </a:ext>
            </a:extLst>
          </p:cNvPr>
          <p:cNvSpPr/>
          <p:nvPr/>
        </p:nvSpPr>
        <p:spPr>
          <a:xfrm>
            <a:off x="5617578" y="598712"/>
            <a:ext cx="2073797" cy="1287961"/>
          </a:xfrm>
          <a:custGeom>
            <a:avLst/>
            <a:gdLst>
              <a:gd name="connsiteX0" fmla="*/ 1551007 w 2639028"/>
              <a:gd name="connsiteY0" fmla="*/ 1643605 h 1643605"/>
              <a:gd name="connsiteX1" fmla="*/ 1539433 w 2639028"/>
              <a:gd name="connsiteY1" fmla="*/ 844952 h 1643605"/>
              <a:gd name="connsiteX2" fmla="*/ 740779 w 2639028"/>
              <a:gd name="connsiteY2" fmla="*/ 787078 h 1643605"/>
              <a:gd name="connsiteX3" fmla="*/ 150471 w 2639028"/>
              <a:gd name="connsiteY3" fmla="*/ 451412 h 1643605"/>
              <a:gd name="connsiteX4" fmla="*/ 0 w 2639028"/>
              <a:gd name="connsiteY4" fmla="*/ 23149 h 1643605"/>
              <a:gd name="connsiteX5" fmla="*/ 671331 w 2639028"/>
              <a:gd name="connsiteY5" fmla="*/ 11574 h 1643605"/>
              <a:gd name="connsiteX6" fmla="*/ 1122744 w 2639028"/>
              <a:gd name="connsiteY6" fmla="*/ 208344 h 1643605"/>
              <a:gd name="connsiteX7" fmla="*/ 1331088 w 2639028"/>
              <a:gd name="connsiteY7" fmla="*/ 393539 h 1643605"/>
              <a:gd name="connsiteX8" fmla="*/ 1342663 w 2639028"/>
              <a:gd name="connsiteY8" fmla="*/ 416688 h 1643605"/>
              <a:gd name="connsiteX9" fmla="*/ 1551007 w 2639028"/>
              <a:gd name="connsiteY9" fmla="*/ 844952 h 1643605"/>
              <a:gd name="connsiteX10" fmla="*/ 1828800 w 2639028"/>
              <a:gd name="connsiteY10" fmla="*/ 266218 h 1643605"/>
              <a:gd name="connsiteX11" fmla="*/ 2210764 w 2639028"/>
              <a:gd name="connsiteY11" fmla="*/ 0 h 1643605"/>
              <a:gd name="connsiteX12" fmla="*/ 2639028 w 2639028"/>
              <a:gd name="connsiteY12" fmla="*/ 0 h 1643605"/>
              <a:gd name="connsiteX13" fmla="*/ 2500131 w 2639028"/>
              <a:gd name="connsiteY13" fmla="*/ 497711 h 1643605"/>
              <a:gd name="connsiteX14" fmla="*/ 2037144 w 2639028"/>
              <a:gd name="connsiteY14" fmla="*/ 810228 h 1643605"/>
              <a:gd name="connsiteX15" fmla="*/ 1551007 w 2639028"/>
              <a:gd name="connsiteY15" fmla="*/ 844952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9028" h="1643605">
                <a:moveTo>
                  <a:pt x="1551007" y="1643605"/>
                </a:moveTo>
                <a:lnTo>
                  <a:pt x="1539433" y="844952"/>
                </a:lnTo>
                <a:lnTo>
                  <a:pt x="740779" y="787078"/>
                </a:lnTo>
                <a:lnTo>
                  <a:pt x="150471" y="451412"/>
                </a:lnTo>
                <a:lnTo>
                  <a:pt x="0" y="23149"/>
                </a:lnTo>
                <a:lnTo>
                  <a:pt x="671331" y="11574"/>
                </a:lnTo>
                <a:lnTo>
                  <a:pt x="1122744" y="208344"/>
                </a:lnTo>
                <a:cubicBezTo>
                  <a:pt x="1191578" y="265706"/>
                  <a:pt x="1270745" y="324576"/>
                  <a:pt x="1331088" y="393539"/>
                </a:cubicBezTo>
                <a:cubicBezTo>
                  <a:pt x="1336769" y="400032"/>
                  <a:pt x="1338805" y="408972"/>
                  <a:pt x="1342663" y="416688"/>
                </a:cubicBezTo>
                <a:lnTo>
                  <a:pt x="1551007" y="844952"/>
                </a:lnTo>
                <a:lnTo>
                  <a:pt x="1828800" y="266218"/>
                </a:lnTo>
                <a:lnTo>
                  <a:pt x="2210764" y="0"/>
                </a:lnTo>
                <a:lnTo>
                  <a:pt x="2639028" y="0"/>
                </a:lnTo>
                <a:lnTo>
                  <a:pt x="2500131" y="497711"/>
                </a:lnTo>
                <a:lnTo>
                  <a:pt x="2037144" y="810228"/>
                </a:lnTo>
                <a:lnTo>
                  <a:pt x="1551007" y="844952"/>
                </a:lnTo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85C2B13-4DAA-4EA4-BA8F-3F689B47BE23}"/>
              </a:ext>
            </a:extLst>
          </p:cNvPr>
          <p:cNvSpPr/>
          <p:nvPr/>
        </p:nvSpPr>
        <p:spPr>
          <a:xfrm>
            <a:off x="2897530" y="2616022"/>
            <a:ext cx="2013037" cy="1180257"/>
          </a:xfrm>
          <a:custGeom>
            <a:avLst/>
            <a:gdLst>
              <a:gd name="connsiteX0" fmla="*/ 1551007 w 2639028"/>
              <a:gd name="connsiteY0" fmla="*/ 1643605 h 1643605"/>
              <a:gd name="connsiteX1" fmla="*/ 1539433 w 2639028"/>
              <a:gd name="connsiteY1" fmla="*/ 844952 h 1643605"/>
              <a:gd name="connsiteX2" fmla="*/ 740779 w 2639028"/>
              <a:gd name="connsiteY2" fmla="*/ 787078 h 1643605"/>
              <a:gd name="connsiteX3" fmla="*/ 150471 w 2639028"/>
              <a:gd name="connsiteY3" fmla="*/ 451412 h 1643605"/>
              <a:gd name="connsiteX4" fmla="*/ 0 w 2639028"/>
              <a:gd name="connsiteY4" fmla="*/ 23149 h 1643605"/>
              <a:gd name="connsiteX5" fmla="*/ 671331 w 2639028"/>
              <a:gd name="connsiteY5" fmla="*/ 11574 h 1643605"/>
              <a:gd name="connsiteX6" fmla="*/ 1122744 w 2639028"/>
              <a:gd name="connsiteY6" fmla="*/ 208344 h 1643605"/>
              <a:gd name="connsiteX7" fmla="*/ 1331088 w 2639028"/>
              <a:gd name="connsiteY7" fmla="*/ 393539 h 1643605"/>
              <a:gd name="connsiteX8" fmla="*/ 1342663 w 2639028"/>
              <a:gd name="connsiteY8" fmla="*/ 416688 h 1643605"/>
              <a:gd name="connsiteX9" fmla="*/ 1551007 w 2639028"/>
              <a:gd name="connsiteY9" fmla="*/ 844952 h 1643605"/>
              <a:gd name="connsiteX10" fmla="*/ 1828800 w 2639028"/>
              <a:gd name="connsiteY10" fmla="*/ 266218 h 1643605"/>
              <a:gd name="connsiteX11" fmla="*/ 2210764 w 2639028"/>
              <a:gd name="connsiteY11" fmla="*/ 0 h 1643605"/>
              <a:gd name="connsiteX12" fmla="*/ 2639028 w 2639028"/>
              <a:gd name="connsiteY12" fmla="*/ 0 h 1643605"/>
              <a:gd name="connsiteX13" fmla="*/ 2500131 w 2639028"/>
              <a:gd name="connsiteY13" fmla="*/ 497711 h 1643605"/>
              <a:gd name="connsiteX14" fmla="*/ 2037144 w 2639028"/>
              <a:gd name="connsiteY14" fmla="*/ 810228 h 1643605"/>
              <a:gd name="connsiteX15" fmla="*/ 1551007 w 2639028"/>
              <a:gd name="connsiteY15" fmla="*/ 844952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9028" h="1643605">
                <a:moveTo>
                  <a:pt x="1551007" y="1643605"/>
                </a:moveTo>
                <a:lnTo>
                  <a:pt x="1539433" y="844952"/>
                </a:lnTo>
                <a:lnTo>
                  <a:pt x="740779" y="787078"/>
                </a:lnTo>
                <a:lnTo>
                  <a:pt x="150471" y="451412"/>
                </a:lnTo>
                <a:lnTo>
                  <a:pt x="0" y="23149"/>
                </a:lnTo>
                <a:lnTo>
                  <a:pt x="671331" y="11574"/>
                </a:lnTo>
                <a:lnTo>
                  <a:pt x="1122744" y="208344"/>
                </a:lnTo>
                <a:cubicBezTo>
                  <a:pt x="1191578" y="265706"/>
                  <a:pt x="1270745" y="324576"/>
                  <a:pt x="1331088" y="393539"/>
                </a:cubicBezTo>
                <a:cubicBezTo>
                  <a:pt x="1336769" y="400032"/>
                  <a:pt x="1338805" y="408972"/>
                  <a:pt x="1342663" y="416688"/>
                </a:cubicBezTo>
                <a:lnTo>
                  <a:pt x="1551007" y="844952"/>
                </a:lnTo>
                <a:lnTo>
                  <a:pt x="1828800" y="266218"/>
                </a:lnTo>
                <a:lnTo>
                  <a:pt x="2210764" y="0"/>
                </a:lnTo>
                <a:lnTo>
                  <a:pt x="2639028" y="0"/>
                </a:lnTo>
                <a:lnTo>
                  <a:pt x="2500131" y="497711"/>
                </a:lnTo>
                <a:lnTo>
                  <a:pt x="2037144" y="810228"/>
                </a:lnTo>
                <a:lnTo>
                  <a:pt x="1551007" y="844952"/>
                </a:lnTo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1EC06C-1FEC-4834-86C5-43049E998746}"/>
              </a:ext>
            </a:extLst>
          </p:cNvPr>
          <p:cNvGrpSpPr/>
          <p:nvPr/>
        </p:nvGrpSpPr>
        <p:grpSpPr>
          <a:xfrm>
            <a:off x="927677" y="779327"/>
            <a:ext cx="5312780" cy="3553428"/>
            <a:chOff x="3472405" y="740780"/>
            <a:chExt cx="5312780" cy="355342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930B57D-0B3B-4FE3-AA26-F831D574D631}"/>
                </a:ext>
              </a:extLst>
            </p:cNvPr>
            <p:cNvSpPr/>
            <p:nvPr/>
          </p:nvSpPr>
          <p:spPr>
            <a:xfrm>
              <a:off x="3472405" y="752354"/>
              <a:ext cx="4051139" cy="3541854"/>
            </a:xfrm>
            <a:custGeom>
              <a:avLst/>
              <a:gdLst>
                <a:gd name="connsiteX0" fmla="*/ 0 w 4051139"/>
                <a:gd name="connsiteY0" fmla="*/ 3541854 h 3541854"/>
                <a:gd name="connsiteX1" fmla="*/ 4051139 w 4051139"/>
                <a:gd name="connsiteY1" fmla="*/ 3530279 h 3541854"/>
                <a:gd name="connsiteX2" fmla="*/ 2696901 w 4051139"/>
                <a:gd name="connsiteY2" fmla="*/ 0 h 3541854"/>
                <a:gd name="connsiteX3" fmla="*/ 0 w 4051139"/>
                <a:gd name="connsiteY3" fmla="*/ 3541854 h 354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139" h="3541854">
                  <a:moveTo>
                    <a:pt x="0" y="3541854"/>
                  </a:moveTo>
                  <a:lnTo>
                    <a:pt x="4051139" y="3530279"/>
                  </a:lnTo>
                  <a:lnTo>
                    <a:pt x="2696901" y="0"/>
                  </a:lnTo>
                  <a:lnTo>
                    <a:pt x="0" y="354185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295C6B0-EE8A-4157-8CE7-8BB5ECDAC70D}"/>
                </a:ext>
              </a:extLst>
            </p:cNvPr>
            <p:cNvSpPr/>
            <p:nvPr/>
          </p:nvSpPr>
          <p:spPr>
            <a:xfrm>
              <a:off x="6169306" y="740780"/>
              <a:ext cx="2615879" cy="3541853"/>
            </a:xfrm>
            <a:custGeom>
              <a:avLst/>
              <a:gdLst>
                <a:gd name="connsiteX0" fmla="*/ 0 w 2615879"/>
                <a:gd name="connsiteY0" fmla="*/ 0 h 3541853"/>
                <a:gd name="connsiteX1" fmla="*/ 1354238 w 2615879"/>
                <a:gd name="connsiteY1" fmla="*/ 3541853 h 3541853"/>
                <a:gd name="connsiteX2" fmla="*/ 2615879 w 2615879"/>
                <a:gd name="connsiteY2" fmla="*/ 2314936 h 3541853"/>
                <a:gd name="connsiteX3" fmla="*/ 0 w 2615879"/>
                <a:gd name="connsiteY3" fmla="*/ 0 h 35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5879" h="3541853">
                  <a:moveTo>
                    <a:pt x="0" y="0"/>
                  </a:moveTo>
                  <a:lnTo>
                    <a:pt x="1354238" y="3541853"/>
                  </a:lnTo>
                  <a:lnTo>
                    <a:pt x="2615879" y="2314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F3353FD-7675-4BB6-BDB2-282919D73FDA}"/>
              </a:ext>
            </a:extLst>
          </p:cNvPr>
          <p:cNvGrpSpPr/>
          <p:nvPr/>
        </p:nvGrpSpPr>
        <p:grpSpPr>
          <a:xfrm>
            <a:off x="5855899" y="722104"/>
            <a:ext cx="5312780" cy="3553428"/>
            <a:chOff x="3472405" y="740780"/>
            <a:chExt cx="5312780" cy="355342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A0EB1EB-7C4B-4C67-8255-591DACBBABE8}"/>
                </a:ext>
              </a:extLst>
            </p:cNvPr>
            <p:cNvSpPr/>
            <p:nvPr/>
          </p:nvSpPr>
          <p:spPr>
            <a:xfrm>
              <a:off x="3472405" y="752354"/>
              <a:ext cx="4051139" cy="3541854"/>
            </a:xfrm>
            <a:custGeom>
              <a:avLst/>
              <a:gdLst>
                <a:gd name="connsiteX0" fmla="*/ 0 w 4051139"/>
                <a:gd name="connsiteY0" fmla="*/ 3541854 h 3541854"/>
                <a:gd name="connsiteX1" fmla="*/ 4051139 w 4051139"/>
                <a:gd name="connsiteY1" fmla="*/ 3530279 h 3541854"/>
                <a:gd name="connsiteX2" fmla="*/ 2696901 w 4051139"/>
                <a:gd name="connsiteY2" fmla="*/ 0 h 3541854"/>
                <a:gd name="connsiteX3" fmla="*/ 0 w 4051139"/>
                <a:gd name="connsiteY3" fmla="*/ 3541854 h 354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139" h="3541854">
                  <a:moveTo>
                    <a:pt x="0" y="3541854"/>
                  </a:moveTo>
                  <a:lnTo>
                    <a:pt x="4051139" y="3530279"/>
                  </a:lnTo>
                  <a:lnTo>
                    <a:pt x="2696901" y="0"/>
                  </a:lnTo>
                  <a:lnTo>
                    <a:pt x="0" y="354185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C7DDEB2-F235-4F80-82D3-05C5BFF09FEC}"/>
                </a:ext>
              </a:extLst>
            </p:cNvPr>
            <p:cNvSpPr/>
            <p:nvPr/>
          </p:nvSpPr>
          <p:spPr>
            <a:xfrm>
              <a:off x="6169306" y="740780"/>
              <a:ext cx="2615879" cy="3541853"/>
            </a:xfrm>
            <a:custGeom>
              <a:avLst/>
              <a:gdLst>
                <a:gd name="connsiteX0" fmla="*/ 0 w 2615879"/>
                <a:gd name="connsiteY0" fmla="*/ 0 h 3541853"/>
                <a:gd name="connsiteX1" fmla="*/ 1354238 w 2615879"/>
                <a:gd name="connsiteY1" fmla="*/ 3541853 h 3541853"/>
                <a:gd name="connsiteX2" fmla="*/ 2615879 w 2615879"/>
                <a:gd name="connsiteY2" fmla="*/ 2314936 h 3541853"/>
                <a:gd name="connsiteX3" fmla="*/ 0 w 2615879"/>
                <a:gd name="connsiteY3" fmla="*/ 0 h 35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5879" h="3541853">
                  <a:moveTo>
                    <a:pt x="0" y="0"/>
                  </a:moveTo>
                  <a:lnTo>
                    <a:pt x="1354238" y="3541853"/>
                  </a:lnTo>
                  <a:lnTo>
                    <a:pt x="2615879" y="2314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6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46B3D41-DB91-4781-98C1-F1C157EBACE5}"/>
              </a:ext>
            </a:extLst>
          </p:cNvPr>
          <p:cNvGrpSpPr/>
          <p:nvPr/>
        </p:nvGrpSpPr>
        <p:grpSpPr>
          <a:xfrm>
            <a:off x="3221620" y="2986267"/>
            <a:ext cx="5748759" cy="2968645"/>
            <a:chOff x="640465" y="2407534"/>
            <a:chExt cx="5748759" cy="29686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8D714D2-0531-4453-BA04-B866B5D203F3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035B6ADF-21E7-4DB1-818B-00B496C1103C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A5CE0009-1A98-4466-850C-41F8E5A696EA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13E0489-73A9-46BB-8546-593A21D37AC9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1863A0-73DA-4E28-9602-27A9B40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수분방출차폐계획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7AE96-CACA-4A00-82DE-742452E4C3D2}"/>
              </a:ext>
            </a:extLst>
          </p:cNvPr>
          <p:cNvGrpSpPr/>
          <p:nvPr/>
        </p:nvGrpSpPr>
        <p:grpSpPr>
          <a:xfrm>
            <a:off x="3472405" y="740780"/>
            <a:ext cx="5312780" cy="3553428"/>
            <a:chOff x="3472405" y="740780"/>
            <a:chExt cx="5312780" cy="355342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567D0AB-EDCA-4030-BF70-333BD590636E}"/>
                </a:ext>
              </a:extLst>
            </p:cNvPr>
            <p:cNvSpPr/>
            <p:nvPr/>
          </p:nvSpPr>
          <p:spPr>
            <a:xfrm>
              <a:off x="3472405" y="752354"/>
              <a:ext cx="4051139" cy="3541854"/>
            </a:xfrm>
            <a:custGeom>
              <a:avLst/>
              <a:gdLst>
                <a:gd name="connsiteX0" fmla="*/ 0 w 4051139"/>
                <a:gd name="connsiteY0" fmla="*/ 3541854 h 3541854"/>
                <a:gd name="connsiteX1" fmla="*/ 4051139 w 4051139"/>
                <a:gd name="connsiteY1" fmla="*/ 3530279 h 3541854"/>
                <a:gd name="connsiteX2" fmla="*/ 2696901 w 4051139"/>
                <a:gd name="connsiteY2" fmla="*/ 0 h 3541854"/>
                <a:gd name="connsiteX3" fmla="*/ 0 w 4051139"/>
                <a:gd name="connsiteY3" fmla="*/ 3541854 h 354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139" h="3541854">
                  <a:moveTo>
                    <a:pt x="0" y="3541854"/>
                  </a:moveTo>
                  <a:lnTo>
                    <a:pt x="4051139" y="3530279"/>
                  </a:lnTo>
                  <a:lnTo>
                    <a:pt x="2696901" y="0"/>
                  </a:lnTo>
                  <a:lnTo>
                    <a:pt x="0" y="354185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1CBD710-4FBC-4F99-83F9-E005A53AD928}"/>
                </a:ext>
              </a:extLst>
            </p:cNvPr>
            <p:cNvSpPr/>
            <p:nvPr/>
          </p:nvSpPr>
          <p:spPr>
            <a:xfrm>
              <a:off x="6169306" y="740780"/>
              <a:ext cx="2615879" cy="3541853"/>
            </a:xfrm>
            <a:custGeom>
              <a:avLst/>
              <a:gdLst>
                <a:gd name="connsiteX0" fmla="*/ 0 w 2615879"/>
                <a:gd name="connsiteY0" fmla="*/ 0 h 3541853"/>
                <a:gd name="connsiteX1" fmla="*/ 1354238 w 2615879"/>
                <a:gd name="connsiteY1" fmla="*/ 3541853 h 3541853"/>
                <a:gd name="connsiteX2" fmla="*/ 2615879 w 2615879"/>
                <a:gd name="connsiteY2" fmla="*/ 2314936 h 3541853"/>
                <a:gd name="connsiteX3" fmla="*/ 0 w 2615879"/>
                <a:gd name="connsiteY3" fmla="*/ 0 h 35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5879" h="3541853">
                  <a:moveTo>
                    <a:pt x="0" y="0"/>
                  </a:moveTo>
                  <a:lnTo>
                    <a:pt x="1354238" y="3541853"/>
                  </a:lnTo>
                  <a:lnTo>
                    <a:pt x="2615879" y="2314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BA6A80-FFA5-4EDF-A85C-3AD1E03129F3}"/>
              </a:ext>
            </a:extLst>
          </p:cNvPr>
          <p:cNvSpPr txBox="1"/>
          <p:nvPr/>
        </p:nvSpPr>
        <p:spPr>
          <a:xfrm>
            <a:off x="8200989" y="1234023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외부의 수분이 투과할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41C43-9C7E-47AD-AB5B-93DB5E138BB5}"/>
              </a:ext>
            </a:extLst>
          </p:cNvPr>
          <p:cNvSpPr txBox="1"/>
          <p:nvPr/>
        </p:nvSpPr>
        <p:spPr>
          <a:xfrm>
            <a:off x="8200989" y="1630343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내부의 수분이 흡수되지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63896-E1D5-44F3-9561-124AB2A76DA6}"/>
              </a:ext>
            </a:extLst>
          </p:cNvPr>
          <p:cNvSpPr txBox="1"/>
          <p:nvPr/>
        </p:nvSpPr>
        <p:spPr>
          <a:xfrm>
            <a:off x="8200989" y="7403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차폐막의 조건</a:t>
            </a:r>
          </a:p>
        </p:txBody>
      </p:sp>
    </p:spTree>
    <p:extLst>
      <p:ext uri="{BB962C8B-B14F-4D97-AF65-F5344CB8AC3E}">
        <p14:creationId xmlns:p14="http://schemas.microsoft.com/office/powerpoint/2010/main" val="350882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준비물</vt:lpstr>
      <vt:lpstr>식물배양계획</vt:lpstr>
      <vt:lpstr>비교군계획</vt:lpstr>
      <vt:lpstr>수분방출차폐계획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경호</cp:lastModifiedBy>
  <cp:revision>5</cp:revision>
  <dcterms:modified xsi:type="dcterms:W3CDTF">2021-05-13T12:24:21Z</dcterms:modified>
</cp:coreProperties>
</file>