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1"/>
    <p:sldMasterId id="2147483676" r:id="rId2"/>
    <p:sldMasterId id="2147483659" r:id="rId3"/>
  </p:sldMasterIdLst>
  <p:notesMasterIdLst>
    <p:notesMasterId r:id="rId12"/>
  </p:notesMasterIdLst>
  <p:sldIdLst>
    <p:sldId id="256" r:id="rId4"/>
    <p:sldId id="290" r:id="rId5"/>
    <p:sldId id="312" r:id="rId6"/>
    <p:sldId id="379" r:id="rId7"/>
    <p:sldId id="380" r:id="rId8"/>
    <p:sldId id="381" r:id="rId9"/>
    <p:sldId id="382" r:id="rId10"/>
    <p:sldId id="311" r:id="rId11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D40A"/>
    <a:srgbClr val="72AF2F"/>
    <a:srgbClr val="0000FF"/>
    <a:srgbClr val="7A81CA"/>
    <a:srgbClr val="E93D59"/>
    <a:srgbClr val="2E91C8"/>
    <a:srgbClr val="1C4358"/>
    <a:srgbClr val="144DA1"/>
    <a:srgbClr val="B5D9F1"/>
    <a:srgbClr val="3C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407" autoAdjust="0"/>
    <p:restoredTop sz="97685" autoAdjust="0"/>
  </p:normalViewPr>
  <p:slideViewPr>
    <p:cSldViewPr>
      <p:cViewPr varScale="1">
        <p:scale>
          <a:sx n="116" d="100"/>
          <a:sy n="116" d="100"/>
        </p:scale>
        <p:origin x="-115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0185-59E9-4134-8FFB-AB009E37537F}" type="datetimeFigureOut">
              <a:rPr lang="ko-KR" altLang="en-US" smtClean="0"/>
              <a:pPr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7177-A5F4-4E4E-8740-C244B0E4E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77177-A5F4-4E4E-8740-C244B0E4E56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77177-A5F4-4E4E-8740-C244B0E4E56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77177-A5F4-4E4E-8740-C244B0E4E56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77177-A5F4-4E4E-8740-C244B0E4E56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77177-A5F4-4E4E-8740-C244B0E4E56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6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9D99242-EC3E-4F1F-948F-7679526CC399}" type="datetimeFigureOut">
              <a:rPr lang="ko-KR" altLang="en-US" smtClean="0"/>
              <a:pPr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938191BF-644F-4E07-9786-3F5E92A84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00472" y="1003576"/>
            <a:ext cx="9577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ko-KR" altLang="en-US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7488832" cy="4389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타원 4"/>
          <p:cNvSpPr/>
          <p:nvPr userDrawn="1"/>
        </p:nvSpPr>
        <p:spPr>
          <a:xfrm>
            <a:off x="344488" y="928384"/>
            <a:ext cx="144016" cy="144016"/>
          </a:xfrm>
          <a:prstGeom prst="ellipse">
            <a:avLst/>
          </a:prstGeom>
          <a:solidFill>
            <a:srgbClr val="2E91C8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ko-KR" altLang="en-US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88504" y="820521"/>
            <a:ext cx="7560840" cy="359742"/>
          </a:xfrm>
          <a:prstGeom prst="rect">
            <a:avLst/>
          </a:prstGeom>
        </p:spPr>
        <p:txBody>
          <a:bodyPr/>
          <a:lstStyle>
            <a:lvl1pPr>
              <a:defRPr sz="1600" i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63514" y="1312854"/>
            <a:ext cx="9370005" cy="5212490"/>
          </a:xfrm>
          <a:prstGeom prst="rect">
            <a:avLst/>
          </a:prstGeom>
        </p:spPr>
        <p:txBody>
          <a:bodyPr/>
          <a:lstStyle>
            <a:lvl1pPr marL="354013" indent="-354013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u"/>
              <a:defRPr sz="1600" b="1" i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628650" indent="-28575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1400" b="0" i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895350" indent="-255588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200" b="0" i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24000" inden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 sz="1400" b="0" i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157413" inden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 sz="1400" b="0" i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311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4744752" y="6570609"/>
            <a:ext cx="416496" cy="2880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EDD84E-25D4-4983-8AA1-2863C96F08D9}" type="slidenum"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 txBox="1">
            <a:spLocks/>
          </p:cNvSpPr>
          <p:nvPr userDrawn="1"/>
        </p:nvSpPr>
        <p:spPr>
          <a:xfrm>
            <a:off x="4744752" y="6637462"/>
            <a:ext cx="416496" cy="2880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EDD84E-25D4-4983-8AA1-2863C96F08D9}" type="slidenum"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 descr="D:\0. 연구 개발\01. Ankus\11. 매뉴얼 및 문서 등\로고\anku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6" y="6413602"/>
            <a:ext cx="746938" cy="4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1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1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1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1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1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1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1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88" y="980727"/>
            <a:ext cx="698477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200" spc="-3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ankus Analyzer G Build </a:t>
            </a:r>
            <a:r>
              <a:rPr lang="en-US" altLang="ko-KR" sz="4200" spc="-3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Guide</a:t>
            </a:r>
            <a:endParaRPr lang="ko-KR" altLang="en-US" sz="2400" spc="-300" dirty="0" smtClean="0">
              <a:solidFill>
                <a:srgbClr val="1C435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496" y="2564904"/>
            <a:ext cx="28083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version 1.0</a:t>
            </a:r>
          </a:p>
          <a:p>
            <a:r>
              <a:rPr lang="en-US" altLang="ko-KR" sz="20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2017.08</a:t>
            </a:r>
            <a:endParaRPr lang="en-US" altLang="ko-KR" sz="2000" dirty="0" smtClean="0">
              <a:solidFill>
                <a:srgbClr val="1C4358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err="1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onycom</a:t>
            </a:r>
            <a:endParaRPr lang="ko-KR" altLang="en-US" sz="2000" dirty="0" smtClean="0">
              <a:solidFill>
                <a:srgbClr val="1C435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>
          <a:xfrm>
            <a:off x="200472" y="548680"/>
            <a:ext cx="3240360" cy="1224136"/>
          </a:xfrm>
        </p:spPr>
        <p:txBody>
          <a:bodyPr/>
          <a:lstStyle/>
          <a:p>
            <a:r>
              <a:rPr lang="en-US" altLang="ko-KR" sz="2000" dirty="0">
                <a:solidFill>
                  <a:srgbClr val="31374F"/>
                </a:solidFill>
                <a:latin typeface="나눔고딕 ExtraBold" pitchFamily="50" charset="-127"/>
                <a:ea typeface="나눔고딕 ExtraBold" pitchFamily="50" charset="-127"/>
              </a:rPr>
              <a:t>Table of </a:t>
            </a:r>
            <a:r>
              <a:rPr lang="en-US" altLang="ko-KR" dirty="0" smtClean="0">
                <a:solidFill>
                  <a:srgbClr val="31374F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dirty="0" smtClean="0">
                <a:solidFill>
                  <a:srgbClr val="31374F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4000" dirty="0" smtClean="0">
                <a:solidFill>
                  <a:srgbClr val="31374F"/>
                </a:solidFill>
                <a:latin typeface="나눔고딕 ExtraBold" pitchFamily="50" charset="-127"/>
                <a:ea typeface="나눔고딕 ExtraBold" pitchFamily="50" charset="-127"/>
              </a:rPr>
              <a:t>Contents</a:t>
            </a:r>
            <a:endParaRPr lang="ko-KR" altLang="en-US" sz="4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 Placeholder 16"/>
          <p:cNvSpPr txBox="1">
            <a:spLocks/>
          </p:cNvSpPr>
          <p:nvPr/>
        </p:nvSpPr>
        <p:spPr>
          <a:xfrm>
            <a:off x="3656856" y="980728"/>
            <a:ext cx="822568" cy="3744416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01.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02.</a:t>
            </a:r>
          </a:p>
        </p:txBody>
      </p:sp>
      <p:sp>
        <p:nvSpPr>
          <p:cNvPr id="11" name="Text Placeholder 16"/>
          <p:cNvSpPr txBox="1">
            <a:spLocks/>
          </p:cNvSpPr>
          <p:nvPr/>
        </p:nvSpPr>
        <p:spPr>
          <a:xfrm>
            <a:off x="4592960" y="980728"/>
            <a:ext cx="5112568" cy="3744416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Build in Command Line Interface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Build in Eclipse</a:t>
            </a:r>
          </a:p>
        </p:txBody>
      </p:sp>
    </p:spTree>
    <p:extLst>
      <p:ext uri="{BB962C8B-B14F-4D97-AF65-F5344CB8AC3E}">
        <p14:creationId xmlns:p14="http://schemas.microsoft.com/office/powerpoint/2010/main" val="2531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     Build in command Line Interface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Command Line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Maven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63514" y="1312854"/>
            <a:ext cx="9370005" cy="5212490"/>
          </a:xfrm>
        </p:spPr>
        <p:txBody>
          <a:bodyPr/>
          <a:lstStyle/>
          <a:p>
            <a:r>
              <a:rPr lang="en-US" altLang="ko-KR" dirty="0" smtClean="0"/>
              <a:t>Maven Clean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16532" y="1772816"/>
            <a:ext cx="8972971" cy="31683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5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 /home/ankus/ankus-g/ankus-web-service/</a:t>
            </a:r>
          </a:p>
          <a:p>
            <a:pPr>
              <a:lnSpc>
                <a:spcPct val="95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mvn</a:t>
            </a: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clean</a:t>
            </a:r>
          </a:p>
          <a:p>
            <a:pPr>
              <a:lnSpc>
                <a:spcPct val="95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</a:p>
          <a:p>
            <a:r>
              <a:rPr lang="en-US" altLang="ko-KR" sz="1200" dirty="0"/>
              <a:t>[INFO] ------------------------------------------------------------------------</a:t>
            </a:r>
          </a:p>
          <a:p>
            <a:r>
              <a:rPr lang="en-US" altLang="ko-KR" sz="1200" dirty="0"/>
              <a:t>[INFO] Building Ankus Web Services 0.4.0</a:t>
            </a:r>
          </a:p>
          <a:p>
            <a:r>
              <a:rPr lang="en-US" altLang="ko-KR" sz="1200" dirty="0"/>
              <a:t>[INFO] ------------------------------------------------------------------------</a:t>
            </a:r>
          </a:p>
          <a:p>
            <a:r>
              <a:rPr lang="en-US" altLang="ko-KR" sz="1200" dirty="0"/>
              <a:t>[INFO] </a:t>
            </a:r>
          </a:p>
          <a:p>
            <a:r>
              <a:rPr lang="en-US" altLang="ko-KR" sz="1200" dirty="0"/>
              <a:t>[INFO] --- maven-clean-plugin:2.5:clean (default-clean) @ ankus-web-services ---</a:t>
            </a:r>
          </a:p>
          <a:p>
            <a:r>
              <a:rPr lang="en-US" altLang="ko-KR" sz="1200" dirty="0"/>
              <a:t>[INFO] Deleting </a:t>
            </a:r>
            <a:r>
              <a:rPr lang="en-US" altLang="ko-KR" sz="1200" dirty="0"/>
              <a:t>\</a:t>
            </a:r>
            <a:r>
              <a:rPr lang="en-US" altLang="ko-KR" sz="1200" dirty="0" smtClean="0"/>
              <a:t>home\ankus\ankus-g\ankus-web-services\target</a:t>
            </a:r>
            <a:endParaRPr lang="en-US" altLang="ko-KR" sz="1200" dirty="0"/>
          </a:p>
          <a:p>
            <a:r>
              <a:rPr lang="en-US" altLang="ko-KR" sz="1200" dirty="0"/>
              <a:t>[INFO] ------------------------------------------------------------------------</a:t>
            </a:r>
          </a:p>
          <a:p>
            <a:r>
              <a:rPr lang="en-US" altLang="ko-KR" sz="1200" dirty="0"/>
              <a:t>[INFO] BUILD SUCCESS</a:t>
            </a:r>
          </a:p>
          <a:p>
            <a:r>
              <a:rPr lang="en-US" altLang="ko-KR" sz="1200" dirty="0"/>
              <a:t>[INFO] ------------------------------------------------------------------------</a:t>
            </a:r>
          </a:p>
          <a:p>
            <a:r>
              <a:rPr lang="en-US" altLang="ko-KR" sz="1200" dirty="0"/>
              <a:t>[INFO] Total time: 3.482 s</a:t>
            </a:r>
          </a:p>
          <a:p>
            <a:r>
              <a:rPr lang="en-US" altLang="ko-KR" sz="1200" dirty="0"/>
              <a:t>[INFO] Finished at: 2017-08-07T09:35:27+09:00</a:t>
            </a:r>
          </a:p>
          <a:p>
            <a:r>
              <a:rPr lang="en-US" altLang="ko-KR" sz="1200" dirty="0"/>
              <a:t>[INFO] Final Memory: 7M/121M</a:t>
            </a:r>
          </a:p>
          <a:p>
            <a:r>
              <a:rPr lang="en-US" altLang="ko-KR" sz="1200" dirty="0"/>
              <a:t>[INFO] </a:t>
            </a:r>
            <a:r>
              <a:rPr lang="en-US" altLang="ko-KR" sz="1200" dirty="0" smtClean="0"/>
              <a:t>------------------------------------------------------------------------</a:t>
            </a:r>
          </a:p>
          <a:p>
            <a:endParaRPr lang="ko-KR" altLang="en-US" sz="1200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0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     Build in command Line Interface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Command Line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Maven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63514" y="1312854"/>
            <a:ext cx="9370005" cy="5212490"/>
          </a:xfrm>
        </p:spPr>
        <p:txBody>
          <a:bodyPr/>
          <a:lstStyle/>
          <a:p>
            <a:r>
              <a:rPr lang="en-US" altLang="ko-KR" dirty="0" smtClean="0"/>
              <a:t>Maven Build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16532" y="1772816"/>
            <a:ext cx="8900963" cy="37444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5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mvn</a:t>
            </a: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install –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Dmaven.test.skip</a:t>
            </a: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=true</a:t>
            </a:r>
            <a:endParaRPr lang="en-US" altLang="ko-KR" sz="1200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</a:p>
          <a:p>
            <a:r>
              <a:rPr lang="en-US" altLang="ko-KR" sz="1200" dirty="0"/>
              <a:t>[INFO] Packaging </a:t>
            </a:r>
            <a:r>
              <a:rPr lang="en-US" altLang="ko-KR" sz="1200" dirty="0" err="1"/>
              <a:t>webapp</a:t>
            </a:r>
            <a:endParaRPr lang="en-US" altLang="ko-KR" sz="1200" dirty="0"/>
          </a:p>
          <a:p>
            <a:r>
              <a:rPr lang="en-US" altLang="ko-KR" sz="1200" dirty="0"/>
              <a:t>[INFO] Assembling 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 [ankus-web-services] in </a:t>
            </a:r>
            <a:r>
              <a:rPr lang="en-US" altLang="ko-KR" sz="1200" dirty="0" smtClean="0"/>
              <a:t>[\home\ankus\ankus-g\ankus-web-services\target\ankus-web-services-0.4.0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[INFO] Processing war project</a:t>
            </a:r>
          </a:p>
          <a:p>
            <a:r>
              <a:rPr lang="en-US" altLang="ko-KR" sz="1200" dirty="0"/>
              <a:t>[INFO] Copying 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webResources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[</a:t>
            </a:r>
            <a:r>
              <a:rPr lang="en-US" altLang="ko-KR" sz="1200" dirty="0"/>
              <a:t>\home\ankus</a:t>
            </a:r>
            <a:r>
              <a:rPr lang="en-US" altLang="ko-KR" sz="1200" dirty="0" smtClean="0"/>
              <a:t>\ankus-g\ankus-web-services\target/min</a:t>
            </a:r>
            <a:r>
              <a:rPr lang="en-US" altLang="ko-KR" sz="1200" dirty="0"/>
              <a:t>] to [C:\web\ankus-g\ankus-web-services\target\ankus-web-services-0.4.0]</a:t>
            </a:r>
          </a:p>
          <a:p>
            <a:r>
              <a:rPr lang="en-US" altLang="ko-KR" sz="1200" dirty="0"/>
              <a:t>[INFO] Copying 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webResources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[</a:t>
            </a:r>
            <a:r>
              <a:rPr lang="en-US" altLang="ko-KR" sz="1200" dirty="0"/>
              <a:t>\home\ankus</a:t>
            </a:r>
            <a:r>
              <a:rPr lang="en-US" altLang="ko-KR" sz="1200" dirty="0" smtClean="0"/>
              <a:t>\ankus-g\ankus-web-services/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/main/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/WEB-INF</a:t>
            </a:r>
            <a:r>
              <a:rPr lang="en-US" altLang="ko-KR" sz="1200" dirty="0"/>
              <a:t>] to </a:t>
            </a:r>
            <a:r>
              <a:rPr lang="en-US" altLang="ko-KR" sz="1200" dirty="0" smtClean="0"/>
              <a:t>[</a:t>
            </a:r>
            <a:r>
              <a:rPr lang="en-US" altLang="ko-KR" sz="1200" dirty="0"/>
              <a:t>\home\ankus</a:t>
            </a:r>
            <a:r>
              <a:rPr lang="en-US" altLang="ko-KR" sz="1200" dirty="0" smtClean="0"/>
              <a:t>\ankus-g\ankus-web-services\target\ankus-web-services-0.4.0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[INFO] Copying 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 resources </a:t>
            </a:r>
            <a:r>
              <a:rPr lang="en-US" altLang="ko-KR" sz="1200" dirty="0" smtClean="0"/>
              <a:t>[</a:t>
            </a:r>
            <a:r>
              <a:rPr lang="en-US" altLang="ko-KR" sz="1200" dirty="0"/>
              <a:t>\home\ankus</a:t>
            </a:r>
            <a:r>
              <a:rPr lang="en-US" altLang="ko-KR" sz="1200" dirty="0" smtClean="0"/>
              <a:t>\ankus-g\ankus-web-services\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\main\</a:t>
            </a:r>
            <a:r>
              <a:rPr lang="en-US" altLang="ko-KR" sz="1200" dirty="0" err="1" smtClean="0"/>
              <a:t>webapp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[INFO] 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 assembled in [16083 </a:t>
            </a:r>
            <a:r>
              <a:rPr lang="en-US" altLang="ko-KR" sz="1200" dirty="0" err="1"/>
              <a:t>msecs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[INFO] Building war: </a:t>
            </a:r>
            <a:r>
              <a:rPr lang="en-US" altLang="ko-KR" sz="1200" dirty="0"/>
              <a:t>\home\ankus</a:t>
            </a:r>
            <a:r>
              <a:rPr lang="en-US" altLang="ko-KR" sz="1200" dirty="0" smtClean="0"/>
              <a:t>\ankus-g\ankus-web-services\target\ankus-web-services-0.4.0.war</a:t>
            </a:r>
            <a:endParaRPr lang="en-US" altLang="ko-KR" sz="1200" dirty="0"/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  <a:p>
            <a:r>
              <a:rPr lang="en-US" altLang="ko-KR" sz="1200" dirty="0"/>
              <a:t>[INFO] ------------------------------------------------------------------------</a:t>
            </a:r>
          </a:p>
          <a:p>
            <a:r>
              <a:rPr lang="en-US" altLang="ko-KR" sz="1200" dirty="0"/>
              <a:t>[INFO] BUILD SUCCESS</a:t>
            </a:r>
          </a:p>
          <a:p>
            <a:r>
              <a:rPr lang="en-US" altLang="ko-KR" sz="1200" dirty="0"/>
              <a:t>[INFO] ------------------------------------------------------------------------</a:t>
            </a:r>
          </a:p>
          <a:p>
            <a:r>
              <a:rPr lang="en-US" altLang="ko-KR" sz="1200" dirty="0"/>
              <a:t>[INFO] Total time: 49.317 s</a:t>
            </a:r>
          </a:p>
          <a:p>
            <a:r>
              <a:rPr lang="en-US" altLang="ko-KR" sz="1200" dirty="0"/>
              <a:t>[INFO] Finished at: 2017-08-07T09:41:34+09:00</a:t>
            </a:r>
          </a:p>
          <a:p>
            <a:r>
              <a:rPr lang="en-US" altLang="ko-KR" sz="1200" dirty="0"/>
              <a:t>[INFO] Final Memory: 52M/319M</a:t>
            </a:r>
          </a:p>
          <a:p>
            <a:r>
              <a:rPr lang="en-US" altLang="ko-KR" sz="1200" dirty="0"/>
              <a:t>[INFO] ------------------------------------------------------------------------</a:t>
            </a:r>
            <a:endParaRPr lang="ko-KR" altLang="en-US" sz="1200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9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     </a:t>
            </a:r>
            <a:r>
              <a:rPr lang="en-US" altLang="ko-KR" dirty="0" smtClean="0"/>
              <a:t>Build in </a:t>
            </a:r>
            <a:r>
              <a:rPr lang="en-US" altLang="ko-KR" dirty="0" smtClean="0"/>
              <a:t>Eclipse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Maven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63514" y="1312854"/>
            <a:ext cx="9370005" cy="5212490"/>
          </a:xfrm>
        </p:spPr>
        <p:txBody>
          <a:bodyPr/>
          <a:lstStyle/>
          <a:p>
            <a:r>
              <a:rPr lang="en-US" altLang="ko-KR" dirty="0" smtClean="0"/>
              <a:t>Check Out </a:t>
            </a:r>
            <a:r>
              <a:rPr lang="ko-KR" altLang="en-US" dirty="0" smtClean="0"/>
              <a:t>받은 프로젝트를 </a:t>
            </a:r>
            <a:r>
              <a:rPr lang="en-US" altLang="ko-KR" dirty="0" smtClean="0"/>
              <a:t>Maven </a:t>
            </a:r>
            <a:r>
              <a:rPr lang="ko-KR" altLang="en-US" dirty="0" smtClean="0"/>
              <a:t>프로젝트로 변환함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" y="1772816"/>
            <a:ext cx="821856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5495568"/>
            <a:ext cx="1512168" cy="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     </a:t>
            </a:r>
            <a:r>
              <a:rPr lang="en-US" altLang="ko-KR" dirty="0" smtClean="0"/>
              <a:t>Build in </a:t>
            </a:r>
            <a:r>
              <a:rPr lang="en-US" altLang="ko-KR" dirty="0" smtClean="0"/>
              <a:t>Eclipse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Maven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63514" y="1312854"/>
            <a:ext cx="9370005" cy="5212490"/>
          </a:xfrm>
        </p:spPr>
        <p:txBody>
          <a:bodyPr/>
          <a:lstStyle/>
          <a:p>
            <a:r>
              <a:rPr lang="ko-KR" altLang="en-US" dirty="0" smtClean="0"/>
              <a:t>프로젝트에서 마우스 오른쪽 클릭 </a:t>
            </a:r>
            <a:r>
              <a:rPr lang="en-US" altLang="ko-KR" dirty="0" smtClean="0"/>
              <a:t>&gt;  Run As &gt; </a:t>
            </a:r>
            <a:r>
              <a:rPr lang="en-US" altLang="ko-KR" dirty="0" smtClean="0"/>
              <a:t>Maven Clean </a:t>
            </a:r>
            <a:r>
              <a:rPr lang="ko-KR" altLang="en-US" dirty="0" smtClean="0"/>
              <a:t>을 클릭하여 기본에 생성된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삭제함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2204863"/>
            <a:ext cx="8280920" cy="422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     </a:t>
            </a:r>
            <a:r>
              <a:rPr lang="en-US" altLang="ko-KR" dirty="0" smtClean="0"/>
              <a:t>Build in </a:t>
            </a:r>
            <a:r>
              <a:rPr lang="en-US" altLang="ko-KR" dirty="0" smtClean="0"/>
              <a:t>Eclipse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Maven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63514" y="1312854"/>
            <a:ext cx="9370005" cy="5212490"/>
          </a:xfrm>
        </p:spPr>
        <p:txBody>
          <a:bodyPr/>
          <a:lstStyle/>
          <a:p>
            <a:r>
              <a:rPr lang="ko-KR" altLang="en-US" dirty="0" smtClean="0"/>
              <a:t>프로젝트에서 마우스 오른쪽 클릭 </a:t>
            </a:r>
            <a:r>
              <a:rPr lang="en-US" altLang="ko-KR" dirty="0" smtClean="0"/>
              <a:t>&gt;  Run As &gt; </a:t>
            </a:r>
            <a:r>
              <a:rPr lang="en-US" altLang="ko-KR" dirty="0" smtClean="0"/>
              <a:t>Maven Build </a:t>
            </a:r>
            <a:r>
              <a:rPr lang="ko-KR" altLang="en-US" dirty="0" smtClean="0"/>
              <a:t>을 클릭하여 </a:t>
            </a:r>
            <a:r>
              <a:rPr lang="en-US" altLang="ko-KR" dirty="0" smtClean="0"/>
              <a:t>Goals</a:t>
            </a:r>
            <a:r>
              <a:rPr lang="ko-KR" altLang="en-US" dirty="0" smtClean="0"/>
              <a:t>에 아래와 같이 </a:t>
            </a:r>
            <a:r>
              <a:rPr lang="en-US" altLang="ko-KR" dirty="0" smtClean="0"/>
              <a:t>install</a:t>
            </a:r>
            <a:r>
              <a:rPr lang="ko-KR" altLang="en-US" dirty="0" smtClean="0"/>
              <a:t>를 입력 후 </a:t>
            </a:r>
            <a:r>
              <a:rPr lang="en-US" altLang="ko-KR" dirty="0" smtClean="0"/>
              <a:t>Skip Tests </a:t>
            </a:r>
            <a:r>
              <a:rPr lang="ko-KR" altLang="en-US" dirty="0" smtClean="0"/>
              <a:t>체크박스를 클릭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/target</a:t>
            </a:r>
            <a:r>
              <a:rPr lang="ko-KR" altLang="en-US" dirty="0" smtClean="0"/>
              <a:t>경로에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파일이 생성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060848"/>
            <a:ext cx="5472608" cy="44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2996952"/>
            <a:ext cx="5414006" cy="162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7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6536" y="2276872"/>
            <a:ext cx="2558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http://</a:t>
            </a:r>
            <a:r>
              <a:rPr lang="en-US" altLang="ko-KR" sz="14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www.openankus.com</a:t>
            </a:r>
            <a:endParaRPr lang="en-US" altLang="ko-KR" sz="1400" dirty="0">
              <a:solidFill>
                <a:srgbClr val="1C4358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http://www.onycom.com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ankus@onycom.com</a:t>
            </a:r>
            <a:endParaRPr lang="en-US" altLang="ko-KR" sz="1400" dirty="0">
              <a:solidFill>
                <a:srgbClr val="1C435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620688"/>
            <a:ext cx="41044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6000" spc="-300" dirty="0" smtClean="0">
                <a:solidFill>
                  <a:srgbClr val="1C4358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6000" spc="-300" dirty="0" smtClean="0">
              <a:solidFill>
                <a:srgbClr val="1C435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0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테마1" id="{354F946B-DC1B-4C7F-95A2-5387D34EEAA0}" vid="{B93A21EB-B100-4412-8200-10908FD0D440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22464</TotalTime>
  <Words>358</Words>
  <Application>Microsoft Office PowerPoint</Application>
  <PresentationFormat>A4 용지(210x297mm)</PresentationFormat>
  <Paragraphs>67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1_Office 테마</vt:lpstr>
      <vt:lpstr>디자인 사용자 지정</vt:lpstr>
      <vt:lpstr>테마1</vt:lpstr>
      <vt:lpstr>PowerPoint 프레젠테이션</vt:lpstr>
      <vt:lpstr>Table of  Contents</vt:lpstr>
      <vt:lpstr>01.      Build in command Line Interface</vt:lpstr>
      <vt:lpstr>01.      Build in command Line Interface</vt:lpstr>
      <vt:lpstr>02.      Build in Eclipse</vt:lpstr>
      <vt:lpstr>02.      Build in Eclipse</vt:lpstr>
      <vt:lpstr>02.      Build in Eclipse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onycom1</cp:lastModifiedBy>
  <cp:revision>1441</cp:revision>
  <cp:lastPrinted>2015-07-13T11:40:30Z</cp:lastPrinted>
  <dcterms:created xsi:type="dcterms:W3CDTF">2006-10-05T04:04:58Z</dcterms:created>
  <dcterms:modified xsi:type="dcterms:W3CDTF">2017-08-07T01:00:16Z</dcterms:modified>
</cp:coreProperties>
</file>