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B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4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EED1-94FA-4C77-B63B-1B48E29A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CB738-C73B-4325-B023-89C09C5E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5B55F-D98E-46DE-8E0C-F8992110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5C17-1A32-479A-954B-2665FCF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89D05-4184-4E7E-9F30-F1FFA1D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E9F0B-9AEA-4A0B-AC58-570C39E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E42D2-C9AD-499D-B178-438A9853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B36D-B83F-44CE-8E5E-3ADF5244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0E7B1-FC26-418B-B3EC-9BD21191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61429-D11F-43B5-9EB7-6FDBCDC0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3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2590F-40AF-4F5C-997E-22BD8537F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5F793-BE62-40B2-ACB9-E327EFD2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872B7-40CD-40A5-A129-BAB782F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40B4D-DBB3-47DA-8F7A-C9A91B6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4F67-E588-4B83-AA2E-32BE6F27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C91E-4C9E-4B96-8325-E0B70602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DE99-64F8-41F7-9F44-F055955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B2673-B9D3-412D-A47A-7F08BFD2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3815-BB2B-4DAF-88D2-F86A9383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35295-E412-47E6-A1CE-166154A6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285-8ED6-40A1-B0D5-B7D50EB9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AFF1A-83B1-4DF9-8159-57B6BA90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FA067-92B3-401A-AAAD-78A1F634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4C5CB-0C1F-4DE2-8795-89D1FF4B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66B0A-3389-4F0E-95C5-2D04109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97301-BCFB-4AFF-965A-4354D944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1C23A-7250-4D21-BE29-5C2C2431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4E17E-61BF-4433-9B8C-C7117107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97AD1-B1BD-4EB3-AAC9-0FD7AC1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466A5-8672-40F2-B1A2-4435E4BC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EFEB1-0091-49E6-B6F3-1344E239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D17F-F1F2-4EE6-8442-11011545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49F2F-980D-48D4-AD98-666B45D4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23124-3C61-4596-9B33-CC9713CF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45566-D599-484A-9E8B-CC22E0ACD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04954-9D17-41C1-81FA-8B91CB1A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5C613-3FDD-47C1-9879-E61D8450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C213E-08E0-4F67-94B3-7A92EF5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BA567C-EB81-4E49-9B6F-D752C49E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06BF-30D3-41E4-BA91-1A6857AC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32084-5064-4426-AE00-11144E4C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1288D-913A-4E8B-AAEC-D17041EC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F039F-4F8F-4286-819E-87749C90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1783D-D4B1-4558-90C6-ACF58037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EB9D7F-1FF2-4DF8-8A18-86D05146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790AE-D029-49EA-AD6B-9B73364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3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EAF2B-A311-40E8-9A69-FF8E0DF5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55B1B-02E0-4F18-A097-0C17F959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B8C8C-C3DF-447E-9DFC-9E81F03F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40C3F-DA4A-4F5F-87F4-3EBAF39E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ED1DF-E7B5-4CFB-8F60-727DD48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AC4E8-8A71-4876-9C81-704265F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A7229-759F-4DFB-B75A-D5C7CEA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FD622C-1F81-4FBF-94EB-65B11FE24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459ED-8AFB-4050-B186-67CFC3D39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E7A2F-AB4B-49EB-A133-25AB30E5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9C49-D1ED-43D2-B2BD-44EADF6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617A1-1599-489C-AD72-2758F5CD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91B76-AE47-4EFD-9D4F-B2A48F0A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033A3-CF99-4A5E-9039-43C9306F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41598-968A-4458-952E-4CA86B6FE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5CAF-1C3D-44E5-8261-2F48F26E8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39097-DF86-467A-9D55-9E99F345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0.emf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113644-6667-429A-933C-74F21BBC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1" y="1632373"/>
            <a:ext cx="2628046" cy="42791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F0FDDEE-63D8-486D-A801-FD55F8F3599C}"/>
              </a:ext>
            </a:extLst>
          </p:cNvPr>
          <p:cNvSpPr/>
          <p:nvPr/>
        </p:nvSpPr>
        <p:spPr>
          <a:xfrm>
            <a:off x="3095473" y="2619463"/>
            <a:ext cx="679580" cy="19106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5E966-5A43-445A-8BFF-AC74EB0C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66B12A-BEE7-45C6-817E-93B3CC0FB6EC}"/>
              </a:ext>
            </a:extLst>
          </p:cNvPr>
          <p:cNvSpPr/>
          <p:nvPr/>
        </p:nvSpPr>
        <p:spPr>
          <a:xfrm>
            <a:off x="5865707" y="1632373"/>
            <a:ext cx="262805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8688D-BE72-40D0-A75B-63C1A2DDA640}"/>
              </a:ext>
            </a:extLst>
          </p:cNvPr>
          <p:cNvSpPr/>
          <p:nvPr/>
        </p:nvSpPr>
        <p:spPr>
          <a:xfrm>
            <a:off x="8550487" y="1632373"/>
            <a:ext cx="162983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예측구간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454D14-C0C9-41C5-9411-38E4A1960A1C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7179734" y="1923627"/>
            <a:ext cx="421" cy="26077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06D532-245C-491C-93CA-77C48E6B7F30}"/>
              </a:ext>
            </a:extLst>
          </p:cNvPr>
          <p:cNvSpPr/>
          <p:nvPr/>
        </p:nvSpPr>
        <p:spPr>
          <a:xfrm>
            <a:off x="5865707" y="2296212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1CF675-31D8-493E-BBDB-558868DBAC79}"/>
              </a:ext>
            </a:extLst>
          </p:cNvPr>
          <p:cNvSpPr/>
          <p:nvPr/>
        </p:nvSpPr>
        <p:spPr>
          <a:xfrm>
            <a:off x="5865707" y="2658885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E0D7E6-F2E1-4A1B-B743-4650EB05D80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179734" y="2536917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CAA381-74C8-49DA-8D5E-48BAF5422404}"/>
              </a:ext>
            </a:extLst>
          </p:cNvPr>
          <p:cNvSpPr/>
          <p:nvPr/>
        </p:nvSpPr>
        <p:spPr>
          <a:xfrm>
            <a:off x="5865707" y="2904120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E2E3C5-0915-4CDB-94CC-016F4B0CBE94}"/>
              </a:ext>
            </a:extLst>
          </p:cNvPr>
          <p:cNvSpPr/>
          <p:nvPr/>
        </p:nvSpPr>
        <p:spPr>
          <a:xfrm>
            <a:off x="5865707" y="3266793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1692DD-57C9-4FA4-B44B-F9AEA21B8B3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179734" y="3144825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E9177B-51A7-4937-A2C2-0BD0D751B922}"/>
              </a:ext>
            </a:extLst>
          </p:cNvPr>
          <p:cNvSpPr/>
          <p:nvPr/>
        </p:nvSpPr>
        <p:spPr>
          <a:xfrm>
            <a:off x="5865707" y="3505254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CEEB56-EE59-418B-BC99-88668BCF0472}"/>
              </a:ext>
            </a:extLst>
          </p:cNvPr>
          <p:cNvSpPr/>
          <p:nvPr/>
        </p:nvSpPr>
        <p:spPr>
          <a:xfrm>
            <a:off x="5865707" y="3867927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441E3D-E6BF-4FC1-98B5-0B4494E96A0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179734" y="374595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D28AF8-6EAB-4285-8E01-B19B35E9D80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7179734" y="2783838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27A1D0-7E32-404E-8F79-336DA2D75DB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179734" y="3391746"/>
            <a:ext cx="0" cy="1135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A05E12-5E3F-4A08-9597-0C70E5C80A08}"/>
              </a:ext>
            </a:extLst>
          </p:cNvPr>
          <p:cNvSpPr/>
          <p:nvPr/>
        </p:nvSpPr>
        <p:spPr>
          <a:xfrm>
            <a:off x="5865707" y="4114849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FC2A38-F138-4B19-AAFA-EFBAD3EF55A7}"/>
              </a:ext>
            </a:extLst>
          </p:cNvPr>
          <p:cNvSpPr/>
          <p:nvPr/>
        </p:nvSpPr>
        <p:spPr>
          <a:xfrm>
            <a:off x="5865707" y="4477522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6B21DE-3D56-4C56-8B09-73C192849D5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179734" y="4355554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178B054-8812-4352-B760-9093414EE422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>
            <a:off x="7179734" y="3992880"/>
            <a:ext cx="0" cy="12196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978C18-EAEE-4EBE-B3B6-45C68233D1D9}"/>
              </a:ext>
            </a:extLst>
          </p:cNvPr>
          <p:cNvSpPr/>
          <p:nvPr/>
        </p:nvSpPr>
        <p:spPr>
          <a:xfrm>
            <a:off x="5764107" y="2184400"/>
            <a:ext cx="2832096" cy="25082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C45A71F9-D865-4D40-B59A-55F92403F1F9}"/>
              </a:ext>
            </a:extLst>
          </p:cNvPr>
          <p:cNvSpPr/>
          <p:nvPr/>
        </p:nvSpPr>
        <p:spPr>
          <a:xfrm>
            <a:off x="5434753" y="2184400"/>
            <a:ext cx="158750" cy="2508250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777750-DA54-41FA-8D9F-CDD62680CC6B}"/>
              </a:ext>
            </a:extLst>
          </p:cNvPr>
          <p:cNvSpPr txBox="1"/>
          <p:nvPr/>
        </p:nvSpPr>
        <p:spPr>
          <a:xfrm>
            <a:off x="4451972" y="3167390"/>
            <a:ext cx="826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Stack</a:t>
            </a:r>
          </a:p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 layers)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87AA1BF-33AB-4242-B81B-CD5BA0CEE1B6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flipH="1">
            <a:off x="6096000" y="4692650"/>
            <a:ext cx="1084155" cy="23918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05BED75-F7FE-4598-B9A9-DC9B7B66D66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7180155" y="4692650"/>
            <a:ext cx="1081195" cy="23918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6E715B-BFBE-4370-9CCC-71F510E927DF}"/>
              </a:ext>
            </a:extLst>
          </p:cNvPr>
          <p:cNvSpPr/>
          <p:nvPr/>
        </p:nvSpPr>
        <p:spPr>
          <a:xfrm>
            <a:off x="7519616" y="4931838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DC7242-7433-4853-8BE7-10689C7C75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261350" y="517254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DB31F7-4043-4E6D-967A-16040F03A3F1}"/>
              </a:ext>
            </a:extLst>
          </p:cNvPr>
          <p:cNvSpPr/>
          <p:nvPr/>
        </p:nvSpPr>
        <p:spPr>
          <a:xfrm>
            <a:off x="5354266" y="4931838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1F8F7CF-5DEE-475C-A1DE-A82D9C612F3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096000" y="517254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1139B8-C58F-4D3A-AA3E-4F2B25D27A25}"/>
              </a:ext>
            </a:extLst>
          </p:cNvPr>
          <p:cNvSpPr/>
          <p:nvPr/>
        </p:nvSpPr>
        <p:spPr>
          <a:xfrm>
            <a:off x="5354266" y="5294511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FC[ 20 -&gt; 15 ]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D9F4209-38FD-4534-9033-4B25D0D1C63D}"/>
              </a:ext>
            </a:extLst>
          </p:cNvPr>
          <p:cNvSpPr/>
          <p:nvPr/>
        </p:nvSpPr>
        <p:spPr>
          <a:xfrm>
            <a:off x="7519616" y="5294511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FC[ 20 -&gt; 5 ]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9D8462-7B74-4052-8CB7-4522AA78D7DE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96000" y="5535216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4246DFF-756E-4BEA-9107-FC21D56B26ED}"/>
              </a:ext>
            </a:extLst>
          </p:cNvPr>
          <p:cNvSpPr txBox="1"/>
          <p:nvPr/>
        </p:nvSpPr>
        <p:spPr>
          <a:xfrm>
            <a:off x="5690567" y="5596200"/>
            <a:ext cx="81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Backcast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85387A-AAC1-4D55-A51F-2DEE154F7CFA}"/>
              </a:ext>
            </a:extLst>
          </p:cNvPr>
          <p:cNvSpPr txBox="1"/>
          <p:nvPr/>
        </p:nvSpPr>
        <p:spPr>
          <a:xfrm>
            <a:off x="7863548" y="5596200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97E0EF6-4A51-47A9-818D-D6271567F6A0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261350" y="5535216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왼쪽 중괄호 96">
            <a:extLst>
              <a:ext uri="{FF2B5EF4-FFF2-40B4-BE49-F238E27FC236}">
                <a16:creationId xmlns:a16="http://schemas.microsoft.com/office/drawing/2014/main" id="{2152CC59-FD34-4C3C-BB8D-6DDB379DE4C6}"/>
              </a:ext>
            </a:extLst>
          </p:cNvPr>
          <p:cNvSpPr/>
          <p:nvPr/>
        </p:nvSpPr>
        <p:spPr>
          <a:xfrm>
            <a:off x="5114440" y="4921830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21F278-98AA-441F-B92F-76A9E386B58D}"/>
              </a:ext>
            </a:extLst>
          </p:cNvPr>
          <p:cNvSpPr txBox="1"/>
          <p:nvPr/>
        </p:nvSpPr>
        <p:spPr>
          <a:xfrm>
            <a:off x="4626143" y="492885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1DD34C-861F-4279-9E93-A649DD60EBA2}"/>
                  </a:ext>
                </a:extLst>
              </p:cNvPr>
              <p:cNvSpPr txBox="1"/>
              <p:nvPr/>
            </p:nvSpPr>
            <p:spPr>
              <a:xfrm>
                <a:off x="4645839" y="5238793"/>
                <a:ext cx="438966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1DD34C-861F-4279-9E93-A649DD60E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39" y="5238793"/>
                <a:ext cx="438966" cy="315856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53FC63F1-3228-4E2B-8FA7-B6AEBE20A449}"/>
              </a:ext>
            </a:extLst>
          </p:cNvPr>
          <p:cNvSpPr/>
          <p:nvPr/>
        </p:nvSpPr>
        <p:spPr>
          <a:xfrm>
            <a:off x="5114440" y="5275461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중괄호 103">
            <a:extLst>
              <a:ext uri="{FF2B5EF4-FFF2-40B4-BE49-F238E27FC236}">
                <a16:creationId xmlns:a16="http://schemas.microsoft.com/office/drawing/2014/main" id="{5C1A3899-669C-43BD-8E0F-35BFB1F44C3B}"/>
              </a:ext>
            </a:extLst>
          </p:cNvPr>
          <p:cNvSpPr/>
          <p:nvPr/>
        </p:nvSpPr>
        <p:spPr>
          <a:xfrm flipH="1">
            <a:off x="9121104" y="5294511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394398D-5909-42DA-AFCB-EBEBCA882580}"/>
                  </a:ext>
                </a:extLst>
              </p:cNvPr>
              <p:cNvSpPr txBox="1"/>
              <p:nvPr/>
            </p:nvSpPr>
            <p:spPr>
              <a:xfrm>
                <a:off x="9362838" y="5238793"/>
                <a:ext cx="437877" cy="313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394398D-5909-42DA-AFCB-EBEBCA88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838" y="5238793"/>
                <a:ext cx="437877" cy="313676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7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F3D617A1-C749-4291-BFF0-4ADE0C7F6FA7}"/>
              </a:ext>
            </a:extLst>
          </p:cNvPr>
          <p:cNvGrpSpPr/>
          <p:nvPr/>
        </p:nvGrpSpPr>
        <p:grpSpPr>
          <a:xfrm>
            <a:off x="938081" y="303895"/>
            <a:ext cx="9242239" cy="6250210"/>
            <a:chOff x="938081" y="303895"/>
            <a:chExt cx="9242239" cy="6250210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7876707" y="5765807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978C18-EAEE-4EBE-B3B6-45C68233D1D9}"/>
                </a:ext>
              </a:extLst>
            </p:cNvPr>
            <p:cNvSpPr/>
            <p:nvPr/>
          </p:nvSpPr>
          <p:spPr>
            <a:xfrm>
              <a:off x="5763686" y="2184400"/>
              <a:ext cx="2832096" cy="1193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73730-FC6B-4831-BCF8-057444BC6DE4}"/>
                </a:ext>
              </a:extLst>
            </p:cNvPr>
            <p:cNvSpPr/>
            <p:nvPr/>
          </p:nvSpPr>
          <p:spPr>
            <a:xfrm>
              <a:off x="5865286" y="3031602"/>
              <a:ext cx="1197610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185EBD-0980-411D-977C-59923A9C866D}"/>
                </a:ext>
              </a:extLst>
            </p:cNvPr>
            <p:cNvSpPr/>
            <p:nvPr/>
          </p:nvSpPr>
          <p:spPr>
            <a:xfrm>
              <a:off x="7295729" y="3031602"/>
              <a:ext cx="1197610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DF0FDDEE-63D8-486D-A801-FD55F8F3599C}"/>
                </a:ext>
              </a:extLst>
            </p:cNvPr>
            <p:cNvSpPr/>
            <p:nvPr/>
          </p:nvSpPr>
          <p:spPr>
            <a:xfrm rot="5400000">
              <a:off x="6972286" y="2180385"/>
              <a:ext cx="414051" cy="11641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25E966-5A43-445A-8BFF-AC74EB0C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053" y="303895"/>
              <a:ext cx="5919894" cy="127242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66B12A-BEE7-45C6-817E-93B3CC0FB6EC}"/>
                </a:ext>
              </a:extLst>
            </p:cNvPr>
            <p:cNvSpPr/>
            <p:nvPr/>
          </p:nvSpPr>
          <p:spPr>
            <a:xfrm>
              <a:off x="5865707" y="1632373"/>
              <a:ext cx="2628053" cy="291254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Input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points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E8688D-BE72-40D0-A75B-63C1A2DDA640}"/>
                </a:ext>
              </a:extLst>
            </p:cNvPr>
            <p:cNvSpPr/>
            <p:nvPr/>
          </p:nvSpPr>
          <p:spPr>
            <a:xfrm>
              <a:off x="8550487" y="1632373"/>
              <a:ext cx="1629833" cy="291254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예측구간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=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points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06D532-245C-491C-93CA-77C48E6B7F30}"/>
                </a:ext>
              </a:extLst>
            </p:cNvPr>
            <p:cNvSpPr/>
            <p:nvPr/>
          </p:nvSpPr>
          <p:spPr>
            <a:xfrm>
              <a:off x="5865286" y="2270812"/>
              <a:ext cx="2628053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FC[ 15 -&gt; 256 ]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246DFF-756E-4BEA-9107-FC21D56B26ED}"/>
                </a:ext>
              </a:extLst>
            </p:cNvPr>
            <p:cNvSpPr txBox="1"/>
            <p:nvPr/>
          </p:nvSpPr>
          <p:spPr>
            <a:xfrm>
              <a:off x="5918340" y="3022486"/>
              <a:ext cx="111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Backcast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[15]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85387A-AAC1-4D55-A51F-2DEE154F7CFA}"/>
                </a:ext>
              </a:extLst>
            </p:cNvPr>
            <p:cNvSpPr txBox="1"/>
            <p:nvPr/>
          </p:nvSpPr>
          <p:spPr>
            <a:xfrm>
              <a:off x="7295729" y="3013386"/>
              <a:ext cx="1197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Forecast[5]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51EBD4D-1523-4366-B66B-12B32AEA401C}"/>
                </a:ext>
              </a:extLst>
            </p:cNvPr>
            <p:cNvGrpSpPr/>
            <p:nvPr/>
          </p:nvGrpSpPr>
          <p:grpSpPr>
            <a:xfrm>
              <a:off x="7144783" y="2625365"/>
              <a:ext cx="69056" cy="239130"/>
              <a:chOff x="9477375" y="2904120"/>
              <a:chExt cx="69056" cy="23913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4FDE0DA-D6AA-44D6-A76C-6CBC6E01893F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5773171-BEBA-4B5B-AB4C-CC07F9BEB26B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3A41FB6-D870-49A4-B858-846983737905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FC1C3C3-3B1C-4252-89F3-6267F3B3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081" y="1688284"/>
              <a:ext cx="3076916" cy="4865821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5763686" y="3947617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2</a:t>
              </a:r>
              <a:endPara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5473707" y="2004907"/>
              <a:ext cx="3854436" cy="4104640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C757E34-A61E-4D1B-BFD9-B167335094E8}"/>
                </a:ext>
              </a:extLst>
            </p:cNvPr>
            <p:cNvCxnSpPr>
              <a:cxnSpLocks/>
              <a:stCxn id="88" idx="2"/>
              <a:endCxn id="42" idx="0"/>
            </p:cNvCxnSpPr>
            <p:nvPr/>
          </p:nvCxnSpPr>
          <p:spPr>
            <a:xfrm>
              <a:off x="6474751" y="3299485"/>
              <a:ext cx="0" cy="147836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AC3E3FF-6F8E-48FB-80B9-6540CAB1D4EB}"/>
                </a:ext>
              </a:extLst>
            </p:cNvPr>
            <p:cNvSpPr/>
            <p:nvPr/>
          </p:nvSpPr>
          <p:spPr>
            <a:xfrm>
              <a:off x="6374304" y="3447321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E23E58B-A2AC-46D1-A58B-FCC763F025C3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79734" y="1923627"/>
              <a:ext cx="0" cy="26077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A72A452-CEE7-42A6-91C5-DBB7ECEC0B25}"/>
                </a:ext>
              </a:extLst>
            </p:cNvPr>
            <p:cNvCxnSpPr>
              <a:cxnSpLocks/>
              <a:stCxn id="79" idx="2"/>
              <a:endCxn id="42" idx="2"/>
            </p:cNvCxnSpPr>
            <p:nvPr/>
          </p:nvCxnSpPr>
          <p:spPr>
            <a:xfrm rot="10800000" flipV="1">
              <a:off x="6374305" y="2062750"/>
              <a:ext cx="777225" cy="1485017"/>
            </a:xfrm>
            <a:prstGeom prst="bentConnector3">
              <a:avLst>
                <a:gd name="adj1" fmla="val 19477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100FAB0-6303-4F44-83DA-1F36EDDBC26A}"/>
                </a:ext>
              </a:extLst>
            </p:cNvPr>
            <p:cNvSpPr/>
            <p:nvPr/>
          </p:nvSpPr>
          <p:spPr>
            <a:xfrm>
              <a:off x="7151529" y="2034810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6447805" y="3723349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81" idx="6"/>
              <a:endCxn id="67" idx="0"/>
            </p:cNvCxnSpPr>
            <p:nvPr/>
          </p:nvCxnSpPr>
          <p:spPr>
            <a:xfrm>
              <a:off x="6503686" y="3751290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ECD0E60-2C29-459A-9E4A-7DC036935130}"/>
                </a:ext>
              </a:extLst>
            </p:cNvPr>
            <p:cNvCxnSpPr>
              <a:cxnSpLocks/>
              <a:stCxn id="42" idx="4"/>
              <a:endCxn id="81" idx="0"/>
            </p:cNvCxnSpPr>
            <p:nvPr/>
          </p:nvCxnSpPr>
          <p:spPr>
            <a:xfrm>
              <a:off x="6474751" y="3648215"/>
              <a:ext cx="995" cy="7513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6474751" y="4402667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6374304" y="4548149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6447805" y="4837726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114" idx="6"/>
              <a:endCxn id="120" idx="6"/>
            </p:cNvCxnSpPr>
            <p:nvPr/>
          </p:nvCxnSpPr>
          <p:spPr>
            <a:xfrm>
              <a:off x="6503686" y="4865667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>
              <a:off x="6474751" y="4749043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7144017" y="4937168"/>
              <a:ext cx="69056" cy="239130"/>
              <a:chOff x="9477375" y="2904120"/>
              <a:chExt cx="69056" cy="239130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5763686" y="5266315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</a:t>
              </a:r>
              <a:r>
                <a:rPr lang="en-US" altLang="ko-KR" sz="16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6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81" idx="2"/>
              <a:endCxn id="113" idx="2"/>
            </p:cNvCxnSpPr>
            <p:nvPr/>
          </p:nvCxnSpPr>
          <p:spPr>
            <a:xfrm rot="10800000" flipV="1">
              <a:off x="6374305" y="3751290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114" idx="2"/>
              <a:endCxn id="137" idx="6"/>
            </p:cNvCxnSpPr>
            <p:nvPr/>
          </p:nvCxnSpPr>
          <p:spPr>
            <a:xfrm rot="10800000" flipV="1">
              <a:off x="5623533" y="4865667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5590782" y="4937168"/>
              <a:ext cx="69056" cy="239130"/>
              <a:chOff x="9477375" y="2904120"/>
              <a:chExt cx="69056" cy="239130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6374304" y="5859381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120" idx="2"/>
              <a:endCxn id="123" idx="0"/>
            </p:cNvCxnSpPr>
            <p:nvPr/>
          </p:nvCxnSpPr>
          <p:spPr>
            <a:xfrm>
              <a:off x="7176767" y="5091261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137" idx="2"/>
              <a:endCxn id="146" idx="2"/>
            </p:cNvCxnSpPr>
            <p:nvPr/>
          </p:nvCxnSpPr>
          <p:spPr>
            <a:xfrm rot="16200000" flipH="1">
              <a:off x="5564635" y="5150158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6474751" y="5729289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D2FA2F9-10E2-45C9-BC0E-74908F05E458}"/>
                </a:ext>
              </a:extLst>
            </p:cNvPr>
            <p:cNvCxnSpPr>
              <a:cxnSpLocks/>
              <a:stCxn id="146" idx="4"/>
            </p:cNvCxnSpPr>
            <p:nvPr/>
          </p:nvCxnSpPr>
          <p:spPr>
            <a:xfrm>
              <a:off x="6474751" y="6060275"/>
              <a:ext cx="0" cy="32020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8998733" y="4459058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43998374-5451-4CA2-B172-DEBCF6F14C50}"/>
                </a:ext>
              </a:extLst>
            </p:cNvPr>
            <p:cNvCxnSpPr>
              <a:cxnSpLocks/>
              <a:stCxn id="89" idx="2"/>
              <a:endCxn id="169" idx="0"/>
            </p:cNvCxnSpPr>
            <p:nvPr/>
          </p:nvCxnSpPr>
          <p:spPr>
            <a:xfrm rot="16200000" flipH="1">
              <a:off x="7912521" y="3272398"/>
              <a:ext cx="1168673" cy="120464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>
              <a:off x="7894534" y="4463625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196" idx="0"/>
              <a:endCxn id="169" idx="4"/>
            </p:cNvCxnSpPr>
            <p:nvPr/>
          </p:nvCxnSpPr>
          <p:spPr>
            <a:xfrm rot="5400000" flipH="1" flipV="1">
              <a:off x="7929728" y="4615744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9199627" y="4559505"/>
              <a:ext cx="278341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화살표: 오른쪽 206">
              <a:extLst>
                <a:ext uri="{FF2B5EF4-FFF2-40B4-BE49-F238E27FC236}">
                  <a16:creationId xmlns:a16="http://schemas.microsoft.com/office/drawing/2014/main" id="{0E46414A-5802-40EB-8CE2-B45FA3618E8D}"/>
                </a:ext>
              </a:extLst>
            </p:cNvPr>
            <p:cNvSpPr/>
            <p:nvPr/>
          </p:nvSpPr>
          <p:spPr>
            <a:xfrm>
              <a:off x="4246094" y="3084119"/>
              <a:ext cx="679580" cy="191068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FF0EAFE-7A88-4CDE-9055-374641A47556}"/>
                </a:ext>
              </a:extLst>
            </p:cNvPr>
            <p:cNvSpPr txBox="1"/>
            <p:nvPr/>
          </p:nvSpPr>
          <p:spPr>
            <a:xfrm>
              <a:off x="6447805" y="6082237"/>
              <a:ext cx="1191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 residual</a:t>
              </a:r>
            </a:p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(to next stack)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B07C4B7-D90D-403F-B535-1030D664D9E5}"/>
                </a:ext>
              </a:extLst>
            </p:cNvPr>
            <p:cNvSpPr txBox="1"/>
            <p:nvPr/>
          </p:nvSpPr>
          <p:spPr>
            <a:xfrm>
              <a:off x="9324783" y="4592119"/>
              <a:ext cx="765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</a:t>
              </a:r>
            </a:p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forecast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FE8B926-1AA1-4BE7-8BF1-4DC4C9F079F5}"/>
                </a:ext>
              </a:extLst>
            </p:cNvPr>
            <p:cNvSpPr/>
            <p:nvPr/>
          </p:nvSpPr>
          <p:spPr>
            <a:xfrm>
              <a:off x="3388187" y="1684109"/>
              <a:ext cx="1282535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0168AC6-1E98-4CDD-B629-48E01F7FAB57}"/>
                </a:ext>
              </a:extLst>
            </p:cNvPr>
            <p:cNvSpPr/>
            <p:nvPr/>
          </p:nvSpPr>
          <p:spPr>
            <a:xfrm>
              <a:off x="3388187" y="5015268"/>
              <a:ext cx="1282535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078B471-D688-42F4-A74A-32D38DD62225}"/>
                </a:ext>
              </a:extLst>
            </p:cNvPr>
            <p:cNvSpPr/>
            <p:nvPr/>
          </p:nvSpPr>
          <p:spPr>
            <a:xfrm>
              <a:off x="3711925" y="4934082"/>
              <a:ext cx="389286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50114C9-0A7B-456C-84AD-623255EE679D}"/>
                </a:ext>
              </a:extLst>
            </p:cNvPr>
            <p:cNvSpPr/>
            <p:nvPr/>
          </p:nvSpPr>
          <p:spPr>
            <a:xfrm rot="2540408">
              <a:off x="3345707" y="5740040"/>
              <a:ext cx="187247" cy="47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5B0BB10-92BF-4CD5-805F-A203E27C8CCC}"/>
                </a:ext>
              </a:extLst>
            </p:cNvPr>
            <p:cNvSpPr/>
            <p:nvPr/>
          </p:nvSpPr>
          <p:spPr>
            <a:xfrm rot="19491938">
              <a:off x="3326508" y="1866978"/>
              <a:ext cx="187247" cy="47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0911D5-A62A-47C9-8221-321F4C99BFF0}"/>
              </a:ext>
            </a:extLst>
          </p:cNvPr>
          <p:cNvSpPr/>
          <p:nvPr/>
        </p:nvSpPr>
        <p:spPr>
          <a:xfrm>
            <a:off x="5838825" y="1993900"/>
            <a:ext cx="2971800" cy="3765550"/>
          </a:xfrm>
          <a:prstGeom prst="roundRect">
            <a:avLst>
              <a:gd name="adj" fmla="val 10043"/>
            </a:avLst>
          </a:prstGeom>
          <a:solidFill>
            <a:srgbClr val="FFF2CC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054C02-73B1-4C74-88EA-012EEA4BDF37}"/>
              </a:ext>
            </a:extLst>
          </p:cNvPr>
          <p:cNvSpPr/>
          <p:nvPr/>
        </p:nvSpPr>
        <p:spPr>
          <a:xfrm>
            <a:off x="6331671" y="2219338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6DBC46-B975-436E-ACC9-DED5082E20B6}"/>
              </a:ext>
            </a:extLst>
          </p:cNvPr>
          <p:cNvSpPr/>
          <p:nvPr/>
        </p:nvSpPr>
        <p:spPr>
          <a:xfrm>
            <a:off x="6331671" y="3141675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DD118A-8ACD-452D-B9DD-D9AA6F89FEC2}"/>
              </a:ext>
            </a:extLst>
          </p:cNvPr>
          <p:cNvSpPr/>
          <p:nvPr/>
        </p:nvSpPr>
        <p:spPr>
          <a:xfrm>
            <a:off x="6331671" y="5000638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</a:t>
            </a:r>
            <a:r>
              <a:rPr lang="en-US" altLang="ko-KR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b="1" i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6881A0-9338-4AD7-943A-7443C6B0686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37387" y="2793987"/>
            <a:ext cx="0" cy="3476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D5A4E8-CC27-4386-A36F-5F77D5A0A388}"/>
              </a:ext>
            </a:extLst>
          </p:cNvPr>
          <p:cNvGrpSpPr/>
          <p:nvPr/>
        </p:nvGrpSpPr>
        <p:grpSpPr>
          <a:xfrm>
            <a:off x="6917822" y="4254897"/>
            <a:ext cx="239130" cy="69056"/>
            <a:chOff x="5505745" y="5022205"/>
            <a:chExt cx="239130" cy="6905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A7FE224-D7D1-4167-AD83-FB17E772A639}"/>
                </a:ext>
              </a:extLst>
            </p:cNvPr>
            <p:cNvSpPr/>
            <p:nvPr/>
          </p:nvSpPr>
          <p:spPr>
            <a:xfrm rot="16200000">
              <a:off x="5505745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74DB125-DE54-48DE-BBD9-C17ADE3BCCDA}"/>
                </a:ext>
              </a:extLst>
            </p:cNvPr>
            <p:cNvSpPr/>
            <p:nvPr/>
          </p:nvSpPr>
          <p:spPr>
            <a:xfrm rot="16200000">
              <a:off x="5589004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84F5CBF-0BE0-47DA-84FE-4EA959591816}"/>
                </a:ext>
              </a:extLst>
            </p:cNvPr>
            <p:cNvSpPr/>
            <p:nvPr/>
          </p:nvSpPr>
          <p:spPr>
            <a:xfrm rot="16200000">
              <a:off x="5675819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DD0D27-DD19-4E8C-8119-3EA6C8F1BC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37387" y="3716324"/>
            <a:ext cx="0" cy="49793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86F79D-572A-46AF-BF5B-16DEA8576A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37387" y="4384675"/>
            <a:ext cx="0" cy="61596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D947FC3-10B1-452A-B3A9-F7AFE2164105}"/>
              </a:ext>
            </a:extLst>
          </p:cNvPr>
          <p:cNvSpPr/>
          <p:nvPr/>
        </p:nvSpPr>
        <p:spPr>
          <a:xfrm>
            <a:off x="8389133" y="2401970"/>
            <a:ext cx="200894" cy="200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F7B3A-2402-479D-AEBD-30E2F1F743EB}"/>
              </a:ext>
            </a:extLst>
          </p:cNvPr>
          <p:cNvSpPr txBox="1"/>
          <p:nvPr/>
        </p:nvSpPr>
        <p:spPr>
          <a:xfrm>
            <a:off x="5957332" y="373303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 residual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(to next stack)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847F17-A4CB-4312-B7D1-5D170ADB78EF}"/>
              </a:ext>
            </a:extLst>
          </p:cNvPr>
          <p:cNvCxnSpPr>
            <a:cxnSpLocks/>
          </p:cNvCxnSpPr>
          <p:nvPr/>
        </p:nvCxnSpPr>
        <p:spPr>
          <a:xfrm>
            <a:off x="7037387" y="1638300"/>
            <a:ext cx="0" cy="58103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2619378" y="1522377"/>
            <a:ext cx="4416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DFCAAB4-EA98-4218-A428-57C0080A8808}"/>
              </a:ext>
            </a:extLst>
          </p:cNvPr>
          <p:cNvCxnSpPr>
            <a:cxnSpLocks/>
            <a:stCxn id="8" idx="3"/>
            <a:endCxn id="35" idx="4"/>
          </p:cNvCxnSpPr>
          <p:nvPr/>
        </p:nvCxnSpPr>
        <p:spPr>
          <a:xfrm flipV="1">
            <a:off x="7743103" y="2602864"/>
            <a:ext cx="746477" cy="826136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E2BF2FD-5073-4EC7-88C7-AE56B29F7AC3}"/>
              </a:ext>
            </a:extLst>
          </p:cNvPr>
          <p:cNvCxnSpPr>
            <a:cxnSpLocks/>
            <a:stCxn id="9" idx="3"/>
            <a:endCxn id="35" idx="4"/>
          </p:cNvCxnSpPr>
          <p:nvPr/>
        </p:nvCxnSpPr>
        <p:spPr>
          <a:xfrm flipV="1">
            <a:off x="7743103" y="2602864"/>
            <a:ext cx="746477" cy="2685099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137D9FA-B1DB-43E0-8E83-4A3BF0A18378}"/>
              </a:ext>
            </a:extLst>
          </p:cNvPr>
          <p:cNvCxnSpPr>
            <a:cxnSpLocks/>
            <a:stCxn id="7" idx="3"/>
            <a:endCxn id="35" idx="2"/>
          </p:cNvCxnSpPr>
          <p:nvPr/>
        </p:nvCxnSpPr>
        <p:spPr>
          <a:xfrm flipV="1">
            <a:off x="7743103" y="2502417"/>
            <a:ext cx="646030" cy="424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EABADA6-B54A-4A08-B163-FFA1DE408703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489580" y="1638300"/>
            <a:ext cx="0" cy="7636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B6F494-A769-4C7A-9E0A-7EF2744D6F00}"/>
              </a:ext>
            </a:extLst>
          </p:cNvPr>
          <p:cNvSpPr txBox="1"/>
          <p:nvPr/>
        </p:nvSpPr>
        <p:spPr>
          <a:xfrm>
            <a:off x="8526373" y="1522377"/>
            <a:ext cx="2324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Global forecast</a:t>
            </a:r>
          </a:p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F7E7A27-DF01-43A1-8E43-04FD5F2D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5">
            <a:extLst>
              <a:ext uri="{FF2B5EF4-FFF2-40B4-BE49-F238E27FC236}">
                <a16:creationId xmlns:a16="http://schemas.microsoft.com/office/drawing/2014/main" id="{570911D5-A62A-47C9-8221-321F4C99BFF0}"/>
              </a:ext>
            </a:extLst>
          </p:cNvPr>
          <p:cNvSpPr/>
          <p:nvPr/>
        </p:nvSpPr>
        <p:spPr>
          <a:xfrm>
            <a:off x="5629275" y="1993901"/>
            <a:ext cx="3181350" cy="2966316"/>
          </a:xfrm>
          <a:prstGeom prst="roundRect">
            <a:avLst>
              <a:gd name="adj" fmla="val 10043"/>
            </a:avLst>
          </a:prstGeom>
          <a:solidFill>
            <a:srgbClr val="FFF2CC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F7054C02-73B1-4C74-88EA-012EEA4BDF37}"/>
              </a:ext>
            </a:extLst>
          </p:cNvPr>
          <p:cNvSpPr/>
          <p:nvPr/>
        </p:nvSpPr>
        <p:spPr>
          <a:xfrm>
            <a:off x="6331671" y="2159000"/>
            <a:ext cx="1411432" cy="695325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Trend Stack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066DBC46-B975-436E-ACC9-DED5082E20B6}"/>
              </a:ext>
            </a:extLst>
          </p:cNvPr>
          <p:cNvSpPr/>
          <p:nvPr/>
        </p:nvSpPr>
        <p:spPr>
          <a:xfrm>
            <a:off x="6331671" y="4055156"/>
            <a:ext cx="1411432" cy="695325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Seasonal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6881A0-9338-4AD7-943A-7443C6B0686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037387" y="2854325"/>
            <a:ext cx="0" cy="120083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D947FC3-10B1-452A-B3A9-F7AFE2164105}"/>
              </a:ext>
            </a:extLst>
          </p:cNvPr>
          <p:cNvSpPr/>
          <p:nvPr/>
        </p:nvSpPr>
        <p:spPr>
          <a:xfrm>
            <a:off x="8389133" y="2401970"/>
            <a:ext cx="200894" cy="200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F7B3A-2402-479D-AEBD-30E2F1F743EB}"/>
              </a:ext>
            </a:extLst>
          </p:cNvPr>
          <p:cNvSpPr txBox="1"/>
          <p:nvPr/>
        </p:nvSpPr>
        <p:spPr>
          <a:xfrm>
            <a:off x="5957332" y="2909110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 residual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(to next stack)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847F17-A4CB-4312-B7D1-5D170ADB78EF}"/>
              </a:ext>
            </a:extLst>
          </p:cNvPr>
          <p:cNvCxnSpPr>
            <a:cxnSpLocks/>
          </p:cNvCxnSpPr>
          <p:nvPr/>
        </p:nvCxnSpPr>
        <p:spPr>
          <a:xfrm>
            <a:off x="7037387" y="1638300"/>
            <a:ext cx="0" cy="58103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5695950" y="1522377"/>
            <a:ext cx="1339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연결선: 꺾임 51">
            <a:extLst>
              <a:ext uri="{FF2B5EF4-FFF2-40B4-BE49-F238E27FC236}">
                <a16:creationId xmlns:a16="http://schemas.microsoft.com/office/drawing/2014/main" id="{9DFCAAB4-EA98-4218-A428-57C0080A8808}"/>
              </a:ext>
            </a:extLst>
          </p:cNvPr>
          <p:cNvCxnSpPr>
            <a:cxnSpLocks/>
            <a:stCxn id="4" idx="3"/>
            <a:endCxn id="6" idx="4"/>
          </p:cNvCxnSpPr>
          <p:nvPr/>
        </p:nvCxnSpPr>
        <p:spPr>
          <a:xfrm flipV="1">
            <a:off x="7743103" y="2602864"/>
            <a:ext cx="746477" cy="1799955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37D9FA-B1DB-43E0-8E83-4A3BF0A1837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7743103" y="2502417"/>
            <a:ext cx="646030" cy="424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ABADA6-B54A-4A08-B163-FFA1DE40870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489580" y="1638300"/>
            <a:ext cx="0" cy="7636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B6F494-A769-4C7A-9E0A-7EF2744D6F00}"/>
              </a:ext>
            </a:extLst>
          </p:cNvPr>
          <p:cNvSpPr txBox="1"/>
          <p:nvPr/>
        </p:nvSpPr>
        <p:spPr>
          <a:xfrm>
            <a:off x="8526373" y="1522377"/>
            <a:ext cx="1168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Global forecast</a:t>
            </a:r>
          </a:p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7E7A27-DF01-43A1-8E43-04FD5F2D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668757" y="1751371"/>
            <a:ext cx="3162323" cy="1885979"/>
            <a:chOff x="1023265" y="1638300"/>
            <a:chExt cx="4136581" cy="246701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3444525" y="3755892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1331504" y="1937702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Trend Block 1</a:t>
              </a:r>
              <a:endPara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2015623" y="1713434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9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18" idx="6"/>
              <a:endCxn id="17" idx="0"/>
            </p:cNvCxnSpPr>
            <p:nvPr/>
          </p:nvCxnSpPr>
          <p:spPr>
            <a:xfrm>
              <a:off x="2071504" y="1741375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042569" y="2392752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1942122" y="2538234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2015623" y="2827811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23" idx="6"/>
              <a:endCxn id="44" idx="6"/>
            </p:cNvCxnSpPr>
            <p:nvPr/>
          </p:nvCxnSpPr>
          <p:spPr>
            <a:xfrm>
              <a:off x="2071504" y="2855752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2042569" y="2739128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2711835" y="2927253"/>
              <a:ext cx="69056" cy="239130"/>
              <a:chOff x="9477375" y="2904120"/>
              <a:chExt cx="69056" cy="23913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1331504" y="3256400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Trend  Block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2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8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18" idx="2"/>
              <a:endCxn id="22" idx="2"/>
            </p:cNvCxnSpPr>
            <p:nvPr/>
          </p:nvCxnSpPr>
          <p:spPr>
            <a:xfrm rot="10800000" flipV="1">
              <a:off x="1942123" y="1741375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23" idx="2"/>
              <a:endCxn id="41" idx="6"/>
            </p:cNvCxnSpPr>
            <p:nvPr/>
          </p:nvCxnSpPr>
          <p:spPr>
            <a:xfrm rot="10800000" flipV="1">
              <a:off x="1191351" y="2855752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1158600" y="2927253"/>
              <a:ext cx="69056" cy="239130"/>
              <a:chOff x="9477375" y="2904120"/>
              <a:chExt cx="69056" cy="23913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1942122" y="3849466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44" idx="2"/>
              <a:endCxn id="27" idx="0"/>
            </p:cNvCxnSpPr>
            <p:nvPr/>
          </p:nvCxnSpPr>
          <p:spPr>
            <a:xfrm>
              <a:off x="2744585" y="3081346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41" idx="2"/>
              <a:endCxn id="31" idx="2"/>
            </p:cNvCxnSpPr>
            <p:nvPr/>
          </p:nvCxnSpPr>
          <p:spPr>
            <a:xfrm rot="16200000" flipH="1">
              <a:off x="1132453" y="3140243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2042569" y="3719374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4566551" y="2449143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6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3462352" y="2453710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16" idx="0"/>
              <a:endCxn id="35" idx="4"/>
            </p:cNvCxnSpPr>
            <p:nvPr/>
          </p:nvCxnSpPr>
          <p:spPr>
            <a:xfrm rot="5400000" flipH="1" flipV="1">
              <a:off x="3497546" y="2605829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4767446" y="2549590"/>
              <a:ext cx="39240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1023265" y="1638300"/>
              <a:ext cx="3854436" cy="2467017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668757" y="3807491"/>
            <a:ext cx="3162323" cy="1885979"/>
            <a:chOff x="1023265" y="1638300"/>
            <a:chExt cx="4136581" cy="246701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3444525" y="3755892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1331504" y="1937702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Seasonal Block 1</a:t>
              </a:r>
              <a:endPara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2015623" y="1713434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0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49" idx="6"/>
              <a:endCxn id="48" idx="0"/>
            </p:cNvCxnSpPr>
            <p:nvPr/>
          </p:nvCxnSpPr>
          <p:spPr>
            <a:xfrm>
              <a:off x="2071504" y="1741375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2042569" y="2392752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1942122" y="2538234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2015623" y="2827811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5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54" idx="6"/>
              <a:endCxn id="75" idx="6"/>
            </p:cNvCxnSpPr>
            <p:nvPr/>
          </p:nvCxnSpPr>
          <p:spPr>
            <a:xfrm>
              <a:off x="2071504" y="2855752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2042569" y="2739128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2711835" y="2927253"/>
              <a:ext cx="69056" cy="239130"/>
              <a:chOff x="9477375" y="2904120"/>
              <a:chExt cx="69056" cy="23913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1331504" y="3256400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Seasonal  Block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2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49" idx="2"/>
              <a:endCxn id="53" idx="2"/>
            </p:cNvCxnSpPr>
            <p:nvPr/>
          </p:nvCxnSpPr>
          <p:spPr>
            <a:xfrm rot="10800000" flipV="1">
              <a:off x="1942123" y="1741375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54" idx="2"/>
              <a:endCxn id="72" idx="6"/>
            </p:cNvCxnSpPr>
            <p:nvPr/>
          </p:nvCxnSpPr>
          <p:spPr>
            <a:xfrm rot="10800000" flipV="1">
              <a:off x="1191351" y="2855752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1158600" y="2927253"/>
              <a:ext cx="69056" cy="239130"/>
              <a:chOff x="9477375" y="2904120"/>
              <a:chExt cx="69056" cy="23913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1942122" y="3849466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75" idx="2"/>
              <a:endCxn id="58" idx="0"/>
            </p:cNvCxnSpPr>
            <p:nvPr/>
          </p:nvCxnSpPr>
          <p:spPr>
            <a:xfrm>
              <a:off x="2744585" y="3081346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72" idx="2"/>
              <a:endCxn id="62" idx="2"/>
            </p:cNvCxnSpPr>
            <p:nvPr/>
          </p:nvCxnSpPr>
          <p:spPr>
            <a:xfrm rot="16200000" flipH="1">
              <a:off x="1132453" y="3140243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2042569" y="3719374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4566551" y="2449143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7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3462352" y="2453710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47" idx="0"/>
              <a:endCxn id="66" idx="4"/>
            </p:cNvCxnSpPr>
            <p:nvPr/>
          </p:nvCxnSpPr>
          <p:spPr>
            <a:xfrm rot="5400000" flipH="1" flipV="1">
              <a:off x="3497546" y="2605829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>
              <a:off x="4767446" y="2549590"/>
              <a:ext cx="39240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1023265" y="1638300"/>
              <a:ext cx="3854436" cy="2467017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8" name="직선 연결선 77"/>
          <p:cNvCxnSpPr/>
          <p:nvPr/>
        </p:nvCxnSpPr>
        <p:spPr>
          <a:xfrm flipH="1" flipV="1">
            <a:off x="4615387" y="1751371"/>
            <a:ext cx="1716284" cy="4679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4615387" y="2854325"/>
            <a:ext cx="1716284" cy="7830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 flipV="1">
            <a:off x="4615387" y="3821174"/>
            <a:ext cx="1716284" cy="2224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615387" y="4759565"/>
            <a:ext cx="1724382" cy="9475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448752" y="1349375"/>
            <a:ext cx="0" cy="45943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stCxn id="31" idx="4"/>
            <a:endCxn id="49" idx="0"/>
          </p:cNvCxnSpPr>
          <p:nvPr/>
        </p:nvCxnSpPr>
        <p:spPr>
          <a:xfrm>
            <a:off x="2447993" y="3595337"/>
            <a:ext cx="759" cy="26959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2447992" y="5651457"/>
            <a:ext cx="1" cy="21215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1111623" y="1294527"/>
            <a:ext cx="1339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07C4B7-D90D-403F-B535-1030D664D9E5}"/>
              </a:ext>
            </a:extLst>
          </p:cNvPr>
          <p:cNvSpPr txBox="1"/>
          <p:nvPr/>
        </p:nvSpPr>
        <p:spPr>
          <a:xfrm>
            <a:off x="4578595" y="200591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Trend</a:t>
            </a:r>
          </a:p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07C4B7-D90D-403F-B535-1030D664D9E5}"/>
              </a:ext>
            </a:extLst>
          </p:cNvPr>
          <p:cNvSpPr txBox="1"/>
          <p:nvPr/>
        </p:nvSpPr>
        <p:spPr>
          <a:xfrm>
            <a:off x="4578595" y="40760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Seasonal</a:t>
            </a:r>
          </a:p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80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F418CA-638E-4B6D-B326-722A3F43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2" y="636023"/>
            <a:ext cx="2628046" cy="42791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EC9760C-56EF-47B7-A39B-E63C0FE20222}"/>
              </a:ext>
            </a:extLst>
          </p:cNvPr>
          <p:cNvSpPr/>
          <p:nvPr/>
        </p:nvSpPr>
        <p:spPr>
          <a:xfrm>
            <a:off x="3522564" y="1623113"/>
            <a:ext cx="679580" cy="19106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E42DB1-3CC0-4BDD-9C09-919315FE2B85}"/>
              </a:ext>
            </a:extLst>
          </p:cNvPr>
          <p:cNvSpPr/>
          <p:nvPr/>
        </p:nvSpPr>
        <p:spPr>
          <a:xfrm>
            <a:off x="5865707" y="343323"/>
            <a:ext cx="262805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BFDB-553C-4B59-94C7-AD33421B1875}"/>
              </a:ext>
            </a:extLst>
          </p:cNvPr>
          <p:cNvSpPr/>
          <p:nvPr/>
        </p:nvSpPr>
        <p:spPr>
          <a:xfrm>
            <a:off x="8550487" y="343323"/>
            <a:ext cx="162983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예측구간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81448A-5CEE-4295-BB7D-1232A7ADA247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7179734" y="634577"/>
            <a:ext cx="421" cy="26077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98ED5D-DF34-4EFF-88BB-B304CFA93DC2}"/>
              </a:ext>
            </a:extLst>
          </p:cNvPr>
          <p:cNvSpPr/>
          <p:nvPr/>
        </p:nvSpPr>
        <p:spPr>
          <a:xfrm>
            <a:off x="5865707" y="1007162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EF3E05-325E-4451-B385-EFBB524AB1DE}"/>
              </a:ext>
            </a:extLst>
          </p:cNvPr>
          <p:cNvSpPr/>
          <p:nvPr/>
        </p:nvSpPr>
        <p:spPr>
          <a:xfrm>
            <a:off x="5865707" y="1369835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7E086C-7D89-41DB-9104-E731746C6371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179734" y="1247867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56C00A-90C4-4397-91E4-45ED93DE402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79734" y="1494788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C065B-166E-4F70-913C-14AFD24686DB}"/>
              </a:ext>
            </a:extLst>
          </p:cNvPr>
          <p:cNvSpPr/>
          <p:nvPr/>
        </p:nvSpPr>
        <p:spPr>
          <a:xfrm>
            <a:off x="5764107" y="895350"/>
            <a:ext cx="2832096" cy="171154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608B30AF-44A3-4812-87D1-96A368AF2113}"/>
              </a:ext>
            </a:extLst>
          </p:cNvPr>
          <p:cNvSpPr/>
          <p:nvPr/>
        </p:nvSpPr>
        <p:spPr>
          <a:xfrm>
            <a:off x="5434753" y="895350"/>
            <a:ext cx="158750" cy="1711542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FF4854-EF2F-4C0C-B4EA-0D2257CCA8FF}"/>
              </a:ext>
            </a:extLst>
          </p:cNvPr>
          <p:cNvSpPr txBox="1"/>
          <p:nvPr/>
        </p:nvSpPr>
        <p:spPr>
          <a:xfrm>
            <a:off x="4451972" y="1554929"/>
            <a:ext cx="826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Stack</a:t>
            </a:r>
          </a:p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 layers)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4AECE6B-06B3-4E94-8E79-77890D79DE60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6096000" y="2606892"/>
            <a:ext cx="1084155" cy="39350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065456-91D7-4857-AF80-BABDBFE09B8B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7180155" y="2606892"/>
            <a:ext cx="1081195" cy="39350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28FD7B5-137C-4610-9848-BDDF910026FD}"/>
              </a:ext>
            </a:extLst>
          </p:cNvPr>
          <p:cNvSpPr/>
          <p:nvPr/>
        </p:nvSpPr>
        <p:spPr>
          <a:xfrm>
            <a:off x="7519616" y="3000394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F495CC-38E2-499D-A358-5BC7568BD21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8261350" y="324109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66D731-4578-4D58-86C1-48FB65800198}"/>
              </a:ext>
            </a:extLst>
          </p:cNvPr>
          <p:cNvSpPr/>
          <p:nvPr/>
        </p:nvSpPr>
        <p:spPr>
          <a:xfrm>
            <a:off x="5354266" y="3000394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58CEB61-7966-40BB-8AED-7AA22828CC9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324109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5F816F3-A788-4086-BAAB-B1F3DAAF8A11}"/>
              </a:ext>
            </a:extLst>
          </p:cNvPr>
          <p:cNvSpPr txBox="1"/>
          <p:nvPr/>
        </p:nvSpPr>
        <p:spPr>
          <a:xfrm>
            <a:off x="5690567" y="5261551"/>
            <a:ext cx="81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Backcast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13CE0D-5F5A-4772-80E7-965144BAB7AD}"/>
              </a:ext>
            </a:extLst>
          </p:cNvPr>
          <p:cNvSpPr txBox="1"/>
          <p:nvPr/>
        </p:nvSpPr>
        <p:spPr>
          <a:xfrm>
            <a:off x="7863548" y="5261551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왼쪽 중괄호 76">
            <a:extLst>
              <a:ext uri="{FF2B5EF4-FFF2-40B4-BE49-F238E27FC236}">
                <a16:creationId xmlns:a16="http://schemas.microsoft.com/office/drawing/2014/main" id="{7C239180-EC51-4D9A-9CF0-F795443B81BE}"/>
              </a:ext>
            </a:extLst>
          </p:cNvPr>
          <p:cNvSpPr/>
          <p:nvPr/>
        </p:nvSpPr>
        <p:spPr>
          <a:xfrm>
            <a:off x="5114440" y="2977085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2EFC62-E108-48E6-8FE1-4D4B657AC317}"/>
              </a:ext>
            </a:extLst>
          </p:cNvPr>
          <p:cNvSpPr txBox="1"/>
          <p:nvPr/>
        </p:nvSpPr>
        <p:spPr>
          <a:xfrm>
            <a:off x="4626143" y="298411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666AE-B0F9-4636-B214-537A08E868F7}"/>
                  </a:ext>
                </a:extLst>
              </p:cNvPr>
              <p:cNvSpPr txBox="1"/>
              <p:nvPr/>
            </p:nvSpPr>
            <p:spPr>
              <a:xfrm>
                <a:off x="4675474" y="3962084"/>
                <a:ext cx="438966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666AE-B0F9-4636-B214-537A08E8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74" y="3962084"/>
                <a:ext cx="438966" cy="31585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왼쪽 중괄호 82">
            <a:extLst>
              <a:ext uri="{FF2B5EF4-FFF2-40B4-BE49-F238E27FC236}">
                <a16:creationId xmlns:a16="http://schemas.microsoft.com/office/drawing/2014/main" id="{AB6DC569-7C60-4060-93D8-6F06BAF80C7B}"/>
              </a:ext>
            </a:extLst>
          </p:cNvPr>
          <p:cNvSpPr/>
          <p:nvPr/>
        </p:nvSpPr>
        <p:spPr>
          <a:xfrm>
            <a:off x="5114440" y="3363068"/>
            <a:ext cx="158750" cy="1516068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BA009E-67F4-4437-983A-D12DD62B02AD}"/>
                  </a:ext>
                </a:extLst>
              </p:cNvPr>
              <p:cNvSpPr txBox="1"/>
              <p:nvPr/>
            </p:nvSpPr>
            <p:spPr>
              <a:xfrm>
                <a:off x="9362838" y="3964264"/>
                <a:ext cx="437877" cy="313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BA009E-67F4-4437-983A-D12DD62B0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838" y="3964264"/>
                <a:ext cx="437877" cy="313676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A92ED44-50F6-49FB-859F-7655CAE21373}"/>
                  </a:ext>
                </a:extLst>
              </p:cNvPr>
              <p:cNvSpPr/>
              <p:nvPr/>
            </p:nvSpPr>
            <p:spPr>
              <a:xfrm>
                <a:off x="5589386" y="3363067"/>
                <a:ext cx="1013227" cy="2407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ko-KR" alt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A92ED44-50F6-49FB-859F-7655CAE21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386" y="3363067"/>
                <a:ext cx="1013227" cy="240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A00E22D-2216-401E-90FC-EADCE21D3D58}"/>
                  </a:ext>
                </a:extLst>
              </p:cNvPr>
              <p:cNvSpPr/>
              <p:nvPr/>
            </p:nvSpPr>
            <p:spPr>
              <a:xfrm>
                <a:off x="7754735" y="3363067"/>
                <a:ext cx="1013227" cy="2407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ko-KR" alt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A00E22D-2216-401E-90FC-EADCE21D3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35" y="3363067"/>
                <a:ext cx="1013227" cy="240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301A3A0-BF02-4586-87CD-BA8DF9B92799}"/>
              </a:ext>
            </a:extLst>
          </p:cNvPr>
          <p:cNvGrpSpPr/>
          <p:nvPr/>
        </p:nvGrpSpPr>
        <p:grpSpPr>
          <a:xfrm rot="5400000">
            <a:off x="7144783" y="1600994"/>
            <a:ext cx="69056" cy="239130"/>
            <a:chOff x="7144783" y="2625365"/>
            <a:chExt cx="69056" cy="23913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BA7450D-1BAB-467D-B39D-3A30C6A4BF1A}"/>
                </a:ext>
              </a:extLst>
            </p:cNvPr>
            <p:cNvSpPr/>
            <p:nvPr/>
          </p:nvSpPr>
          <p:spPr>
            <a:xfrm>
              <a:off x="7144783" y="2625365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B7E7041-048A-45E7-A0A9-E1A09B03DD37}"/>
                </a:ext>
              </a:extLst>
            </p:cNvPr>
            <p:cNvSpPr/>
            <p:nvPr/>
          </p:nvSpPr>
          <p:spPr>
            <a:xfrm>
              <a:off x="7144783" y="2708624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4334EE9-713D-4983-B5CD-F0B5672F57D1}"/>
                </a:ext>
              </a:extLst>
            </p:cNvPr>
            <p:cNvSpPr/>
            <p:nvPr/>
          </p:nvSpPr>
          <p:spPr>
            <a:xfrm>
              <a:off x="7144783" y="2795439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4BFCFB5-E289-492F-AF74-758D5B804FDE}"/>
              </a:ext>
            </a:extLst>
          </p:cNvPr>
          <p:cNvSpPr/>
          <p:nvPr/>
        </p:nvSpPr>
        <p:spPr>
          <a:xfrm>
            <a:off x="5865707" y="1970548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2FB5C1-F64D-42F9-A5BF-DA69A0E11A71}"/>
              </a:ext>
            </a:extLst>
          </p:cNvPr>
          <p:cNvSpPr/>
          <p:nvPr/>
        </p:nvSpPr>
        <p:spPr>
          <a:xfrm>
            <a:off x="5865707" y="2333221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CC9BB48-2864-4AE5-BD48-14531A6822CC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7179734" y="221125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71E332-0E45-450C-98C5-6360E6FADA0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7179734" y="2458174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5C167EF-DA77-42BD-B661-7A5C83F59A9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179734" y="1831747"/>
            <a:ext cx="0" cy="13880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DFF7777-A03C-4407-AABA-4C6C7ED27198}"/>
                  </a:ext>
                </a:extLst>
              </p:cNvPr>
              <p:cNvSpPr txBox="1"/>
              <p:nvPr/>
            </p:nvSpPr>
            <p:spPr>
              <a:xfrm>
                <a:off x="7893192" y="3591709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[20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DFF7777-A03C-4407-AABA-4C6C7ED2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92" y="3591709"/>
                <a:ext cx="748292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곱하기 기호 121">
            <a:extLst>
              <a:ext uri="{FF2B5EF4-FFF2-40B4-BE49-F238E27FC236}">
                <a16:creationId xmlns:a16="http://schemas.microsoft.com/office/drawing/2014/main" id="{1411D790-96C2-456F-8639-A8D24E920352}"/>
              </a:ext>
            </a:extLst>
          </p:cNvPr>
          <p:cNvSpPr/>
          <p:nvPr/>
        </p:nvSpPr>
        <p:spPr>
          <a:xfrm>
            <a:off x="8038251" y="3759294"/>
            <a:ext cx="446193" cy="446193"/>
          </a:xfrm>
          <a:prstGeom prst="mathMultiply">
            <a:avLst>
              <a:gd name="adj1" fmla="val 1338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B472A5-CF03-4004-963C-5956853D4BD1}"/>
                  </a:ext>
                </a:extLst>
              </p:cNvPr>
              <p:cNvSpPr txBox="1"/>
              <p:nvPr/>
            </p:nvSpPr>
            <p:spPr>
              <a:xfrm>
                <a:off x="7910858" y="4859441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20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B472A5-CF03-4004-963C-5956853D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58" y="4859441"/>
                <a:ext cx="74829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8260DF7-430E-4E26-A1B4-0FA0D91960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9104" y="4194958"/>
            <a:ext cx="1604485" cy="684177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4C23CD7-F7F6-41B9-A314-904F9E6B8057}"/>
              </a:ext>
            </a:extLst>
          </p:cNvPr>
          <p:cNvCxnSpPr>
            <a:cxnSpLocks/>
          </p:cNvCxnSpPr>
          <p:nvPr/>
        </p:nvCxnSpPr>
        <p:spPr>
          <a:xfrm>
            <a:off x="8261350" y="5138762"/>
            <a:ext cx="0" cy="14634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C7A0306-D583-4E8B-AB9F-B676ACCE70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4266" y="4199521"/>
            <a:ext cx="1483467" cy="6841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A7F989-54D4-49B5-A52A-B288E22DAEF3}"/>
                  </a:ext>
                </a:extLst>
              </p:cNvPr>
              <p:cNvSpPr txBox="1"/>
              <p:nvPr/>
            </p:nvSpPr>
            <p:spPr>
              <a:xfrm>
                <a:off x="5727999" y="3591709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[20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A7F989-54D4-49B5-A52A-B288E22DA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999" y="3591709"/>
                <a:ext cx="74829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곱하기 기호 69">
            <a:extLst>
              <a:ext uri="{FF2B5EF4-FFF2-40B4-BE49-F238E27FC236}">
                <a16:creationId xmlns:a16="http://schemas.microsoft.com/office/drawing/2014/main" id="{8ED20430-E7BA-4787-A434-8A13049EFFDD}"/>
              </a:ext>
            </a:extLst>
          </p:cNvPr>
          <p:cNvSpPr/>
          <p:nvPr/>
        </p:nvSpPr>
        <p:spPr>
          <a:xfrm>
            <a:off x="5872901" y="3759294"/>
            <a:ext cx="446193" cy="446193"/>
          </a:xfrm>
          <a:prstGeom prst="mathMultiply">
            <a:avLst>
              <a:gd name="adj1" fmla="val 1338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8AC2932-EE98-4910-8A0B-1A5FB1025910}"/>
                  </a:ext>
                </a:extLst>
              </p:cNvPr>
              <p:cNvSpPr txBox="1"/>
              <p:nvPr/>
            </p:nvSpPr>
            <p:spPr>
              <a:xfrm>
                <a:off x="5731809" y="4859441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20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8AC2932-EE98-4910-8A0B-1A5FB102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9" y="4859441"/>
                <a:ext cx="748292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6B51500-C1BF-4D6B-AA9D-7F8E80E91256}"/>
              </a:ext>
            </a:extLst>
          </p:cNvPr>
          <p:cNvCxnSpPr>
            <a:cxnSpLocks/>
          </p:cNvCxnSpPr>
          <p:nvPr/>
        </p:nvCxnSpPr>
        <p:spPr>
          <a:xfrm>
            <a:off x="6093255" y="5138762"/>
            <a:ext cx="0" cy="14634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왼쪽 중괄호 75">
            <a:extLst>
              <a:ext uri="{FF2B5EF4-FFF2-40B4-BE49-F238E27FC236}">
                <a16:creationId xmlns:a16="http://schemas.microsoft.com/office/drawing/2014/main" id="{FAB9FC7B-962D-47F7-85F9-EB55539F5B9C}"/>
              </a:ext>
            </a:extLst>
          </p:cNvPr>
          <p:cNvSpPr/>
          <p:nvPr/>
        </p:nvSpPr>
        <p:spPr>
          <a:xfrm flipH="1">
            <a:off x="9126078" y="3363068"/>
            <a:ext cx="158750" cy="1516068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F244C0-B4E8-456F-BB26-ACC7468D3CA7}"/>
                  </a:ext>
                </a:extLst>
              </p:cNvPr>
              <p:cNvSpPr txBox="1"/>
              <p:nvPr/>
            </p:nvSpPr>
            <p:spPr>
              <a:xfrm>
                <a:off x="5731809" y="5488165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F244C0-B4E8-456F-BB26-ACC7468D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9" y="5488165"/>
                <a:ext cx="748292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090EB9-C513-4F08-8E57-3A0FC0E708E7}"/>
                  </a:ext>
                </a:extLst>
              </p:cNvPr>
              <p:cNvSpPr txBox="1"/>
              <p:nvPr/>
            </p:nvSpPr>
            <p:spPr>
              <a:xfrm>
                <a:off x="7910858" y="5488165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090EB9-C513-4F08-8E57-3A0FC0E7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58" y="5488165"/>
                <a:ext cx="748292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3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F418CA-638E-4B6D-B326-722A3F43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2" y="636023"/>
            <a:ext cx="2628046" cy="42791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EC9760C-56EF-47B7-A39B-E63C0FE20222}"/>
              </a:ext>
            </a:extLst>
          </p:cNvPr>
          <p:cNvSpPr/>
          <p:nvPr/>
        </p:nvSpPr>
        <p:spPr>
          <a:xfrm>
            <a:off x="3522564" y="1623113"/>
            <a:ext cx="679580" cy="19106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E42DB1-3CC0-4BDD-9C09-919315FE2B85}"/>
              </a:ext>
            </a:extLst>
          </p:cNvPr>
          <p:cNvSpPr/>
          <p:nvPr/>
        </p:nvSpPr>
        <p:spPr>
          <a:xfrm>
            <a:off x="5865707" y="343323"/>
            <a:ext cx="262805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BFDB-553C-4B59-94C7-AD33421B1875}"/>
              </a:ext>
            </a:extLst>
          </p:cNvPr>
          <p:cNvSpPr/>
          <p:nvPr/>
        </p:nvSpPr>
        <p:spPr>
          <a:xfrm>
            <a:off x="8550487" y="343323"/>
            <a:ext cx="162983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예측구간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81448A-5CEE-4295-BB7D-1232A7ADA247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7179734" y="634577"/>
            <a:ext cx="421" cy="26077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98ED5D-DF34-4EFF-88BB-B304CFA93DC2}"/>
              </a:ext>
            </a:extLst>
          </p:cNvPr>
          <p:cNvSpPr/>
          <p:nvPr/>
        </p:nvSpPr>
        <p:spPr>
          <a:xfrm>
            <a:off x="5865707" y="1007162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EF3E05-325E-4451-B385-EFBB524AB1DE}"/>
              </a:ext>
            </a:extLst>
          </p:cNvPr>
          <p:cNvSpPr/>
          <p:nvPr/>
        </p:nvSpPr>
        <p:spPr>
          <a:xfrm>
            <a:off x="5865707" y="1369835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7E086C-7D89-41DB-9104-E731746C6371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179734" y="1247867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56C00A-90C4-4397-91E4-45ED93DE402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79734" y="1494788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C065B-166E-4F70-913C-14AFD24686DB}"/>
              </a:ext>
            </a:extLst>
          </p:cNvPr>
          <p:cNvSpPr/>
          <p:nvPr/>
        </p:nvSpPr>
        <p:spPr>
          <a:xfrm>
            <a:off x="5764107" y="895350"/>
            <a:ext cx="2832096" cy="171154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608B30AF-44A3-4812-87D1-96A368AF2113}"/>
              </a:ext>
            </a:extLst>
          </p:cNvPr>
          <p:cNvSpPr/>
          <p:nvPr/>
        </p:nvSpPr>
        <p:spPr>
          <a:xfrm>
            <a:off x="5434753" y="895350"/>
            <a:ext cx="158750" cy="1711542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FF4854-EF2F-4C0C-B4EA-0D2257CCA8FF}"/>
              </a:ext>
            </a:extLst>
          </p:cNvPr>
          <p:cNvSpPr txBox="1"/>
          <p:nvPr/>
        </p:nvSpPr>
        <p:spPr>
          <a:xfrm>
            <a:off x="4451972" y="1554929"/>
            <a:ext cx="826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Stack</a:t>
            </a:r>
          </a:p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 layers)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4AECE6B-06B3-4E94-8E79-77890D79DE60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6096000" y="2606892"/>
            <a:ext cx="1084155" cy="39350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065456-91D7-4857-AF80-BABDBFE09B8B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7180155" y="2606892"/>
            <a:ext cx="1081195" cy="39350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28FD7B5-137C-4610-9848-BDDF910026FD}"/>
              </a:ext>
            </a:extLst>
          </p:cNvPr>
          <p:cNvSpPr/>
          <p:nvPr/>
        </p:nvSpPr>
        <p:spPr>
          <a:xfrm>
            <a:off x="7519616" y="3000394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F495CC-38E2-499D-A358-5BC7568BD21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8261350" y="324109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66D731-4578-4D58-86C1-48FB65800198}"/>
              </a:ext>
            </a:extLst>
          </p:cNvPr>
          <p:cNvSpPr/>
          <p:nvPr/>
        </p:nvSpPr>
        <p:spPr>
          <a:xfrm>
            <a:off x="5354266" y="3000394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58CEB61-7966-40BB-8AED-7AA22828CC9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324109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5F816F3-A788-4086-BAAB-B1F3DAAF8A11}"/>
              </a:ext>
            </a:extLst>
          </p:cNvPr>
          <p:cNvSpPr txBox="1"/>
          <p:nvPr/>
        </p:nvSpPr>
        <p:spPr>
          <a:xfrm>
            <a:off x="5690567" y="5261551"/>
            <a:ext cx="81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Backcast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13CE0D-5F5A-4772-80E7-965144BAB7AD}"/>
              </a:ext>
            </a:extLst>
          </p:cNvPr>
          <p:cNvSpPr txBox="1"/>
          <p:nvPr/>
        </p:nvSpPr>
        <p:spPr>
          <a:xfrm>
            <a:off x="7863548" y="5261551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왼쪽 중괄호 76">
            <a:extLst>
              <a:ext uri="{FF2B5EF4-FFF2-40B4-BE49-F238E27FC236}">
                <a16:creationId xmlns:a16="http://schemas.microsoft.com/office/drawing/2014/main" id="{7C239180-EC51-4D9A-9CF0-F795443B81BE}"/>
              </a:ext>
            </a:extLst>
          </p:cNvPr>
          <p:cNvSpPr/>
          <p:nvPr/>
        </p:nvSpPr>
        <p:spPr>
          <a:xfrm>
            <a:off x="4954859" y="2977085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2EFC62-E108-48E6-8FE1-4D4B657AC317}"/>
              </a:ext>
            </a:extLst>
          </p:cNvPr>
          <p:cNvSpPr txBox="1"/>
          <p:nvPr/>
        </p:nvSpPr>
        <p:spPr>
          <a:xfrm>
            <a:off x="4466562" y="298411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666AE-B0F9-4636-B214-537A08E868F7}"/>
                  </a:ext>
                </a:extLst>
              </p:cNvPr>
              <p:cNvSpPr txBox="1"/>
              <p:nvPr/>
            </p:nvSpPr>
            <p:spPr>
              <a:xfrm>
                <a:off x="4501886" y="3962084"/>
                <a:ext cx="438966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666AE-B0F9-4636-B214-537A08E8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86" y="3962084"/>
                <a:ext cx="438966" cy="31585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왼쪽 중괄호 82">
            <a:extLst>
              <a:ext uri="{FF2B5EF4-FFF2-40B4-BE49-F238E27FC236}">
                <a16:creationId xmlns:a16="http://schemas.microsoft.com/office/drawing/2014/main" id="{AB6DC569-7C60-4060-93D8-6F06BAF80C7B}"/>
              </a:ext>
            </a:extLst>
          </p:cNvPr>
          <p:cNvSpPr/>
          <p:nvPr/>
        </p:nvSpPr>
        <p:spPr>
          <a:xfrm>
            <a:off x="4954859" y="3363068"/>
            <a:ext cx="158750" cy="1516068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BA009E-67F4-4437-983A-D12DD62B02AD}"/>
                  </a:ext>
                </a:extLst>
              </p:cNvPr>
              <p:cNvSpPr txBox="1"/>
              <p:nvPr/>
            </p:nvSpPr>
            <p:spPr>
              <a:xfrm>
                <a:off x="9508888" y="3964264"/>
                <a:ext cx="437877" cy="313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BA009E-67F4-4437-983A-D12DD62B0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888" y="3964264"/>
                <a:ext cx="437877" cy="313676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A92ED44-50F6-49FB-859F-7655CAE21373}"/>
                  </a:ext>
                </a:extLst>
              </p:cNvPr>
              <p:cNvSpPr/>
              <p:nvPr/>
            </p:nvSpPr>
            <p:spPr>
              <a:xfrm>
                <a:off x="5589386" y="3363067"/>
                <a:ext cx="1013227" cy="2407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ko-KR" alt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A92ED44-50F6-49FB-859F-7655CAE21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386" y="3363067"/>
                <a:ext cx="1013227" cy="240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A00E22D-2216-401E-90FC-EADCE21D3D58}"/>
                  </a:ext>
                </a:extLst>
              </p:cNvPr>
              <p:cNvSpPr/>
              <p:nvPr/>
            </p:nvSpPr>
            <p:spPr>
              <a:xfrm>
                <a:off x="7754735" y="3363067"/>
                <a:ext cx="1013227" cy="2407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ko-KR" alt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A00E22D-2216-401E-90FC-EADCE21D3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35" y="3363067"/>
                <a:ext cx="1013227" cy="240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301A3A0-BF02-4586-87CD-BA8DF9B92799}"/>
              </a:ext>
            </a:extLst>
          </p:cNvPr>
          <p:cNvGrpSpPr/>
          <p:nvPr/>
        </p:nvGrpSpPr>
        <p:grpSpPr>
          <a:xfrm rot="5400000">
            <a:off x="7144783" y="1600994"/>
            <a:ext cx="69056" cy="239130"/>
            <a:chOff x="7144783" y="2625365"/>
            <a:chExt cx="69056" cy="23913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BA7450D-1BAB-467D-B39D-3A30C6A4BF1A}"/>
                </a:ext>
              </a:extLst>
            </p:cNvPr>
            <p:cNvSpPr/>
            <p:nvPr/>
          </p:nvSpPr>
          <p:spPr>
            <a:xfrm>
              <a:off x="7144783" y="2625365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B7E7041-048A-45E7-A0A9-E1A09B03DD37}"/>
                </a:ext>
              </a:extLst>
            </p:cNvPr>
            <p:cNvSpPr/>
            <p:nvPr/>
          </p:nvSpPr>
          <p:spPr>
            <a:xfrm>
              <a:off x="7144783" y="2708624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4334EE9-713D-4983-B5CD-F0B5672F57D1}"/>
                </a:ext>
              </a:extLst>
            </p:cNvPr>
            <p:cNvSpPr/>
            <p:nvPr/>
          </p:nvSpPr>
          <p:spPr>
            <a:xfrm>
              <a:off x="7144783" y="2795439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4BFCFB5-E289-492F-AF74-758D5B804FDE}"/>
              </a:ext>
            </a:extLst>
          </p:cNvPr>
          <p:cNvSpPr/>
          <p:nvPr/>
        </p:nvSpPr>
        <p:spPr>
          <a:xfrm>
            <a:off x="5865707" y="1970548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2FB5C1-F64D-42F9-A5BF-DA69A0E11A71}"/>
              </a:ext>
            </a:extLst>
          </p:cNvPr>
          <p:cNvSpPr/>
          <p:nvPr/>
        </p:nvSpPr>
        <p:spPr>
          <a:xfrm>
            <a:off x="5865707" y="2333221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CC9BB48-2864-4AE5-BD48-14531A6822CC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7179734" y="221125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71E332-0E45-450C-98C5-6360E6FADA0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7179734" y="2458174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5C167EF-DA77-42BD-B661-7A5C83F59A9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179734" y="1831747"/>
            <a:ext cx="0" cy="13880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DFF7777-A03C-4407-AABA-4C6C7ED27198}"/>
                  </a:ext>
                </a:extLst>
              </p:cNvPr>
              <p:cNvSpPr txBox="1"/>
              <p:nvPr/>
            </p:nvSpPr>
            <p:spPr>
              <a:xfrm>
                <a:off x="7893192" y="3591709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[20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DFF7777-A03C-4407-AABA-4C6C7ED2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92" y="3591709"/>
                <a:ext cx="748292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곱하기 기호 121">
            <a:extLst>
              <a:ext uri="{FF2B5EF4-FFF2-40B4-BE49-F238E27FC236}">
                <a16:creationId xmlns:a16="http://schemas.microsoft.com/office/drawing/2014/main" id="{1411D790-96C2-456F-8639-A8D24E920352}"/>
              </a:ext>
            </a:extLst>
          </p:cNvPr>
          <p:cNvSpPr/>
          <p:nvPr/>
        </p:nvSpPr>
        <p:spPr>
          <a:xfrm>
            <a:off x="8038251" y="3759294"/>
            <a:ext cx="446193" cy="446193"/>
          </a:xfrm>
          <a:prstGeom prst="mathMultiply">
            <a:avLst>
              <a:gd name="adj1" fmla="val 1338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B472A5-CF03-4004-963C-5956853D4BD1}"/>
                  </a:ext>
                </a:extLst>
              </p:cNvPr>
              <p:cNvSpPr txBox="1"/>
              <p:nvPr/>
            </p:nvSpPr>
            <p:spPr>
              <a:xfrm>
                <a:off x="7933295" y="4859441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20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B472A5-CF03-4004-963C-5956853D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295" y="4859441"/>
                <a:ext cx="74829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4C23CD7-F7F6-41B9-A314-904F9E6B8057}"/>
              </a:ext>
            </a:extLst>
          </p:cNvPr>
          <p:cNvCxnSpPr>
            <a:cxnSpLocks/>
          </p:cNvCxnSpPr>
          <p:nvPr/>
        </p:nvCxnSpPr>
        <p:spPr>
          <a:xfrm>
            <a:off x="8261350" y="5138762"/>
            <a:ext cx="0" cy="14634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A7F989-54D4-49B5-A52A-B288E22DAEF3}"/>
                  </a:ext>
                </a:extLst>
              </p:cNvPr>
              <p:cNvSpPr txBox="1"/>
              <p:nvPr/>
            </p:nvSpPr>
            <p:spPr>
              <a:xfrm>
                <a:off x="5727999" y="3591709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[20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A7F989-54D4-49B5-A52A-B288E22DA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999" y="3591709"/>
                <a:ext cx="748292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곱하기 기호 69">
            <a:extLst>
              <a:ext uri="{FF2B5EF4-FFF2-40B4-BE49-F238E27FC236}">
                <a16:creationId xmlns:a16="http://schemas.microsoft.com/office/drawing/2014/main" id="{8ED20430-E7BA-4787-A434-8A13049EFFDD}"/>
              </a:ext>
            </a:extLst>
          </p:cNvPr>
          <p:cNvSpPr/>
          <p:nvPr/>
        </p:nvSpPr>
        <p:spPr>
          <a:xfrm>
            <a:off x="5872901" y="3759294"/>
            <a:ext cx="446193" cy="446193"/>
          </a:xfrm>
          <a:prstGeom prst="mathMultiply">
            <a:avLst>
              <a:gd name="adj1" fmla="val 1338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8AC2932-EE98-4910-8A0B-1A5FB1025910}"/>
                  </a:ext>
                </a:extLst>
              </p:cNvPr>
              <p:cNvSpPr txBox="1"/>
              <p:nvPr/>
            </p:nvSpPr>
            <p:spPr>
              <a:xfrm>
                <a:off x="5731809" y="4859441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20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8AC2932-EE98-4910-8A0B-1A5FB102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9" y="4859441"/>
                <a:ext cx="74829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6B51500-C1BF-4D6B-AA9D-7F8E80E91256}"/>
              </a:ext>
            </a:extLst>
          </p:cNvPr>
          <p:cNvCxnSpPr>
            <a:cxnSpLocks/>
          </p:cNvCxnSpPr>
          <p:nvPr/>
        </p:nvCxnSpPr>
        <p:spPr>
          <a:xfrm>
            <a:off x="6093255" y="5138762"/>
            <a:ext cx="0" cy="14634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왼쪽 중괄호 75">
            <a:extLst>
              <a:ext uri="{FF2B5EF4-FFF2-40B4-BE49-F238E27FC236}">
                <a16:creationId xmlns:a16="http://schemas.microsoft.com/office/drawing/2014/main" id="{FAB9FC7B-962D-47F7-85F9-EB55539F5B9C}"/>
              </a:ext>
            </a:extLst>
          </p:cNvPr>
          <p:cNvSpPr/>
          <p:nvPr/>
        </p:nvSpPr>
        <p:spPr>
          <a:xfrm flipH="1">
            <a:off x="9272128" y="3363068"/>
            <a:ext cx="158750" cy="1516068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F244C0-B4E8-456F-BB26-ACC7468D3CA7}"/>
                  </a:ext>
                </a:extLst>
              </p:cNvPr>
              <p:cNvSpPr txBox="1"/>
              <p:nvPr/>
            </p:nvSpPr>
            <p:spPr>
              <a:xfrm>
                <a:off x="5731809" y="5488165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F244C0-B4E8-456F-BB26-ACC7468D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9" y="5488165"/>
                <a:ext cx="74829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090EB9-C513-4F08-8E57-3A0FC0E708E7}"/>
                  </a:ext>
                </a:extLst>
              </p:cNvPr>
              <p:cNvSpPr txBox="1"/>
              <p:nvPr/>
            </p:nvSpPr>
            <p:spPr>
              <a:xfrm>
                <a:off x="7910858" y="5488165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090EB9-C513-4F08-8E57-3A0FC0E7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58" y="5488165"/>
                <a:ext cx="748292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CF23571-6428-4D1B-B4CF-8E200A2401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8463" y="4199521"/>
            <a:ext cx="1793081" cy="6796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593693-BFDA-4606-BFE7-76638C471C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0059" y="4202121"/>
            <a:ext cx="1792800" cy="6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1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330</Words>
  <Application>Microsoft Office PowerPoint</Application>
  <PresentationFormat>와이드스크린</PresentationFormat>
  <Paragraphs>118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jounghee_kim@korea.edu</dc:creator>
  <cp:lastModifiedBy>jounghee_kim@korea.edu</cp:lastModifiedBy>
  <cp:revision>26</cp:revision>
  <dcterms:created xsi:type="dcterms:W3CDTF">2020-09-07T05:48:57Z</dcterms:created>
  <dcterms:modified xsi:type="dcterms:W3CDTF">2020-09-09T13:51:29Z</dcterms:modified>
</cp:coreProperties>
</file>