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EA696-E97D-400B-8A2C-055FE6E81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51A56E-879D-4ACE-AE71-DA4D4BCD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ABE76-06ED-404D-A7B9-BCDF2589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3827F-1979-4480-9038-CBC31523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0842-BBA1-47E8-AB6B-09BC9E3E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83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0A642-1B5B-451A-85C0-C4C66B0A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225AC-3F49-4FA0-B43A-E8D916D2C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6EE35-9F21-4C1C-A8C1-33B1EA62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46782-FE5F-465F-90E5-D332BB6A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8D600B-FA38-453E-A8A1-9B36A042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3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88D655-1116-4DE3-B950-9A2471E82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AB859-757F-47B9-8986-305B0D23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C71FF-E45B-40E7-86AB-2604DAE9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B3E11-8139-46A2-9F67-AF9C4C36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68364-FF08-488C-8610-3A5AB5F1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2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F9C60-C53B-495E-80E6-9FAEB833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E67CC-477F-41A2-B85F-698D0BD1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13A7E-A0E6-49F5-B54A-BF80939D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A8463-E1E8-4B18-9B0A-82CDD1D6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2CF60-4C07-417B-BEC0-4C3A3F9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074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F82BC-C8D1-4364-A05A-05C8095A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9043A-73CB-4C0E-B1FD-5247FDF1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35934-F837-4997-A5AA-118E2EDA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CEB4D-D3D6-41E7-AAC2-88BFAE49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7F2AF-4D80-4E41-B21E-C13612E2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E6444-AD62-4026-9125-070A38A0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D7050-91B8-4603-A751-4CB47C43C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990DB-235B-4369-965E-EF82FA9C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46CD7B-3A21-495A-BA07-01D1E50B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BC580F-E31F-4D56-914D-E027393C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FCC6A-3772-462A-B7C4-9D06122D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5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52C7-B93A-4D59-86E1-F596024E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38566-455F-4FD1-B46B-29A36B524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E32965-06D2-4BB4-869D-FC4ECCC6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27DEDB-3819-49A2-B868-01F5E9532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06F989-A2ED-4621-933B-5AA02AFA8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8E591-4408-48EE-B2C3-1091447B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6694D1-84E2-483E-95CA-643F563C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22B2F9-9E4A-42BB-B424-8E203AA4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7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5E12-733F-43EB-AB78-017A5E8A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1DAF7D-6A2E-432C-839A-0337079C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1E6115-AF37-4043-89C8-315C5F6B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5A8DE-24F6-4575-A798-A78AC7FD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0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C144B4-CC04-49CC-B891-F7990B86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EAE4CA-21BA-410D-97A8-C0F9BAC3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8C9F1-2BF9-4E8B-A252-48811A01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2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AFEFA-C7E2-4536-8201-9FF7A392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C7BF8-B4C4-48FD-9A24-C1EFA856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8EEDBE-E2C2-4F14-9C34-3A786E436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0639AA-78FF-401A-BF6E-964247C5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E1BEF-4E62-4D95-A005-9BF2C5CC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23236D-BF18-4345-83B2-54BB8AF4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8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B33C0-3F74-452E-8202-E4BCCDF2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2D80A0-32D3-487B-83D3-C3400C08F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A6C8C5-5EF0-49A1-A0E3-F95C22C5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ADF72-827D-4813-89EB-3A603950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7BCC-C1B9-4AB8-8EF5-0911F278E1A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371F3-9D95-4ADA-A933-15AA5202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1310C-BB6C-4508-AD04-8C1C20E2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2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E6C7A1-62AD-4DC2-A091-1CBD2C2B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47EFD-C061-463B-8204-E3CA6496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564C7-18A7-4202-9DB7-C3ADF229F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7BCC-C1B9-4AB8-8EF5-0911F278E1A5}" type="datetimeFigureOut">
              <a:rPr lang="ko-KR" altLang="en-US" smtClean="0"/>
              <a:t>2020-10-03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FE974-2050-452C-8910-16908449F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1C1CA7-D27E-4631-BA82-BFD36CADC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38F59-6B44-46AC-B402-70F1C6EA6F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82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C3898F6-59B2-4636-81CC-ACE4341E9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161790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0C86433-B68B-48E2-A3F2-AE773472C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253029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DE92AF3-07EB-492A-8F7F-3CC27E1C2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390118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ACBA253-D514-40D3-AA12-CA413B039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254D441-B55A-42BF-9C2B-28AAE3509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8704364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53ADA01-5F5D-4488-B22B-5173EFCAC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3" t="24131" r="10183" b="10399"/>
          <a:stretch/>
        </p:blipFill>
        <p:spPr bwMode="auto">
          <a:xfrm>
            <a:off x="1006442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E149C90-577F-4659-BFF4-69AF21E7E468}"/>
              </a:ext>
            </a:extLst>
          </p:cNvPr>
          <p:cNvSpPr/>
          <p:nvPr/>
        </p:nvSpPr>
        <p:spPr>
          <a:xfrm>
            <a:off x="1000760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231C6-F277-415E-AE90-4742F28CD1E3}"/>
                  </a:ext>
                </a:extLst>
              </p:cNvPr>
              <p:cNvSpPr txBox="1"/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231C6-F277-415E-AE90-4742F28CD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E0803-3D6E-49DC-AFBE-F2888567BC78}"/>
                  </a:ext>
                </a:extLst>
              </p:cNvPr>
              <p:cNvSpPr txBox="1"/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4E0803-3D6E-49DC-AFBE-F2888567B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4855A-8124-4D59-ACC8-B6F4D4279997}"/>
                  </a:ext>
                </a:extLst>
              </p:cNvPr>
              <p:cNvSpPr txBox="1"/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4855A-8124-4D59-ACC8-B6F4D4279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AAC48-1BF4-4FC5-AFBD-E02BD140EA9A}"/>
              </a:ext>
            </a:extLst>
          </p:cNvPr>
          <p:cNvSpPr/>
          <p:nvPr/>
        </p:nvSpPr>
        <p:spPr>
          <a:xfrm>
            <a:off x="2367393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12E10C-7040-4FBB-9E09-EB09AD7162EA}"/>
              </a:ext>
            </a:extLst>
          </p:cNvPr>
          <p:cNvSpPr/>
          <p:nvPr/>
        </p:nvSpPr>
        <p:spPr>
          <a:xfrm>
            <a:off x="3740152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BDE184-9F84-4C0A-BB6F-FD1A67A67A25}"/>
              </a:ext>
            </a:extLst>
          </p:cNvPr>
          <p:cNvCxnSpPr>
            <a:stCxn id="2" idx="3"/>
            <a:endCxn id="17" idx="1"/>
          </p:cNvCxnSpPr>
          <p:nvPr/>
        </p:nvCxnSpPr>
        <p:spPr>
          <a:xfrm>
            <a:off x="2016760" y="3232719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E5693B-B504-4ABF-91F4-D64AE605956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383393" y="3232719"/>
            <a:ext cx="3567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6E2EAC-ADBE-4D92-92A1-0CFA78471477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4756152" y="3232719"/>
            <a:ext cx="40480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D8785B-FFBF-4780-94A2-DFDDFBD1E6E2}"/>
              </a:ext>
            </a:extLst>
          </p:cNvPr>
          <p:cNvSpPr/>
          <p:nvPr/>
        </p:nvSpPr>
        <p:spPr>
          <a:xfrm>
            <a:off x="7176701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954045-98D8-4930-B362-FD7DB31A2962}"/>
              </a:ext>
            </a:extLst>
          </p:cNvPr>
          <p:cNvSpPr/>
          <p:nvPr/>
        </p:nvSpPr>
        <p:spPr>
          <a:xfrm>
            <a:off x="8543334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CA86CD-7192-4804-830E-5AC41B2BABEF}"/>
              </a:ext>
            </a:extLst>
          </p:cNvPr>
          <p:cNvSpPr/>
          <p:nvPr/>
        </p:nvSpPr>
        <p:spPr>
          <a:xfrm>
            <a:off x="9903393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46E084-BF94-4484-B3EB-219C12FB8E79}"/>
                  </a:ext>
                </a:extLst>
              </p:cNvPr>
              <p:cNvSpPr txBox="1"/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46E084-BF94-4484-B3EB-219C12FB8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blipFill>
                <a:blip r:embed="rId6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771848-26D3-4D7A-8742-00BE30995322}"/>
                  </a:ext>
                </a:extLst>
              </p:cNvPr>
              <p:cNvSpPr txBox="1"/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771848-26D3-4D7A-8742-00BE3099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blipFill>
                <a:blip r:embed="rId7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B5BDB6-DC63-4BBA-922F-1EA04B1991F9}"/>
                  </a:ext>
                </a:extLst>
              </p:cNvPr>
              <p:cNvSpPr txBox="1"/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6B5BDB6-DC63-4BBA-922F-1EA04B199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blipFill>
                <a:blip r:embed="rId8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8E8220-9FC3-458F-8517-5AC90E3A4C09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1508760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2AB8CF-3BA1-4C05-A40B-59FA51450810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H="1" flipV="1">
            <a:off x="2875393" y="3465129"/>
            <a:ext cx="1870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331FE74-B137-4AE6-ACB0-EF2FC6DCD68B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H="1" flipV="1">
            <a:off x="4248152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43FE96E-4967-4354-9609-90CEDE85A3F1}"/>
              </a:ext>
            </a:extLst>
          </p:cNvPr>
          <p:cNvCxnSpPr>
            <a:cxnSpLocks/>
            <a:stCxn id="33" idx="0"/>
            <a:endCxn id="8" idx="2"/>
          </p:cNvCxnSpPr>
          <p:nvPr/>
        </p:nvCxnSpPr>
        <p:spPr>
          <a:xfrm flipV="1">
            <a:off x="7684701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CCB9C11-D922-41A1-B87F-00892C4235E6}"/>
              </a:ext>
            </a:extLst>
          </p:cNvPr>
          <p:cNvCxnSpPr>
            <a:cxnSpLocks/>
            <a:stCxn id="36" idx="0"/>
            <a:endCxn id="9" idx="2"/>
          </p:cNvCxnSpPr>
          <p:nvPr/>
        </p:nvCxnSpPr>
        <p:spPr>
          <a:xfrm flipV="1">
            <a:off x="9051334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556531-E824-41C2-A442-C028AD5609DD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H="1" flipV="1">
            <a:off x="10411392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C71547-AAF7-48E2-A259-DBE84B17FB4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8192701" y="5137781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D326DE7-0E81-458F-BEA4-CF679B9AE41B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9559334" y="5137781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>
            <a:extLst>
              <a:ext uri="{FF2B5EF4-FFF2-40B4-BE49-F238E27FC236}">
                <a16:creationId xmlns:a16="http://schemas.microsoft.com/office/drawing/2014/main" id="{7A3A154F-F550-4157-BB8B-EB904EA18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5554047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237C8D22-BE40-40CC-AF85-DD72329FFC0E}"/>
              </a:ext>
            </a:extLst>
          </p:cNvPr>
          <p:cNvSpPr/>
          <p:nvPr/>
        </p:nvSpPr>
        <p:spPr>
          <a:xfrm>
            <a:off x="733773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15960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73490" y="-9525"/>
                  <a:pt x="236959" y="15622"/>
                  <a:pt x="360849" y="0"/>
                </a:cubicBezTo>
                <a:cubicBezTo>
                  <a:pt x="484739" y="-15622"/>
                  <a:pt x="582709" y="22595"/>
                  <a:pt x="693941" y="0"/>
                </a:cubicBezTo>
                <a:cubicBezTo>
                  <a:pt x="717674" y="117891"/>
                  <a:pt x="689044" y="226765"/>
                  <a:pt x="693941" y="315960"/>
                </a:cubicBezTo>
                <a:cubicBezTo>
                  <a:pt x="698838" y="405155"/>
                  <a:pt x="674671" y="583672"/>
                  <a:pt x="693941" y="672256"/>
                </a:cubicBezTo>
                <a:cubicBezTo>
                  <a:pt x="606323" y="678998"/>
                  <a:pt x="503342" y="667736"/>
                  <a:pt x="360849" y="672256"/>
                </a:cubicBezTo>
                <a:cubicBezTo>
                  <a:pt x="218356" y="676776"/>
                  <a:pt x="118713" y="629808"/>
                  <a:pt x="0" y="672256"/>
                </a:cubicBezTo>
                <a:cubicBezTo>
                  <a:pt x="-26528" y="532606"/>
                  <a:pt x="33927" y="484141"/>
                  <a:pt x="0" y="342851"/>
                </a:cubicBezTo>
                <a:cubicBezTo>
                  <a:pt x="-33927" y="201561"/>
                  <a:pt x="26910" y="99005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63F9B3AF-BA63-4AEC-AC1A-07CEEFA3C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870327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0756800F-0C08-43EE-8DC9-34729C931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10065460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AC06B76-C422-4EB4-A782-55619305F52D}"/>
              </a:ext>
            </a:extLst>
          </p:cNvPr>
          <p:cNvCxnSpPr>
            <a:cxnSpLocks/>
            <a:stCxn id="93" idx="0"/>
            <a:endCxn id="33" idx="2"/>
          </p:cNvCxnSpPr>
          <p:nvPr/>
        </p:nvCxnSpPr>
        <p:spPr>
          <a:xfrm flipH="1" flipV="1">
            <a:off x="7684701" y="5370191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A938D73-A689-4AF8-86AB-D7C0F5DBE42A}"/>
              </a:ext>
            </a:extLst>
          </p:cNvPr>
          <p:cNvCxnSpPr>
            <a:cxnSpLocks/>
            <a:stCxn id="95" idx="0"/>
            <a:endCxn id="36" idx="2"/>
          </p:cNvCxnSpPr>
          <p:nvPr/>
        </p:nvCxnSpPr>
        <p:spPr>
          <a:xfrm flipV="1">
            <a:off x="9050242" y="5370191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D216F7-23AD-43DA-9339-FF3091C961DF}"/>
              </a:ext>
            </a:extLst>
          </p:cNvPr>
          <p:cNvCxnSpPr>
            <a:cxnSpLocks/>
            <a:stCxn id="97" idx="0"/>
            <a:endCxn id="38" idx="2"/>
          </p:cNvCxnSpPr>
          <p:nvPr/>
        </p:nvCxnSpPr>
        <p:spPr>
          <a:xfrm flipH="1" flipV="1">
            <a:off x="10411393" y="5370191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E4E0AFF-38CB-4DA2-A731-122C5D3C1111}"/>
                  </a:ext>
                </a:extLst>
              </p:cNvPr>
              <p:cNvSpPr txBox="1"/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E4E0AFF-38CB-4DA2-A731-122C5D3C1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blipFill>
                <a:blip r:embed="rId9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397772-1D66-43AA-87F6-B21EDB476726}"/>
                  </a:ext>
                </a:extLst>
              </p:cNvPr>
              <p:cNvSpPr txBox="1"/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397772-1D66-43AA-87F6-B21EDB476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blipFill>
                <a:blip r:embed="rId10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F04A0B0-F531-4EA0-9CBB-5FFF0B9379D2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474190" y="3232719"/>
            <a:ext cx="1702511" cy="190506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329D48-57B1-4E23-9F42-B300B059493D}"/>
              </a:ext>
            </a:extLst>
          </p:cNvPr>
          <p:cNvSpPr/>
          <p:nvPr/>
        </p:nvSpPr>
        <p:spPr>
          <a:xfrm>
            <a:off x="7176701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B890C5-33E6-4FAB-B567-5172A626CCBF}"/>
              </a:ext>
            </a:extLst>
          </p:cNvPr>
          <p:cNvSpPr/>
          <p:nvPr/>
        </p:nvSpPr>
        <p:spPr>
          <a:xfrm>
            <a:off x="8543334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C977AD9-D066-4B9A-AF5B-4EDD1F7CC50F}"/>
              </a:ext>
            </a:extLst>
          </p:cNvPr>
          <p:cNvSpPr/>
          <p:nvPr/>
        </p:nvSpPr>
        <p:spPr>
          <a:xfrm>
            <a:off x="9903393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624D69F-827C-4656-9123-AF27CA78D7A1}"/>
                  </a:ext>
                </a:extLst>
              </p:cNvPr>
              <p:cNvSpPr txBox="1"/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624D69F-827C-4656-9123-AF27CA78D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blipFill>
                <a:blip r:embed="rId11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C96E6E-9FF1-474E-BF45-F2F5011ACF0C}"/>
                  </a:ext>
                </a:extLst>
              </p:cNvPr>
              <p:cNvSpPr txBox="1"/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7C96E6E-9FF1-474E-BF45-F2F5011A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blipFill>
                <a:blip r:embed="rId12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5872890-F718-4941-A0B6-6C3E9AC37AED}"/>
                  </a:ext>
                </a:extLst>
              </p:cNvPr>
              <p:cNvSpPr txBox="1"/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5872890-F718-4941-A0B6-6C3E9AC37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blipFill>
                <a:blip r:embed="rId13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A35F00F-594D-4E12-8329-1120C23EC3DC}"/>
              </a:ext>
            </a:extLst>
          </p:cNvPr>
          <p:cNvCxnSpPr>
            <a:cxnSpLocks/>
            <a:stCxn id="122" idx="0"/>
            <a:endCxn id="1028" idx="2"/>
          </p:cNvCxnSpPr>
          <p:nvPr/>
        </p:nvCxnSpPr>
        <p:spPr>
          <a:xfrm flipH="1" flipV="1">
            <a:off x="7682658" y="1222647"/>
            <a:ext cx="2043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9F72B33-37B2-4A86-9E59-1A60359EDEF8}"/>
              </a:ext>
            </a:extLst>
          </p:cNvPr>
          <p:cNvCxnSpPr>
            <a:cxnSpLocks/>
            <a:stCxn id="123" idx="0"/>
            <a:endCxn id="1030" idx="2"/>
          </p:cNvCxnSpPr>
          <p:nvPr/>
        </p:nvCxnSpPr>
        <p:spPr>
          <a:xfrm flipV="1">
            <a:off x="9051334" y="1222647"/>
            <a:ext cx="2265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D4826AD-3502-420B-A476-470A9805CEBC}"/>
              </a:ext>
            </a:extLst>
          </p:cNvPr>
          <p:cNvCxnSpPr>
            <a:cxnSpLocks/>
            <a:stCxn id="124" idx="0"/>
            <a:endCxn id="1032" idx="2"/>
          </p:cNvCxnSpPr>
          <p:nvPr/>
        </p:nvCxnSpPr>
        <p:spPr>
          <a:xfrm flipV="1">
            <a:off x="10411393" y="1222647"/>
            <a:ext cx="2469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6284DBE9-906A-43DF-B301-A34BCB13F64B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8192701" y="1650177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ED84E31-591B-48E7-9D42-165C7CC17486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9559334" y="1650177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">
            <a:extLst>
              <a:ext uri="{FF2B5EF4-FFF2-40B4-BE49-F238E27FC236}">
                <a16:creationId xmlns:a16="http://schemas.microsoft.com/office/drawing/2014/main" id="{B4BD8C3F-29EB-4A74-8987-0414937E9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2066443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8C55FA4-B690-440A-A1CC-9080609E4762}"/>
              </a:ext>
            </a:extLst>
          </p:cNvPr>
          <p:cNvSpPr/>
          <p:nvPr/>
        </p:nvSpPr>
        <p:spPr>
          <a:xfrm>
            <a:off x="7337731" y="2066443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36128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36128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132891" y="-7317"/>
                  <a:pt x="182294" y="16076"/>
                  <a:pt x="340031" y="0"/>
                </a:cubicBezTo>
                <a:cubicBezTo>
                  <a:pt x="497768" y="-16076"/>
                  <a:pt x="579309" y="41763"/>
                  <a:pt x="693941" y="0"/>
                </a:cubicBezTo>
                <a:cubicBezTo>
                  <a:pt x="698784" y="156928"/>
                  <a:pt x="692930" y="212354"/>
                  <a:pt x="693941" y="336128"/>
                </a:cubicBezTo>
                <a:cubicBezTo>
                  <a:pt x="694952" y="459902"/>
                  <a:pt x="666226" y="509259"/>
                  <a:pt x="693941" y="672256"/>
                </a:cubicBezTo>
                <a:cubicBezTo>
                  <a:pt x="532885" y="672940"/>
                  <a:pt x="441917" y="654501"/>
                  <a:pt x="346971" y="672256"/>
                </a:cubicBezTo>
                <a:cubicBezTo>
                  <a:pt x="252025" y="690011"/>
                  <a:pt x="103403" y="645274"/>
                  <a:pt x="0" y="672256"/>
                </a:cubicBezTo>
                <a:cubicBezTo>
                  <a:pt x="-22600" y="603732"/>
                  <a:pt x="36331" y="449740"/>
                  <a:pt x="0" y="336128"/>
                </a:cubicBezTo>
                <a:cubicBezTo>
                  <a:pt x="-36331" y="222516"/>
                  <a:pt x="13053" y="120503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ADD89ED-79C0-4683-A512-A257FC35E4E2}"/>
              </a:ext>
            </a:extLst>
          </p:cNvPr>
          <p:cNvCxnSpPr>
            <a:cxnSpLocks/>
            <a:stCxn id="134" idx="0"/>
            <a:endCxn id="122" idx="2"/>
          </p:cNvCxnSpPr>
          <p:nvPr/>
        </p:nvCxnSpPr>
        <p:spPr>
          <a:xfrm flipH="1" flipV="1">
            <a:off x="7684701" y="1882587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F31F904-B639-44B5-AF96-9D61D5964147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9050242" y="1882587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2A0A28F-A580-4F59-A136-4AD414961FE9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10411393" y="1882587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3461934-9DE3-4B00-AA6F-ECF17710C67E}"/>
                  </a:ext>
                </a:extLst>
              </p:cNvPr>
              <p:cNvSpPr txBox="1"/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3461934-9DE3-4B00-AA6F-ECF17710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blipFill>
                <a:blip r:embed="rId14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9494CB8-16FD-4D89-9D49-6143B92F08BC}"/>
                  </a:ext>
                </a:extLst>
              </p:cNvPr>
              <p:cNvSpPr txBox="1"/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9494CB8-16FD-4D89-9D49-6143B92F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blipFill>
                <a:blip r:embed="rId15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8D1DC117-EE97-444B-83D5-9B4049BCEE16}"/>
              </a:ext>
            </a:extLst>
          </p:cNvPr>
          <p:cNvCxnSpPr>
            <a:cxnSpLocks/>
            <a:stCxn id="30" idx="3"/>
            <a:endCxn id="122" idx="1"/>
          </p:cNvCxnSpPr>
          <p:nvPr/>
        </p:nvCxnSpPr>
        <p:spPr>
          <a:xfrm flipV="1">
            <a:off x="5474190" y="1650177"/>
            <a:ext cx="1702511" cy="158254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>
            <a:extLst>
              <a:ext uri="{FF2B5EF4-FFF2-40B4-BE49-F238E27FC236}">
                <a16:creationId xmlns:a16="http://schemas.microsoft.com/office/drawing/2014/main" id="{40A8A93A-33B7-44C9-AA54-010A81D03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7335687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">
            <a:extLst>
              <a:ext uri="{FF2B5EF4-FFF2-40B4-BE49-F238E27FC236}">
                <a16:creationId xmlns:a16="http://schemas.microsoft.com/office/drawing/2014/main" id="{E5922C3C-E089-4A03-9CFF-B31D8FA17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8706628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6113940F-AAD6-4747-A8C7-5A34DB84C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0066891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">
            <a:extLst>
              <a:ext uri="{FF2B5EF4-FFF2-40B4-BE49-F238E27FC236}">
                <a16:creationId xmlns:a16="http://schemas.microsoft.com/office/drawing/2014/main" id="{05979500-3505-46CB-9FBC-7E27CBAEE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8693480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>
            <a:extLst>
              <a:ext uri="{FF2B5EF4-FFF2-40B4-BE49-F238E27FC236}">
                <a16:creationId xmlns:a16="http://schemas.microsoft.com/office/drawing/2014/main" id="{B9614EA8-C35B-4C7D-9FA8-816FE324E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10064421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0518461-A00F-4451-A70D-8B5A63082B19}"/>
              </a:ext>
            </a:extLst>
          </p:cNvPr>
          <p:cNvSpPr txBox="1"/>
          <p:nvPr/>
        </p:nvSpPr>
        <p:spPr>
          <a:xfrm rot="19038595">
            <a:off x="5464840" y="2151471"/>
            <a:ext cx="1499059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Reconstruction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AE911E2D-7E43-4E3A-8308-4EC7851C5D1F}"/>
              </a:ext>
            </a:extLst>
          </p:cNvPr>
          <p:cNvSpPr txBox="1"/>
          <p:nvPr/>
        </p:nvSpPr>
        <p:spPr>
          <a:xfrm rot="2872732">
            <a:off x="5620577" y="3831303"/>
            <a:ext cx="1499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0" name="연결선: 구부러짐 1039">
            <a:extLst>
              <a:ext uri="{FF2B5EF4-FFF2-40B4-BE49-F238E27FC236}">
                <a16:creationId xmlns:a16="http://schemas.microsoft.com/office/drawing/2014/main" id="{A1B0AFEC-1C0B-41F3-9069-7D5E1E2AA112}"/>
              </a:ext>
            </a:extLst>
          </p:cNvPr>
          <p:cNvCxnSpPr>
            <a:stCxn id="1028" idx="3"/>
            <a:endCxn id="1034" idx="1"/>
          </p:cNvCxnSpPr>
          <p:nvPr/>
        </p:nvCxnSpPr>
        <p:spPr>
          <a:xfrm>
            <a:off x="8029628" y="886519"/>
            <a:ext cx="663852" cy="1507184"/>
          </a:xfrm>
          <a:prstGeom prst="curvedConnector3">
            <a:avLst/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구부러짐 1040">
            <a:extLst>
              <a:ext uri="{FF2B5EF4-FFF2-40B4-BE49-F238E27FC236}">
                <a16:creationId xmlns:a16="http://schemas.microsoft.com/office/drawing/2014/main" id="{3366CC1D-7BE0-45F4-A4F9-2C6B5BD8DF1B}"/>
              </a:ext>
            </a:extLst>
          </p:cNvPr>
          <p:cNvCxnSpPr>
            <a:cxnSpLocks/>
            <a:stCxn id="1030" idx="3"/>
            <a:endCxn id="1035" idx="1"/>
          </p:cNvCxnSpPr>
          <p:nvPr/>
        </p:nvCxnSpPr>
        <p:spPr>
          <a:xfrm>
            <a:off x="9400569" y="886519"/>
            <a:ext cx="663852" cy="1507184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구부러짐 1043">
            <a:extLst>
              <a:ext uri="{FF2B5EF4-FFF2-40B4-BE49-F238E27FC236}">
                <a16:creationId xmlns:a16="http://schemas.microsoft.com/office/drawing/2014/main" id="{D162237D-4EB6-4E9E-A822-F9D3EB473AD7}"/>
              </a:ext>
            </a:extLst>
          </p:cNvPr>
          <p:cNvCxnSpPr>
            <a:cxnSpLocks/>
            <a:stCxn id="9" idx="3"/>
            <a:endCxn id="97" idx="1"/>
          </p:cNvCxnSpPr>
          <p:nvPr/>
        </p:nvCxnSpPr>
        <p:spPr>
          <a:xfrm>
            <a:off x="9398305" y="4366829"/>
            <a:ext cx="667155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E4B60F13-0853-4248-9928-7D896FA8E221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>
            <a:off x="8031672" y="4366829"/>
            <a:ext cx="671599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8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C3898F6-59B2-4636-81CC-ACE4341E9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161790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0C86433-B68B-48E2-A3F2-AE773472C6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253029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DE92AF3-07EB-492A-8F7F-3CC27E1C2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3901182" y="3649064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E149C90-577F-4659-BFF4-69AF21E7E468}"/>
              </a:ext>
            </a:extLst>
          </p:cNvPr>
          <p:cNvSpPr/>
          <p:nvPr/>
        </p:nvSpPr>
        <p:spPr>
          <a:xfrm>
            <a:off x="1000760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CAAC48-1BF4-4FC5-AFBD-E02BD140EA9A}"/>
              </a:ext>
            </a:extLst>
          </p:cNvPr>
          <p:cNvSpPr/>
          <p:nvPr/>
        </p:nvSpPr>
        <p:spPr>
          <a:xfrm>
            <a:off x="2367393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12E10C-7040-4FBB-9E09-EB09AD7162EA}"/>
              </a:ext>
            </a:extLst>
          </p:cNvPr>
          <p:cNvSpPr/>
          <p:nvPr/>
        </p:nvSpPr>
        <p:spPr>
          <a:xfrm>
            <a:off x="3740152" y="3000309"/>
            <a:ext cx="1016000" cy="4648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BDE184-9F84-4C0A-BB6F-FD1A67A67A25}"/>
              </a:ext>
            </a:extLst>
          </p:cNvPr>
          <p:cNvCxnSpPr>
            <a:stCxn id="2" idx="3"/>
            <a:endCxn id="17" idx="1"/>
          </p:cNvCxnSpPr>
          <p:nvPr/>
        </p:nvCxnSpPr>
        <p:spPr>
          <a:xfrm>
            <a:off x="2016760" y="3232719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E5693B-B504-4ABF-91F4-D64AE605956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383393" y="3232719"/>
            <a:ext cx="3567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6E2EAC-ADBE-4D92-92A1-0CFA78471477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4756152" y="3232719"/>
            <a:ext cx="40480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E8E8220-9FC3-458F-8517-5AC90E3A4C09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1508760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A2AB8CF-3BA1-4C05-A40B-59FA51450810}"/>
              </a:ext>
            </a:extLst>
          </p:cNvPr>
          <p:cNvCxnSpPr>
            <a:cxnSpLocks/>
            <a:stCxn id="6" idx="0"/>
            <a:endCxn id="17" idx="2"/>
          </p:cNvCxnSpPr>
          <p:nvPr/>
        </p:nvCxnSpPr>
        <p:spPr>
          <a:xfrm flipH="1" flipV="1">
            <a:off x="2875393" y="3465129"/>
            <a:ext cx="1870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331FE74-B137-4AE6-ACB0-EF2FC6DCD68B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H="1" flipV="1">
            <a:off x="4248152" y="3465129"/>
            <a:ext cx="1" cy="18393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EC9DE-DB27-473D-86C5-4964E8A27F8B}"/>
              </a:ext>
            </a:extLst>
          </p:cNvPr>
          <p:cNvSpPr txBox="1"/>
          <p:nvPr/>
        </p:nvSpPr>
        <p:spPr>
          <a:xfrm>
            <a:off x="4779660" y="60960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Encoder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EDA0F6-BD78-4873-8762-E7A411759C32}"/>
                  </a:ext>
                </a:extLst>
              </p:cNvPr>
              <p:cNvSpPr txBox="1"/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EDA0F6-BD78-4873-8762-E7A411759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76" y="4305657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6851F8-B2E4-43D1-AC6A-387602E90B58}"/>
                  </a:ext>
                </a:extLst>
              </p:cNvPr>
              <p:cNvSpPr txBox="1"/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6851F8-B2E4-43D1-AC6A-387602E90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88" y="4303540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7D161-F0F4-48CB-A5EC-D95E5F389F32}"/>
                  </a:ext>
                </a:extLst>
              </p:cNvPr>
              <p:cNvSpPr txBox="1"/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7D161-F0F4-48CB-A5EC-D95E5F389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152" y="4303539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6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329D48-57B1-4E23-9F42-B300B059493D}"/>
              </a:ext>
            </a:extLst>
          </p:cNvPr>
          <p:cNvSpPr/>
          <p:nvPr/>
        </p:nvSpPr>
        <p:spPr>
          <a:xfrm>
            <a:off x="7176701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BB890C5-33E6-4FAB-B567-5172A626CCBF}"/>
              </a:ext>
            </a:extLst>
          </p:cNvPr>
          <p:cNvSpPr/>
          <p:nvPr/>
        </p:nvSpPr>
        <p:spPr>
          <a:xfrm>
            <a:off x="8543334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C977AD9-D066-4B9A-AF5B-4EDD1F7CC50F}"/>
              </a:ext>
            </a:extLst>
          </p:cNvPr>
          <p:cNvSpPr/>
          <p:nvPr/>
        </p:nvSpPr>
        <p:spPr>
          <a:xfrm>
            <a:off x="9903393" y="1417767"/>
            <a:ext cx="1016000" cy="464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1A35F00F-594D-4E12-8329-1120C23EC3DC}"/>
              </a:ext>
            </a:extLst>
          </p:cNvPr>
          <p:cNvCxnSpPr>
            <a:cxnSpLocks/>
            <a:stCxn id="122" idx="0"/>
            <a:endCxn id="1028" idx="2"/>
          </p:cNvCxnSpPr>
          <p:nvPr/>
        </p:nvCxnSpPr>
        <p:spPr>
          <a:xfrm flipH="1" flipV="1">
            <a:off x="7682658" y="1222647"/>
            <a:ext cx="2043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9F72B33-37B2-4A86-9E59-1A60359EDEF8}"/>
              </a:ext>
            </a:extLst>
          </p:cNvPr>
          <p:cNvCxnSpPr>
            <a:cxnSpLocks/>
            <a:stCxn id="123" idx="0"/>
            <a:endCxn id="1030" idx="2"/>
          </p:cNvCxnSpPr>
          <p:nvPr/>
        </p:nvCxnSpPr>
        <p:spPr>
          <a:xfrm flipV="1">
            <a:off x="9051334" y="1222647"/>
            <a:ext cx="2265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D4826AD-3502-420B-A476-470A9805CEBC}"/>
              </a:ext>
            </a:extLst>
          </p:cNvPr>
          <p:cNvCxnSpPr>
            <a:cxnSpLocks/>
            <a:stCxn id="124" idx="0"/>
            <a:endCxn id="1032" idx="2"/>
          </p:cNvCxnSpPr>
          <p:nvPr/>
        </p:nvCxnSpPr>
        <p:spPr>
          <a:xfrm flipV="1">
            <a:off x="10411393" y="1222647"/>
            <a:ext cx="2469" cy="19512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6284DBE9-906A-43DF-B301-A34BCB13F64B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8192701" y="1650177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CED84E31-591B-48E7-9D42-165C7CC17486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9559334" y="1650177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">
            <a:extLst>
              <a:ext uri="{FF2B5EF4-FFF2-40B4-BE49-F238E27FC236}">
                <a16:creationId xmlns:a16="http://schemas.microsoft.com/office/drawing/2014/main" id="{B4BD8C3F-29EB-4A74-8987-0414937E9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2066443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8C55FA4-B690-440A-A1CC-9080609E4762}"/>
              </a:ext>
            </a:extLst>
          </p:cNvPr>
          <p:cNvSpPr/>
          <p:nvPr/>
        </p:nvSpPr>
        <p:spPr>
          <a:xfrm>
            <a:off x="7337731" y="2066443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36128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36128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132891" y="-7317"/>
                  <a:pt x="182294" y="16076"/>
                  <a:pt x="340031" y="0"/>
                </a:cubicBezTo>
                <a:cubicBezTo>
                  <a:pt x="497768" y="-16076"/>
                  <a:pt x="579309" y="41763"/>
                  <a:pt x="693941" y="0"/>
                </a:cubicBezTo>
                <a:cubicBezTo>
                  <a:pt x="698784" y="156928"/>
                  <a:pt x="692930" y="212354"/>
                  <a:pt x="693941" y="336128"/>
                </a:cubicBezTo>
                <a:cubicBezTo>
                  <a:pt x="694952" y="459902"/>
                  <a:pt x="666226" y="509259"/>
                  <a:pt x="693941" y="672256"/>
                </a:cubicBezTo>
                <a:cubicBezTo>
                  <a:pt x="532885" y="672940"/>
                  <a:pt x="441917" y="654501"/>
                  <a:pt x="346971" y="672256"/>
                </a:cubicBezTo>
                <a:cubicBezTo>
                  <a:pt x="252025" y="690011"/>
                  <a:pt x="103403" y="645274"/>
                  <a:pt x="0" y="672256"/>
                </a:cubicBezTo>
                <a:cubicBezTo>
                  <a:pt x="-22600" y="603732"/>
                  <a:pt x="36331" y="449740"/>
                  <a:pt x="0" y="336128"/>
                </a:cubicBezTo>
                <a:cubicBezTo>
                  <a:pt x="-36331" y="222516"/>
                  <a:pt x="13053" y="120503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EADD89ED-79C0-4683-A512-A257FC35E4E2}"/>
              </a:ext>
            </a:extLst>
          </p:cNvPr>
          <p:cNvCxnSpPr>
            <a:cxnSpLocks/>
            <a:stCxn id="134" idx="0"/>
            <a:endCxn id="122" idx="2"/>
          </p:cNvCxnSpPr>
          <p:nvPr/>
        </p:nvCxnSpPr>
        <p:spPr>
          <a:xfrm flipH="1" flipV="1">
            <a:off x="7684701" y="1882587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9F31F904-B639-44B5-AF96-9D61D5964147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9050242" y="1882587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2A0A28F-A580-4F59-A136-4AD414961FE9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10411393" y="1882587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8D1DC117-EE97-444B-83D5-9B4049BCEE16}"/>
              </a:ext>
            </a:extLst>
          </p:cNvPr>
          <p:cNvCxnSpPr>
            <a:cxnSpLocks/>
            <a:stCxn id="30" idx="3"/>
            <a:endCxn id="122" idx="1"/>
          </p:cNvCxnSpPr>
          <p:nvPr/>
        </p:nvCxnSpPr>
        <p:spPr>
          <a:xfrm flipV="1">
            <a:off x="5474190" y="1650177"/>
            <a:ext cx="1702511" cy="158254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2">
            <a:extLst>
              <a:ext uri="{FF2B5EF4-FFF2-40B4-BE49-F238E27FC236}">
                <a16:creationId xmlns:a16="http://schemas.microsoft.com/office/drawing/2014/main" id="{40A8A93A-33B7-44C9-AA54-010A81D03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7335687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">
            <a:extLst>
              <a:ext uri="{FF2B5EF4-FFF2-40B4-BE49-F238E27FC236}">
                <a16:creationId xmlns:a16="http://schemas.microsoft.com/office/drawing/2014/main" id="{E5922C3C-E089-4A03-9CFF-B31D8FA17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8706628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2">
            <a:extLst>
              <a:ext uri="{FF2B5EF4-FFF2-40B4-BE49-F238E27FC236}">
                <a16:creationId xmlns:a16="http://schemas.microsoft.com/office/drawing/2014/main" id="{6113940F-AAD6-4747-A8C7-5A34DB84C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8" t="24131" r="60308" b="10399"/>
          <a:stretch/>
        </p:blipFill>
        <p:spPr bwMode="auto">
          <a:xfrm>
            <a:off x="10066891" y="55039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2">
            <a:extLst>
              <a:ext uri="{FF2B5EF4-FFF2-40B4-BE49-F238E27FC236}">
                <a16:creationId xmlns:a16="http://schemas.microsoft.com/office/drawing/2014/main" id="{05979500-3505-46CB-9FBC-7E27CBAEE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4" t="24131" r="40202" b="10399"/>
          <a:stretch/>
        </p:blipFill>
        <p:spPr bwMode="auto">
          <a:xfrm>
            <a:off x="8693480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2">
            <a:extLst>
              <a:ext uri="{FF2B5EF4-FFF2-40B4-BE49-F238E27FC236}">
                <a16:creationId xmlns:a16="http://schemas.microsoft.com/office/drawing/2014/main" id="{B9614EA8-C35B-4C7D-9FA8-816FE324E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9" t="24131" r="50307" b="10399"/>
          <a:stretch/>
        </p:blipFill>
        <p:spPr bwMode="auto">
          <a:xfrm>
            <a:off x="10064421" y="2057575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0518461-A00F-4451-A70D-8B5A63082B19}"/>
              </a:ext>
            </a:extLst>
          </p:cNvPr>
          <p:cNvSpPr txBox="1"/>
          <p:nvPr/>
        </p:nvSpPr>
        <p:spPr>
          <a:xfrm rot="19038595">
            <a:off x="5464840" y="2151471"/>
            <a:ext cx="1499059" cy="32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Reconstruction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0" name="연결선: 구부러짐 1039">
            <a:extLst>
              <a:ext uri="{FF2B5EF4-FFF2-40B4-BE49-F238E27FC236}">
                <a16:creationId xmlns:a16="http://schemas.microsoft.com/office/drawing/2014/main" id="{A1B0AFEC-1C0B-41F3-9069-7D5E1E2AA112}"/>
              </a:ext>
            </a:extLst>
          </p:cNvPr>
          <p:cNvCxnSpPr>
            <a:stCxn id="1028" idx="3"/>
            <a:endCxn id="1034" idx="1"/>
          </p:cNvCxnSpPr>
          <p:nvPr/>
        </p:nvCxnSpPr>
        <p:spPr>
          <a:xfrm>
            <a:off x="8029628" y="886519"/>
            <a:ext cx="663852" cy="1507184"/>
          </a:xfrm>
          <a:prstGeom prst="curvedConnector3">
            <a:avLst/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구부러짐 1040">
            <a:extLst>
              <a:ext uri="{FF2B5EF4-FFF2-40B4-BE49-F238E27FC236}">
                <a16:creationId xmlns:a16="http://schemas.microsoft.com/office/drawing/2014/main" id="{3366CC1D-7BE0-45F4-A4F9-2C6B5BD8DF1B}"/>
              </a:ext>
            </a:extLst>
          </p:cNvPr>
          <p:cNvCxnSpPr>
            <a:cxnSpLocks/>
            <a:stCxn id="1030" idx="3"/>
            <a:endCxn id="1035" idx="1"/>
          </p:cNvCxnSpPr>
          <p:nvPr/>
        </p:nvCxnSpPr>
        <p:spPr>
          <a:xfrm>
            <a:off x="9400569" y="886519"/>
            <a:ext cx="663852" cy="1507184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EF73F8-60DB-4B20-B12C-D21C59A8157A}"/>
              </a:ext>
            </a:extLst>
          </p:cNvPr>
          <p:cNvSpPr txBox="1"/>
          <p:nvPr/>
        </p:nvSpPr>
        <p:spPr>
          <a:xfrm>
            <a:off x="4249867" y="609600"/>
            <a:ext cx="2520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Reconstruction</a:t>
            </a:r>
          </a:p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Decoder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BDE72-36C7-4F5A-8B5C-117366B4FA12}"/>
                  </a:ext>
                </a:extLst>
              </p:cNvPr>
              <p:cNvSpPr txBox="1"/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5BDE72-36C7-4F5A-8B5C-117366B4F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180644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F97E4-CF77-46B8-9682-45CF3D92B463}"/>
                  </a:ext>
                </a:extLst>
              </p:cNvPr>
              <p:cNvSpPr txBox="1"/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F97E4-CF77-46B8-9682-45CF3D92B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180644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58CB48-ECB7-423F-B6DB-3F96BC5B2D4F}"/>
                  </a:ext>
                </a:extLst>
              </p:cNvPr>
              <p:cNvSpPr txBox="1"/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58CB48-ECB7-423F-B6DB-3F96BC5B2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180644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0B0B14-706B-40C5-8291-74978F14634A}"/>
                  </a:ext>
                </a:extLst>
              </p:cNvPr>
              <p:cNvSpPr txBox="1"/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0B0B14-706B-40C5-8291-74978F14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2762968"/>
                <a:ext cx="993967" cy="338554"/>
              </a:xfrm>
              <a:prstGeom prst="rect">
                <a:avLst/>
              </a:prstGeom>
              <a:blipFill>
                <a:blip r:embed="rId6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9C1442-793E-4DE3-A35E-B10209333186}"/>
                  </a:ext>
                </a:extLst>
              </p:cNvPr>
              <p:cNvSpPr txBox="1"/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9C1442-793E-4DE3-A35E-B1020933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2762968"/>
                <a:ext cx="993967" cy="338554"/>
              </a:xfrm>
              <a:prstGeom prst="rect">
                <a:avLst/>
              </a:prstGeom>
              <a:blipFill>
                <a:blip r:embed="rId7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34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CACBA253-D514-40D3-AA12-CA413B039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254D441-B55A-42BF-9C2B-28AAE35093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8704364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53ADA01-5F5D-4488-B22B-5173EFCAC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3" t="24131" r="10183" b="10399"/>
          <a:stretch/>
        </p:blipFill>
        <p:spPr bwMode="auto">
          <a:xfrm>
            <a:off x="10064421" y="4030701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697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92129" y="-811"/>
                  <a:pt x="277535" y="14327"/>
                  <a:pt x="346971" y="0"/>
                </a:cubicBezTo>
                <a:cubicBezTo>
                  <a:pt x="416407" y="-14327"/>
                  <a:pt x="556226" y="32896"/>
                  <a:pt x="693941" y="0"/>
                </a:cubicBezTo>
                <a:cubicBezTo>
                  <a:pt x="735311" y="83167"/>
                  <a:pt x="656431" y="233161"/>
                  <a:pt x="693941" y="349573"/>
                </a:cubicBezTo>
                <a:cubicBezTo>
                  <a:pt x="731451" y="465985"/>
                  <a:pt x="689931" y="558399"/>
                  <a:pt x="693941" y="672256"/>
                </a:cubicBezTo>
                <a:cubicBezTo>
                  <a:pt x="570320" y="705035"/>
                  <a:pt x="506973" y="666029"/>
                  <a:pt x="346971" y="672256"/>
                </a:cubicBezTo>
                <a:cubicBezTo>
                  <a:pt x="186969" y="678483"/>
                  <a:pt x="137073" y="668474"/>
                  <a:pt x="0" y="672256"/>
                </a:cubicBezTo>
                <a:cubicBezTo>
                  <a:pt x="-4952" y="594164"/>
                  <a:pt x="24325" y="486034"/>
                  <a:pt x="0" y="342851"/>
                </a:cubicBezTo>
                <a:cubicBezTo>
                  <a:pt x="-24325" y="199668"/>
                  <a:pt x="27542" y="99076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B99B8001-8740-42B1-AE81-13CBAF43747E}"/>
              </a:ext>
            </a:extLst>
          </p:cNvPr>
          <p:cNvGrpSpPr/>
          <p:nvPr/>
        </p:nvGrpSpPr>
        <p:grpSpPr>
          <a:xfrm>
            <a:off x="5160955" y="2506775"/>
            <a:ext cx="313235" cy="1451888"/>
            <a:chOff x="5188812" y="3558262"/>
            <a:chExt cx="313235" cy="145188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04E8C96E-1E44-4BBB-930A-919A4391D945}"/>
                </a:ext>
              </a:extLst>
            </p:cNvPr>
            <p:cNvSpPr/>
            <p:nvPr/>
          </p:nvSpPr>
          <p:spPr>
            <a:xfrm>
              <a:off x="5188812" y="3558262"/>
              <a:ext cx="313235" cy="1451888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D0A4860-31A8-403C-B136-2A392EDFA3B1}"/>
                </a:ext>
              </a:extLst>
            </p:cNvPr>
            <p:cNvSpPr/>
            <p:nvPr/>
          </p:nvSpPr>
          <p:spPr>
            <a:xfrm>
              <a:off x="5242560" y="3634740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B9C507F-9A13-43D5-90EA-A1B684ACB554}"/>
                </a:ext>
              </a:extLst>
            </p:cNvPr>
            <p:cNvSpPr/>
            <p:nvPr/>
          </p:nvSpPr>
          <p:spPr>
            <a:xfrm>
              <a:off x="5242560" y="3922891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0FEA3BE-A36C-47EE-A982-52F10680DB66}"/>
                </a:ext>
              </a:extLst>
            </p:cNvPr>
            <p:cNvSpPr/>
            <p:nvPr/>
          </p:nvSpPr>
          <p:spPr>
            <a:xfrm>
              <a:off x="5242560" y="421104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84A1FA-B31B-4909-B9D1-DCE66699C4CF}"/>
                </a:ext>
              </a:extLst>
            </p:cNvPr>
            <p:cNvSpPr txBox="1"/>
            <p:nvPr/>
          </p:nvSpPr>
          <p:spPr>
            <a:xfrm rot="16200000">
              <a:off x="5116196" y="4461296"/>
              <a:ext cx="458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  <a:sym typeface="Wingdings" panose="05000000000000000000" pitchFamily="2" charset="2"/>
                </a:rPr>
                <a:t>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46CBC65-A554-4F28-8F2E-0214EB3189E8}"/>
                </a:ext>
              </a:extLst>
            </p:cNvPr>
            <p:cNvSpPr/>
            <p:nvPr/>
          </p:nvSpPr>
          <p:spPr>
            <a:xfrm>
              <a:off x="5242560" y="4741122"/>
              <a:ext cx="205740" cy="2057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D8785B-FFBF-4780-94A2-DFDDFBD1E6E2}"/>
              </a:ext>
            </a:extLst>
          </p:cNvPr>
          <p:cNvSpPr/>
          <p:nvPr/>
        </p:nvSpPr>
        <p:spPr>
          <a:xfrm>
            <a:off x="7176701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954045-98D8-4930-B362-FD7DB31A2962}"/>
              </a:ext>
            </a:extLst>
          </p:cNvPr>
          <p:cNvSpPr/>
          <p:nvPr/>
        </p:nvSpPr>
        <p:spPr>
          <a:xfrm>
            <a:off x="8543334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CA86CD-7192-4804-830E-5AC41B2BABEF}"/>
              </a:ext>
            </a:extLst>
          </p:cNvPr>
          <p:cNvSpPr/>
          <p:nvPr/>
        </p:nvSpPr>
        <p:spPr>
          <a:xfrm>
            <a:off x="9903393" y="4905371"/>
            <a:ext cx="1016000" cy="4648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LSTM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43FE96E-4967-4354-9609-90CEDE85A3F1}"/>
              </a:ext>
            </a:extLst>
          </p:cNvPr>
          <p:cNvCxnSpPr>
            <a:cxnSpLocks/>
            <a:stCxn id="33" idx="0"/>
            <a:endCxn id="8" idx="2"/>
          </p:cNvCxnSpPr>
          <p:nvPr/>
        </p:nvCxnSpPr>
        <p:spPr>
          <a:xfrm flipV="1">
            <a:off x="7684701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CCB9C11-D922-41A1-B87F-00892C4235E6}"/>
              </a:ext>
            </a:extLst>
          </p:cNvPr>
          <p:cNvCxnSpPr>
            <a:cxnSpLocks/>
            <a:stCxn id="36" idx="0"/>
            <a:endCxn id="9" idx="2"/>
          </p:cNvCxnSpPr>
          <p:nvPr/>
        </p:nvCxnSpPr>
        <p:spPr>
          <a:xfrm flipV="1">
            <a:off x="9051334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D556531-E824-41C2-A442-C028AD5609DD}"/>
              </a:ext>
            </a:extLst>
          </p:cNvPr>
          <p:cNvCxnSpPr>
            <a:cxnSpLocks/>
            <a:stCxn id="38" idx="0"/>
            <a:endCxn id="10" idx="2"/>
          </p:cNvCxnSpPr>
          <p:nvPr/>
        </p:nvCxnSpPr>
        <p:spPr>
          <a:xfrm flipH="1" flipV="1">
            <a:off x="10411392" y="4702957"/>
            <a:ext cx="1" cy="20241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C71547-AAF7-48E2-A259-DBE84B17FB4B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8192701" y="5137781"/>
            <a:ext cx="350633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D326DE7-0E81-458F-BEA4-CF679B9AE41B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9559334" y="5137781"/>
            <a:ext cx="34405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2">
            <a:extLst>
              <a:ext uri="{FF2B5EF4-FFF2-40B4-BE49-F238E27FC236}">
                <a16:creationId xmlns:a16="http://schemas.microsoft.com/office/drawing/2014/main" id="{7A3A154F-F550-4157-BB8B-EB904EA18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7337731" y="5554047"/>
            <a:ext cx="693941" cy="67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237C8D22-BE40-40CC-AF85-DD72329FFC0E}"/>
              </a:ext>
            </a:extLst>
          </p:cNvPr>
          <p:cNvSpPr/>
          <p:nvPr/>
        </p:nvSpPr>
        <p:spPr>
          <a:xfrm>
            <a:off x="733773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15960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2851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fill="none" extrusionOk="0">
                <a:moveTo>
                  <a:pt x="0" y="0"/>
                </a:moveTo>
                <a:cubicBezTo>
                  <a:pt x="73490" y="-9525"/>
                  <a:pt x="236959" y="15622"/>
                  <a:pt x="360849" y="0"/>
                </a:cubicBezTo>
                <a:cubicBezTo>
                  <a:pt x="484739" y="-15622"/>
                  <a:pt x="582709" y="22595"/>
                  <a:pt x="693941" y="0"/>
                </a:cubicBezTo>
                <a:cubicBezTo>
                  <a:pt x="717674" y="117891"/>
                  <a:pt x="689044" y="226765"/>
                  <a:pt x="693941" y="315960"/>
                </a:cubicBezTo>
                <a:cubicBezTo>
                  <a:pt x="698838" y="405155"/>
                  <a:pt x="674671" y="583672"/>
                  <a:pt x="693941" y="672256"/>
                </a:cubicBezTo>
                <a:cubicBezTo>
                  <a:pt x="606323" y="678998"/>
                  <a:pt x="503342" y="667736"/>
                  <a:pt x="360849" y="672256"/>
                </a:cubicBezTo>
                <a:cubicBezTo>
                  <a:pt x="218356" y="676776"/>
                  <a:pt x="118713" y="629808"/>
                  <a:pt x="0" y="672256"/>
                </a:cubicBezTo>
                <a:cubicBezTo>
                  <a:pt x="-26528" y="532606"/>
                  <a:pt x="33927" y="484141"/>
                  <a:pt x="0" y="342851"/>
                </a:cubicBezTo>
                <a:cubicBezTo>
                  <a:pt x="-33927" y="201561"/>
                  <a:pt x="26910" y="99005"/>
                  <a:pt x="0" y="0"/>
                </a:cubicBezTo>
                <a:close/>
              </a:path>
              <a:path w="693941" h="672256" stroke="0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63F9B3AF-BA63-4AEC-AC1A-07CEEFA3C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0" t="24131" r="30286" b="10399"/>
          <a:stretch/>
        </p:blipFill>
        <p:spPr bwMode="auto">
          <a:xfrm>
            <a:off x="8703271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40031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49573 h 672256"/>
              <a:gd name="connsiteX4" fmla="*/ 693941 w 693941"/>
              <a:gd name="connsiteY4" fmla="*/ 672256 h 672256"/>
              <a:gd name="connsiteX5" fmla="*/ 360849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49573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28672" y="-20841"/>
                  <a:pt x="224628" y="23975"/>
                  <a:pt x="340031" y="0"/>
                </a:cubicBezTo>
                <a:cubicBezTo>
                  <a:pt x="455434" y="-23975"/>
                  <a:pt x="552951" y="25101"/>
                  <a:pt x="693941" y="0"/>
                </a:cubicBezTo>
                <a:cubicBezTo>
                  <a:pt x="730564" y="165339"/>
                  <a:pt x="665302" y="213078"/>
                  <a:pt x="693941" y="349573"/>
                </a:cubicBezTo>
                <a:cubicBezTo>
                  <a:pt x="722580" y="486068"/>
                  <a:pt x="685560" y="590034"/>
                  <a:pt x="693941" y="672256"/>
                </a:cubicBezTo>
                <a:cubicBezTo>
                  <a:pt x="623312" y="673382"/>
                  <a:pt x="480470" y="635049"/>
                  <a:pt x="360849" y="672256"/>
                </a:cubicBezTo>
                <a:cubicBezTo>
                  <a:pt x="241228" y="709463"/>
                  <a:pt x="171229" y="644019"/>
                  <a:pt x="0" y="672256"/>
                </a:cubicBezTo>
                <a:cubicBezTo>
                  <a:pt x="-24822" y="599760"/>
                  <a:pt x="11899" y="460745"/>
                  <a:pt x="0" y="349573"/>
                </a:cubicBezTo>
                <a:cubicBezTo>
                  <a:pt x="-11899" y="238401"/>
                  <a:pt x="19270" y="7366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>
            <a:extLst>
              <a:ext uri="{FF2B5EF4-FFF2-40B4-BE49-F238E27FC236}">
                <a16:creationId xmlns:a16="http://schemas.microsoft.com/office/drawing/2014/main" id="{0756800F-0C08-43EE-8DC9-34729C931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0" t="24131" r="20246" b="10399"/>
          <a:stretch/>
        </p:blipFill>
        <p:spPr bwMode="auto">
          <a:xfrm>
            <a:off x="10065460" y="5554047"/>
            <a:ext cx="693941" cy="672256"/>
          </a:xfrm>
          <a:custGeom>
            <a:avLst/>
            <a:gdLst>
              <a:gd name="connsiteX0" fmla="*/ 0 w 693941"/>
              <a:gd name="connsiteY0" fmla="*/ 0 h 672256"/>
              <a:gd name="connsiteX1" fmla="*/ 360849 w 693941"/>
              <a:gd name="connsiteY1" fmla="*/ 0 h 672256"/>
              <a:gd name="connsiteX2" fmla="*/ 693941 w 693941"/>
              <a:gd name="connsiteY2" fmla="*/ 0 h 672256"/>
              <a:gd name="connsiteX3" fmla="*/ 693941 w 693941"/>
              <a:gd name="connsiteY3" fmla="*/ 322683 h 672256"/>
              <a:gd name="connsiteX4" fmla="*/ 693941 w 693941"/>
              <a:gd name="connsiteY4" fmla="*/ 672256 h 672256"/>
              <a:gd name="connsiteX5" fmla="*/ 346971 w 693941"/>
              <a:gd name="connsiteY5" fmla="*/ 672256 h 672256"/>
              <a:gd name="connsiteX6" fmla="*/ 0 w 693941"/>
              <a:gd name="connsiteY6" fmla="*/ 672256 h 672256"/>
              <a:gd name="connsiteX7" fmla="*/ 0 w 693941"/>
              <a:gd name="connsiteY7" fmla="*/ 329405 h 672256"/>
              <a:gd name="connsiteX8" fmla="*/ 0 w 693941"/>
              <a:gd name="connsiteY8" fmla="*/ 0 h 67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941" h="672256" extrusionOk="0">
                <a:moveTo>
                  <a:pt x="0" y="0"/>
                </a:moveTo>
                <a:cubicBezTo>
                  <a:pt x="155518" y="-22844"/>
                  <a:pt x="181969" y="43160"/>
                  <a:pt x="360849" y="0"/>
                </a:cubicBezTo>
                <a:cubicBezTo>
                  <a:pt x="539729" y="-43160"/>
                  <a:pt x="529972" y="11338"/>
                  <a:pt x="693941" y="0"/>
                </a:cubicBezTo>
                <a:cubicBezTo>
                  <a:pt x="718497" y="139320"/>
                  <a:pt x="688864" y="188863"/>
                  <a:pt x="693941" y="322683"/>
                </a:cubicBezTo>
                <a:cubicBezTo>
                  <a:pt x="699018" y="456503"/>
                  <a:pt x="671597" y="500189"/>
                  <a:pt x="693941" y="672256"/>
                </a:cubicBezTo>
                <a:cubicBezTo>
                  <a:pt x="560966" y="694967"/>
                  <a:pt x="455683" y="645280"/>
                  <a:pt x="346971" y="672256"/>
                </a:cubicBezTo>
                <a:cubicBezTo>
                  <a:pt x="238259" y="699232"/>
                  <a:pt x="81707" y="669933"/>
                  <a:pt x="0" y="672256"/>
                </a:cubicBezTo>
                <a:cubicBezTo>
                  <a:pt x="-35072" y="549723"/>
                  <a:pt x="16951" y="475879"/>
                  <a:pt x="0" y="329405"/>
                </a:cubicBezTo>
                <a:cubicBezTo>
                  <a:pt x="-16951" y="182931"/>
                  <a:pt x="32255" y="13201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AC06B76-C422-4EB4-A782-55619305F52D}"/>
              </a:ext>
            </a:extLst>
          </p:cNvPr>
          <p:cNvCxnSpPr>
            <a:cxnSpLocks/>
            <a:stCxn id="93" idx="0"/>
            <a:endCxn id="33" idx="2"/>
          </p:cNvCxnSpPr>
          <p:nvPr/>
        </p:nvCxnSpPr>
        <p:spPr>
          <a:xfrm flipH="1" flipV="1">
            <a:off x="7684701" y="5370191"/>
            <a:ext cx="1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A938D73-A689-4AF8-86AB-D7C0F5DBE42A}"/>
              </a:ext>
            </a:extLst>
          </p:cNvPr>
          <p:cNvCxnSpPr>
            <a:cxnSpLocks/>
            <a:stCxn id="95" idx="0"/>
            <a:endCxn id="36" idx="2"/>
          </p:cNvCxnSpPr>
          <p:nvPr/>
        </p:nvCxnSpPr>
        <p:spPr>
          <a:xfrm flipV="1">
            <a:off x="9050242" y="5370191"/>
            <a:ext cx="1092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4D216F7-23AD-43DA-9339-FF3091C961DF}"/>
              </a:ext>
            </a:extLst>
          </p:cNvPr>
          <p:cNvCxnSpPr>
            <a:cxnSpLocks/>
            <a:stCxn id="97" idx="0"/>
            <a:endCxn id="38" idx="2"/>
          </p:cNvCxnSpPr>
          <p:nvPr/>
        </p:nvCxnSpPr>
        <p:spPr>
          <a:xfrm flipH="1" flipV="1">
            <a:off x="10411393" y="5370191"/>
            <a:ext cx="1038" cy="18385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F04A0B0-F531-4EA0-9CBB-5FFF0B9379D2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474190" y="3232719"/>
            <a:ext cx="1702511" cy="1905062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5801F77-3CA1-4E81-BEB3-CCEC4E63B36D}"/>
              </a:ext>
            </a:extLst>
          </p:cNvPr>
          <p:cNvSpPr txBox="1"/>
          <p:nvPr/>
        </p:nvSpPr>
        <p:spPr>
          <a:xfrm>
            <a:off x="4841798" y="3985192"/>
            <a:ext cx="93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</a:t>
            </a:r>
            <a:endParaRPr lang="ko-KR" altLang="en-US" sz="1100" b="1" dirty="0">
              <a:solidFill>
                <a:schemeClr val="accen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AE911E2D-7E43-4E3A-8308-4EC7851C5D1F}"/>
              </a:ext>
            </a:extLst>
          </p:cNvPr>
          <p:cNvSpPr txBox="1"/>
          <p:nvPr/>
        </p:nvSpPr>
        <p:spPr>
          <a:xfrm rot="2872732">
            <a:off x="5620577" y="3831303"/>
            <a:ext cx="1499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Prediction</a:t>
            </a:r>
            <a:endParaRPr lang="ko-KR" altLang="en-US" sz="1400" b="1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044" name="연결선: 구부러짐 1043">
            <a:extLst>
              <a:ext uri="{FF2B5EF4-FFF2-40B4-BE49-F238E27FC236}">
                <a16:creationId xmlns:a16="http://schemas.microsoft.com/office/drawing/2014/main" id="{D162237D-4EB6-4E9E-A822-F9D3EB473AD7}"/>
              </a:ext>
            </a:extLst>
          </p:cNvPr>
          <p:cNvCxnSpPr>
            <a:cxnSpLocks/>
            <a:stCxn id="9" idx="3"/>
            <a:endCxn id="97" idx="1"/>
          </p:cNvCxnSpPr>
          <p:nvPr/>
        </p:nvCxnSpPr>
        <p:spPr>
          <a:xfrm>
            <a:off x="9398305" y="4366829"/>
            <a:ext cx="667155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E4B60F13-0853-4248-9928-7D896FA8E221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>
            <a:off x="8031672" y="4366829"/>
            <a:ext cx="671599" cy="1523346"/>
          </a:xfrm>
          <a:prstGeom prst="curved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9894AD-5B55-4E86-96B9-E7B76D894784}"/>
              </a:ext>
            </a:extLst>
          </p:cNvPr>
          <p:cNvSpPr txBox="1"/>
          <p:nvPr/>
        </p:nvSpPr>
        <p:spPr>
          <a:xfrm>
            <a:off x="4623367" y="609600"/>
            <a:ext cx="177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Prediction</a:t>
            </a:r>
          </a:p>
          <a:p>
            <a:pPr algn="ctr"/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Decoder </a:t>
            </a:r>
            <a:endParaRPr lang="ko-KR" altLang="en-US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03E98-134A-4A78-87E6-57F89AA3DADD}"/>
                  </a:ext>
                </a:extLst>
              </p:cNvPr>
              <p:cNvSpPr txBox="1"/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003E98-134A-4A78-87E6-57F89AA3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01" y="3679725"/>
                <a:ext cx="993967" cy="338554"/>
              </a:xfrm>
              <a:prstGeom prst="rect">
                <a:avLst/>
              </a:prstGeom>
              <a:blipFill>
                <a:blip r:embed="rId3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B04D87-90A6-4874-8AD6-B406EBEA9B4B}"/>
                  </a:ext>
                </a:extLst>
              </p:cNvPr>
              <p:cNvSpPr txBox="1"/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B04D87-90A6-4874-8AD6-B406EBEA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346" y="3679725"/>
                <a:ext cx="1016000" cy="338554"/>
              </a:xfrm>
              <a:prstGeom prst="rect">
                <a:avLst/>
              </a:prstGeom>
              <a:blipFill>
                <a:blip r:embed="rId4"/>
                <a:stretch>
                  <a:fillRect r="-2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9DAEC7-6C08-477F-B935-93E932F19704}"/>
                  </a:ext>
                </a:extLst>
              </p:cNvPr>
              <p:cNvSpPr txBox="1"/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𝟔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9DAEC7-6C08-477F-B935-93E932F1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093" y="3679725"/>
                <a:ext cx="1016000" cy="338554"/>
              </a:xfrm>
              <a:prstGeom prst="rect">
                <a:avLst/>
              </a:prstGeom>
              <a:blipFill>
                <a:blip r:embed="rId5"/>
                <a:stretch>
                  <a:fillRect r="-2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68E35-F228-43E2-A963-7582498C33BA}"/>
                  </a:ext>
                </a:extLst>
              </p:cNvPr>
              <p:cNvSpPr txBox="1"/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468E35-F228-43E2-A963-7582498C3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22" y="6233076"/>
                <a:ext cx="993967" cy="338554"/>
              </a:xfrm>
              <a:prstGeom prst="rect">
                <a:avLst/>
              </a:prstGeom>
              <a:blipFill>
                <a:blip r:embed="rId6"/>
                <a:stretch>
                  <a:fillRect r="-245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9A3290-3211-4FC2-9FE9-BC292FD40B13}"/>
                  </a:ext>
                </a:extLst>
              </p:cNvPr>
              <p:cNvSpPr txBox="1"/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1600" b="1" i="1" dirty="0" smtClean="0"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ko-KR" sz="1600" b="1" i="1" dirty="0" smtClean="0">
                                  <a:latin typeface="Cambria Math" panose="02040503050406030204" pitchFamily="18" charset="0"/>
                                  <a:ea typeface="나눔스퀘어" panose="020B0600000101010101" pitchFamily="50" charset="-127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sz="1600" b="1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9A3290-3211-4FC2-9FE9-BC292FD40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393" y="6233076"/>
                <a:ext cx="993967" cy="338554"/>
              </a:xfrm>
              <a:prstGeom prst="rect">
                <a:avLst/>
              </a:prstGeom>
              <a:blipFill>
                <a:blip r:embed="rId7"/>
                <a:stretch>
                  <a:fillRect r="-2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53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869FF0-5246-45D6-8737-C564BC770A98}"/>
              </a:ext>
            </a:extLst>
          </p:cNvPr>
          <p:cNvSpPr txBox="1"/>
          <p:nvPr/>
        </p:nvSpPr>
        <p:spPr>
          <a:xfrm>
            <a:off x="4084320" y="30276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××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05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62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Tmon몬소리 Black</vt:lpstr>
      <vt:lpstr>나눔스퀘어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김정희[ 대학원석사과정재학 / 산업경영공학과 ]</dc:creator>
  <cp:lastModifiedBy>김정희[ 대학원석사과정재학 / 산업경영공학과 ]</cp:lastModifiedBy>
  <cp:revision>3</cp:revision>
  <dcterms:created xsi:type="dcterms:W3CDTF">2020-10-03T10:44:56Z</dcterms:created>
  <dcterms:modified xsi:type="dcterms:W3CDTF">2020-10-04T05:00:41Z</dcterms:modified>
</cp:coreProperties>
</file>