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62" r:id="rId8"/>
    <p:sldId id="258" r:id="rId9"/>
    <p:sldId id="259" r:id="rId10"/>
    <p:sldId id="260" r:id="rId11"/>
    <p:sldId id="261" r:id="rId12"/>
    <p:sldId id="268" r:id="rId13"/>
    <p:sldId id="264" r:id="rId14"/>
    <p:sldId id="270" r:id="rId15"/>
    <p:sldId id="273" r:id="rId16"/>
    <p:sldId id="269" r:id="rId17"/>
    <p:sldId id="271" r:id="rId18"/>
    <p:sldId id="272" r:id="rId19"/>
    <p:sldId id="266" r:id="rId20"/>
    <p:sldId id="265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058" autoAdjust="0"/>
  </p:normalViewPr>
  <p:slideViewPr>
    <p:cSldViewPr snapToGrid="0">
      <p:cViewPr varScale="1">
        <p:scale>
          <a:sx n="141" d="100"/>
          <a:sy n="141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8EC7-D065-45C0-B292-7ECEC11AB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55195-0C39-478E-BE00-D258DF8F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4106C-E04E-47CC-BD7A-261116B7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5D464-6704-4DBD-8041-76F8FDA5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EB5B-4115-44A9-AF99-68A1555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1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53A4-768D-4612-94D1-EBFFFFED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A185F-0314-4714-A8D3-B7CBBD5C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2FD35-8850-4103-B08A-6CB0F672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5C5C7-BD03-47B7-BCDC-4B8EF2E6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39E3D-B941-45D4-8F55-B31EAC3C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E3ADD-DAEF-4477-A95D-39806870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6FF1B-3829-4BA2-BF61-328D40AF3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70CBA-0593-49AA-BE02-E1B9FD22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3F4B7-69DE-48C4-A5C9-945BDA7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CF118-88CD-4478-82A4-70E4D31C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8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96A4-B134-4ED0-907E-2112F1D7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AD16D-7A01-43DE-BC69-FF2F231A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C8785-080E-490F-959A-35EEC195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DA636-1821-447B-91EE-EEDACAFB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3B74B-B181-47A6-AC6D-0F606A8C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4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98B6-8283-47D8-A9F2-5FBDA3FD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83181-5B3D-430F-ADF3-3353AC57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8DA89-C5A0-4862-A637-CF3B91A4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4EB07-783D-40DB-9062-1E8718D7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C23BD-2B2C-468E-B823-01A712EE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27AC-A9E1-4C86-8156-B7B9B300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85AB-3A8F-4B84-8D2A-6D42D3D5C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55615-A1BA-4D30-8D6B-8BFDAC94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D0CC3-7603-47E7-8D1F-509770E4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AB13F-54E3-4710-873E-97903AC3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74328-2192-4E80-8F26-15EC8ED0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F265-DE71-46A2-A863-389076D8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21517-837A-4ED2-882C-353910F1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F4BAD6-10AC-41E0-9AD9-70C1927BD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927299-D40B-49FA-A87C-09FD27FFD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2D925-4234-4ADB-A587-3F7405C2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B3A4C-2791-46A1-924E-B871077C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78E5C-18CA-47C7-BB9B-4E16A9B3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82705-3E35-41EE-AE9C-58CCA2F8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1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88D46-1CCA-48EC-9910-DFAC5E72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B97AD-C48B-48C2-9486-73FB0505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68CBED-7D12-4855-8F90-F0D08409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83B97-6690-4863-9B10-40F5BC96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3ACD83-6A93-4C2C-B3A5-F35AFC82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F1DBC8-EF63-4FE4-B4D2-D4480FB1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3E063-0173-4AAE-A356-FDD38B56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1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DA473-B22C-4B26-A521-559F1D89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72141-2EED-47BD-83DA-8C3FCD40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27F2F-6B17-48C2-8AD3-E8E80A701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D2E91-482D-4659-983C-A8EA6DCE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70AF7-DC4F-4351-8A03-96994E7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CC230-172A-4528-AB73-95E1491A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9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61891-5305-47F2-8FF7-757A15B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61232-2A60-46FC-8877-0A13ECEED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CF51B-2450-4AD6-8F59-59A13B81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13391-E3EC-4028-8C76-3F9B07F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426AE4-00A4-4DF0-AD82-7F4AD52B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2F095-5FD6-4033-8D4A-C784F834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C2B4D5-CDD3-4A6A-B240-61367D61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7BC6E-894E-4306-92CA-7CE8213F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4BD22-B98F-4079-9DB0-944B5365A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7CC2C-D613-473F-B3EB-26B4D04566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AD547-F681-4EE2-8CF2-6274A503D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BF710-48BA-402F-B6D9-2FD33DA0B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A10F-5FB0-4F68-B1C4-A3616F8AF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727517" y="542337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모델구조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51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화살표: 오른쪽 210">
            <a:extLst>
              <a:ext uri="{FF2B5EF4-FFF2-40B4-BE49-F238E27FC236}">
                <a16:creationId xmlns:a16="http://schemas.microsoft.com/office/drawing/2014/main" id="{0CF1AAEC-3ED0-4045-BDF1-243FDCEC6283}"/>
              </a:ext>
            </a:extLst>
          </p:cNvPr>
          <p:cNvSpPr/>
          <p:nvPr/>
        </p:nvSpPr>
        <p:spPr>
          <a:xfrm rot="16200000">
            <a:off x="3069159" y="407273"/>
            <a:ext cx="804856" cy="235156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D157E8-529D-4EC2-9BC1-6ACE3BCBCA9D}"/>
              </a:ext>
            </a:extLst>
          </p:cNvPr>
          <p:cNvSpPr/>
          <p:nvPr/>
        </p:nvSpPr>
        <p:spPr>
          <a:xfrm>
            <a:off x="1090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306E3E-F815-4816-99FE-1D6594C9B726}"/>
              </a:ext>
            </a:extLst>
          </p:cNvPr>
          <p:cNvSpPr/>
          <p:nvPr/>
        </p:nvSpPr>
        <p:spPr>
          <a:xfrm>
            <a:off x="1280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9F2D6F-5D54-4FE5-B2BD-36E06A83E6F5}"/>
              </a:ext>
            </a:extLst>
          </p:cNvPr>
          <p:cNvSpPr/>
          <p:nvPr/>
        </p:nvSpPr>
        <p:spPr>
          <a:xfrm>
            <a:off x="1471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2D66AE-6B12-442F-99A4-01F0A7CA14D6}"/>
              </a:ext>
            </a:extLst>
          </p:cNvPr>
          <p:cNvSpPr/>
          <p:nvPr/>
        </p:nvSpPr>
        <p:spPr>
          <a:xfrm>
            <a:off x="1661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2C0396-C660-4064-8C0C-C0F9C88EEF66}"/>
              </a:ext>
            </a:extLst>
          </p:cNvPr>
          <p:cNvSpPr/>
          <p:nvPr/>
        </p:nvSpPr>
        <p:spPr>
          <a:xfrm>
            <a:off x="1852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648ED-9023-438A-8FE6-B7334B2E3A21}"/>
              </a:ext>
            </a:extLst>
          </p:cNvPr>
          <p:cNvSpPr/>
          <p:nvPr/>
        </p:nvSpPr>
        <p:spPr>
          <a:xfrm>
            <a:off x="2042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41099C-1DC0-479C-8547-8FC62ECF8C50}"/>
              </a:ext>
            </a:extLst>
          </p:cNvPr>
          <p:cNvSpPr/>
          <p:nvPr/>
        </p:nvSpPr>
        <p:spPr>
          <a:xfrm>
            <a:off x="2233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5EFF97-C117-492E-A75A-8E8F5BBA9CBA}"/>
              </a:ext>
            </a:extLst>
          </p:cNvPr>
          <p:cNvSpPr/>
          <p:nvPr/>
        </p:nvSpPr>
        <p:spPr>
          <a:xfrm>
            <a:off x="2423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EAF00-138C-44E7-A5C7-013D2B08D249}"/>
              </a:ext>
            </a:extLst>
          </p:cNvPr>
          <p:cNvSpPr/>
          <p:nvPr/>
        </p:nvSpPr>
        <p:spPr>
          <a:xfrm>
            <a:off x="2614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98477B-10E9-4C40-986C-814D3CA8DD5E}"/>
              </a:ext>
            </a:extLst>
          </p:cNvPr>
          <p:cNvSpPr/>
          <p:nvPr/>
        </p:nvSpPr>
        <p:spPr>
          <a:xfrm>
            <a:off x="2804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05F96-CEA5-487D-A161-BB9BBAD4E3F8}"/>
              </a:ext>
            </a:extLst>
          </p:cNvPr>
          <p:cNvSpPr/>
          <p:nvPr/>
        </p:nvSpPr>
        <p:spPr>
          <a:xfrm>
            <a:off x="2995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E4854D-A8A6-4745-9510-106CD91530FD}"/>
              </a:ext>
            </a:extLst>
          </p:cNvPr>
          <p:cNvSpPr/>
          <p:nvPr/>
        </p:nvSpPr>
        <p:spPr>
          <a:xfrm>
            <a:off x="3185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0375F4-A335-44FA-BA15-A95A3EF36E59}"/>
              </a:ext>
            </a:extLst>
          </p:cNvPr>
          <p:cNvSpPr/>
          <p:nvPr/>
        </p:nvSpPr>
        <p:spPr>
          <a:xfrm>
            <a:off x="3376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50E8FE-8027-474F-9E36-483A2FF91F58}"/>
              </a:ext>
            </a:extLst>
          </p:cNvPr>
          <p:cNvSpPr/>
          <p:nvPr/>
        </p:nvSpPr>
        <p:spPr>
          <a:xfrm>
            <a:off x="3566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6C5DA5-C02F-4551-81C0-A01B08F6440D}"/>
              </a:ext>
            </a:extLst>
          </p:cNvPr>
          <p:cNvSpPr/>
          <p:nvPr/>
        </p:nvSpPr>
        <p:spPr>
          <a:xfrm>
            <a:off x="3757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9B9C4E-F932-459C-B611-109D09EDA9B3}"/>
              </a:ext>
            </a:extLst>
          </p:cNvPr>
          <p:cNvSpPr/>
          <p:nvPr/>
        </p:nvSpPr>
        <p:spPr>
          <a:xfrm>
            <a:off x="3947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F5E983-2545-404C-93A8-166651258D70}"/>
              </a:ext>
            </a:extLst>
          </p:cNvPr>
          <p:cNvSpPr/>
          <p:nvPr/>
        </p:nvSpPr>
        <p:spPr>
          <a:xfrm>
            <a:off x="4138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6371CC-534C-47CE-A7CB-F4EAB2453399}"/>
              </a:ext>
            </a:extLst>
          </p:cNvPr>
          <p:cNvSpPr/>
          <p:nvPr/>
        </p:nvSpPr>
        <p:spPr>
          <a:xfrm>
            <a:off x="4328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191548-D72C-49D6-A8BA-A77F0E7F65C1}"/>
              </a:ext>
            </a:extLst>
          </p:cNvPr>
          <p:cNvSpPr/>
          <p:nvPr/>
        </p:nvSpPr>
        <p:spPr>
          <a:xfrm>
            <a:off x="4519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FF564E-2CAF-4C0E-B72A-547DE06D3BA9}"/>
              </a:ext>
            </a:extLst>
          </p:cNvPr>
          <p:cNvSpPr/>
          <p:nvPr/>
        </p:nvSpPr>
        <p:spPr>
          <a:xfrm>
            <a:off x="4709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EBEA4B-F26A-40E8-992F-AC0BE224A18E}"/>
              </a:ext>
            </a:extLst>
          </p:cNvPr>
          <p:cNvSpPr/>
          <p:nvPr/>
        </p:nvSpPr>
        <p:spPr>
          <a:xfrm>
            <a:off x="4900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8FD04F-83CF-448F-BBB1-EC53B4C291DD}"/>
              </a:ext>
            </a:extLst>
          </p:cNvPr>
          <p:cNvSpPr/>
          <p:nvPr/>
        </p:nvSpPr>
        <p:spPr>
          <a:xfrm>
            <a:off x="5090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AED80E-B306-469B-BAA4-53B39F8CE787}"/>
              </a:ext>
            </a:extLst>
          </p:cNvPr>
          <p:cNvSpPr/>
          <p:nvPr/>
        </p:nvSpPr>
        <p:spPr>
          <a:xfrm>
            <a:off x="52813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1001E1-50BC-4F25-B828-7A4842DE990A}"/>
              </a:ext>
            </a:extLst>
          </p:cNvPr>
          <p:cNvSpPr/>
          <p:nvPr/>
        </p:nvSpPr>
        <p:spPr>
          <a:xfrm>
            <a:off x="5471836" y="55462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700C86-F396-4763-BDFD-AA4F090D3D18}"/>
              </a:ext>
            </a:extLst>
          </p:cNvPr>
          <p:cNvSpPr/>
          <p:nvPr/>
        </p:nvSpPr>
        <p:spPr>
          <a:xfrm>
            <a:off x="1090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F6690B-C644-466F-AF42-822DFC82C3C9}"/>
              </a:ext>
            </a:extLst>
          </p:cNvPr>
          <p:cNvSpPr/>
          <p:nvPr/>
        </p:nvSpPr>
        <p:spPr>
          <a:xfrm>
            <a:off x="1280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06815E-48C7-40F4-8946-90A63B05B2C4}"/>
              </a:ext>
            </a:extLst>
          </p:cNvPr>
          <p:cNvSpPr/>
          <p:nvPr/>
        </p:nvSpPr>
        <p:spPr>
          <a:xfrm>
            <a:off x="1471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6D88A3-F9BE-445B-96BB-15B18FB27CD0}"/>
              </a:ext>
            </a:extLst>
          </p:cNvPr>
          <p:cNvSpPr/>
          <p:nvPr/>
        </p:nvSpPr>
        <p:spPr>
          <a:xfrm>
            <a:off x="1661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18A886-85E7-4A62-BBA2-3BBE0C0EB71D}"/>
              </a:ext>
            </a:extLst>
          </p:cNvPr>
          <p:cNvSpPr/>
          <p:nvPr/>
        </p:nvSpPr>
        <p:spPr>
          <a:xfrm>
            <a:off x="1852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73BF34-FA7E-4B8D-BA02-BED6936E7BCF}"/>
              </a:ext>
            </a:extLst>
          </p:cNvPr>
          <p:cNvSpPr/>
          <p:nvPr/>
        </p:nvSpPr>
        <p:spPr>
          <a:xfrm>
            <a:off x="2042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0B22E9-C0DC-444A-9B27-9302B82D6AE7}"/>
              </a:ext>
            </a:extLst>
          </p:cNvPr>
          <p:cNvSpPr/>
          <p:nvPr/>
        </p:nvSpPr>
        <p:spPr>
          <a:xfrm>
            <a:off x="2233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7CC2F9-CEA6-4459-8E6A-A21FE3C0B59A}"/>
              </a:ext>
            </a:extLst>
          </p:cNvPr>
          <p:cNvSpPr/>
          <p:nvPr/>
        </p:nvSpPr>
        <p:spPr>
          <a:xfrm>
            <a:off x="2423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91BBB8-D737-4C06-8EDE-7E2849A1E72E}"/>
              </a:ext>
            </a:extLst>
          </p:cNvPr>
          <p:cNvSpPr/>
          <p:nvPr/>
        </p:nvSpPr>
        <p:spPr>
          <a:xfrm>
            <a:off x="2614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23211B-7EC7-496F-8377-06BD8C5D411E}"/>
              </a:ext>
            </a:extLst>
          </p:cNvPr>
          <p:cNvSpPr/>
          <p:nvPr/>
        </p:nvSpPr>
        <p:spPr>
          <a:xfrm>
            <a:off x="2804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7BFC7A-CDF7-4B00-B2CE-B8C63F553581}"/>
              </a:ext>
            </a:extLst>
          </p:cNvPr>
          <p:cNvSpPr/>
          <p:nvPr/>
        </p:nvSpPr>
        <p:spPr>
          <a:xfrm>
            <a:off x="2995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65A904-2B6B-45E6-8E94-8323FB4C4103}"/>
              </a:ext>
            </a:extLst>
          </p:cNvPr>
          <p:cNvSpPr/>
          <p:nvPr/>
        </p:nvSpPr>
        <p:spPr>
          <a:xfrm>
            <a:off x="3185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6916E5-A241-4D62-B708-7235076E33D9}"/>
              </a:ext>
            </a:extLst>
          </p:cNvPr>
          <p:cNvSpPr/>
          <p:nvPr/>
        </p:nvSpPr>
        <p:spPr>
          <a:xfrm>
            <a:off x="3376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29281F-B990-4F89-AFCD-6483049A2F48}"/>
              </a:ext>
            </a:extLst>
          </p:cNvPr>
          <p:cNvSpPr/>
          <p:nvPr/>
        </p:nvSpPr>
        <p:spPr>
          <a:xfrm>
            <a:off x="3566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D27A5-8C70-4B3A-BF49-D9A89BEF9362}"/>
              </a:ext>
            </a:extLst>
          </p:cNvPr>
          <p:cNvSpPr/>
          <p:nvPr/>
        </p:nvSpPr>
        <p:spPr>
          <a:xfrm>
            <a:off x="3757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1F3861-12F5-45FA-9950-5BFBB2A3C709}"/>
              </a:ext>
            </a:extLst>
          </p:cNvPr>
          <p:cNvSpPr/>
          <p:nvPr/>
        </p:nvSpPr>
        <p:spPr>
          <a:xfrm>
            <a:off x="3947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BAB4A5-6D1C-4F4E-9463-CC97690161ED}"/>
              </a:ext>
            </a:extLst>
          </p:cNvPr>
          <p:cNvSpPr/>
          <p:nvPr/>
        </p:nvSpPr>
        <p:spPr>
          <a:xfrm>
            <a:off x="4138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81F0137-9AE4-431C-A118-D16481150ED8}"/>
              </a:ext>
            </a:extLst>
          </p:cNvPr>
          <p:cNvSpPr/>
          <p:nvPr/>
        </p:nvSpPr>
        <p:spPr>
          <a:xfrm>
            <a:off x="4328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B3487-6943-41D9-830D-E8CF35337A8D}"/>
              </a:ext>
            </a:extLst>
          </p:cNvPr>
          <p:cNvSpPr/>
          <p:nvPr/>
        </p:nvSpPr>
        <p:spPr>
          <a:xfrm>
            <a:off x="4519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89689C-A960-47E6-9418-AD27E6DB16A2}"/>
              </a:ext>
            </a:extLst>
          </p:cNvPr>
          <p:cNvSpPr/>
          <p:nvPr/>
        </p:nvSpPr>
        <p:spPr>
          <a:xfrm>
            <a:off x="4709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05472-0F0C-4B5C-891D-754DCCE34ABD}"/>
              </a:ext>
            </a:extLst>
          </p:cNvPr>
          <p:cNvSpPr/>
          <p:nvPr/>
        </p:nvSpPr>
        <p:spPr>
          <a:xfrm>
            <a:off x="4900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DCCFF9-9B8B-4346-8EE6-54952B704071}"/>
              </a:ext>
            </a:extLst>
          </p:cNvPr>
          <p:cNvSpPr/>
          <p:nvPr/>
        </p:nvSpPr>
        <p:spPr>
          <a:xfrm>
            <a:off x="5090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D9D613-CAD2-4FB5-A579-7A08E6F44E40}"/>
              </a:ext>
            </a:extLst>
          </p:cNvPr>
          <p:cNvSpPr/>
          <p:nvPr/>
        </p:nvSpPr>
        <p:spPr>
          <a:xfrm>
            <a:off x="52813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CC249E-B524-4A28-8752-C5B38B8623E0}"/>
              </a:ext>
            </a:extLst>
          </p:cNvPr>
          <p:cNvSpPr/>
          <p:nvPr/>
        </p:nvSpPr>
        <p:spPr>
          <a:xfrm>
            <a:off x="5471836" y="573663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5947E8-8F1B-4124-A08A-B30ED413B20B}"/>
              </a:ext>
            </a:extLst>
          </p:cNvPr>
          <p:cNvSpPr/>
          <p:nvPr/>
        </p:nvSpPr>
        <p:spPr>
          <a:xfrm>
            <a:off x="1090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C7FC5A-DAA0-495A-86EC-7A2AC0511EC4}"/>
              </a:ext>
            </a:extLst>
          </p:cNvPr>
          <p:cNvSpPr/>
          <p:nvPr/>
        </p:nvSpPr>
        <p:spPr>
          <a:xfrm>
            <a:off x="1280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A830E3D-29A9-481D-85DB-4B7F6A479720}"/>
              </a:ext>
            </a:extLst>
          </p:cNvPr>
          <p:cNvSpPr/>
          <p:nvPr/>
        </p:nvSpPr>
        <p:spPr>
          <a:xfrm>
            <a:off x="1471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C8BB73-7218-478F-A3FD-76C222C29880}"/>
              </a:ext>
            </a:extLst>
          </p:cNvPr>
          <p:cNvSpPr/>
          <p:nvPr/>
        </p:nvSpPr>
        <p:spPr>
          <a:xfrm>
            <a:off x="1661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D45521-BEBC-48FE-952B-A2829631F300}"/>
              </a:ext>
            </a:extLst>
          </p:cNvPr>
          <p:cNvSpPr/>
          <p:nvPr/>
        </p:nvSpPr>
        <p:spPr>
          <a:xfrm>
            <a:off x="1852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58666-94F2-430C-8E80-FB6B0018F332}"/>
              </a:ext>
            </a:extLst>
          </p:cNvPr>
          <p:cNvSpPr/>
          <p:nvPr/>
        </p:nvSpPr>
        <p:spPr>
          <a:xfrm>
            <a:off x="2042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CEA34E-C7C5-4B2E-A042-674A56CDD6FD}"/>
              </a:ext>
            </a:extLst>
          </p:cNvPr>
          <p:cNvSpPr/>
          <p:nvPr/>
        </p:nvSpPr>
        <p:spPr>
          <a:xfrm>
            <a:off x="2233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6771C6D-B7FE-423A-84AE-43CF6ADCB4C4}"/>
              </a:ext>
            </a:extLst>
          </p:cNvPr>
          <p:cNvSpPr/>
          <p:nvPr/>
        </p:nvSpPr>
        <p:spPr>
          <a:xfrm>
            <a:off x="2423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BFB5D0-4E25-470D-A177-9B13E0D47BE5}"/>
              </a:ext>
            </a:extLst>
          </p:cNvPr>
          <p:cNvSpPr/>
          <p:nvPr/>
        </p:nvSpPr>
        <p:spPr>
          <a:xfrm>
            <a:off x="2614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BEE7328-572F-4A5E-A39E-AEA4F647C868}"/>
              </a:ext>
            </a:extLst>
          </p:cNvPr>
          <p:cNvSpPr/>
          <p:nvPr/>
        </p:nvSpPr>
        <p:spPr>
          <a:xfrm>
            <a:off x="2804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9E500ED-31BA-4A26-9370-68CBBEF6A1CC}"/>
              </a:ext>
            </a:extLst>
          </p:cNvPr>
          <p:cNvSpPr/>
          <p:nvPr/>
        </p:nvSpPr>
        <p:spPr>
          <a:xfrm>
            <a:off x="2995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F71F963-5A36-4703-9204-C26CDA354132}"/>
              </a:ext>
            </a:extLst>
          </p:cNvPr>
          <p:cNvSpPr/>
          <p:nvPr/>
        </p:nvSpPr>
        <p:spPr>
          <a:xfrm>
            <a:off x="3185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779036-DF85-4EC9-975A-06DD604F2263}"/>
              </a:ext>
            </a:extLst>
          </p:cNvPr>
          <p:cNvSpPr/>
          <p:nvPr/>
        </p:nvSpPr>
        <p:spPr>
          <a:xfrm>
            <a:off x="3376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B9CBB99-0454-488B-B72C-0043F739CBB2}"/>
              </a:ext>
            </a:extLst>
          </p:cNvPr>
          <p:cNvSpPr/>
          <p:nvPr/>
        </p:nvSpPr>
        <p:spPr>
          <a:xfrm>
            <a:off x="3566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3FBBAB-018A-46AF-B628-E51A817E5B4B}"/>
              </a:ext>
            </a:extLst>
          </p:cNvPr>
          <p:cNvSpPr/>
          <p:nvPr/>
        </p:nvSpPr>
        <p:spPr>
          <a:xfrm>
            <a:off x="3757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6E825D-F401-4312-952D-EB9C524EB9D7}"/>
              </a:ext>
            </a:extLst>
          </p:cNvPr>
          <p:cNvSpPr/>
          <p:nvPr/>
        </p:nvSpPr>
        <p:spPr>
          <a:xfrm>
            <a:off x="3947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F9E54DA-8C58-491B-BB3F-6C519ACF026D}"/>
              </a:ext>
            </a:extLst>
          </p:cNvPr>
          <p:cNvSpPr/>
          <p:nvPr/>
        </p:nvSpPr>
        <p:spPr>
          <a:xfrm>
            <a:off x="4138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CD2E876-696C-4EA6-BB2C-2FE3BFB61C1F}"/>
              </a:ext>
            </a:extLst>
          </p:cNvPr>
          <p:cNvSpPr/>
          <p:nvPr/>
        </p:nvSpPr>
        <p:spPr>
          <a:xfrm>
            <a:off x="4328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17EF4FB-0682-41A4-9D74-B036081ED4E7}"/>
              </a:ext>
            </a:extLst>
          </p:cNvPr>
          <p:cNvSpPr/>
          <p:nvPr/>
        </p:nvSpPr>
        <p:spPr>
          <a:xfrm>
            <a:off x="4519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6C7BAE7-B8F9-4F49-8CC4-799E49F79FDA}"/>
              </a:ext>
            </a:extLst>
          </p:cNvPr>
          <p:cNvSpPr/>
          <p:nvPr/>
        </p:nvSpPr>
        <p:spPr>
          <a:xfrm>
            <a:off x="4709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126055-4A57-4829-920E-CA017583E4D5}"/>
              </a:ext>
            </a:extLst>
          </p:cNvPr>
          <p:cNvSpPr/>
          <p:nvPr/>
        </p:nvSpPr>
        <p:spPr>
          <a:xfrm>
            <a:off x="4900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B97665-5502-4A70-ADA3-6483CC5E94E0}"/>
              </a:ext>
            </a:extLst>
          </p:cNvPr>
          <p:cNvSpPr/>
          <p:nvPr/>
        </p:nvSpPr>
        <p:spPr>
          <a:xfrm>
            <a:off x="5090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AD7A7AB-7EAE-4CF0-82EB-F4C0DB088784}"/>
              </a:ext>
            </a:extLst>
          </p:cNvPr>
          <p:cNvSpPr/>
          <p:nvPr/>
        </p:nvSpPr>
        <p:spPr>
          <a:xfrm>
            <a:off x="52813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7D22A0-14FA-4C91-BC11-1ACE72728EFD}"/>
              </a:ext>
            </a:extLst>
          </p:cNvPr>
          <p:cNvSpPr/>
          <p:nvPr/>
        </p:nvSpPr>
        <p:spPr>
          <a:xfrm>
            <a:off x="5471836" y="592189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DB05734-571E-48BA-A529-FAFE9FCAB591}"/>
              </a:ext>
            </a:extLst>
          </p:cNvPr>
          <p:cNvSpPr/>
          <p:nvPr/>
        </p:nvSpPr>
        <p:spPr>
          <a:xfrm>
            <a:off x="1090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A309880-40F9-4D84-B308-8CBD567AF88C}"/>
              </a:ext>
            </a:extLst>
          </p:cNvPr>
          <p:cNvSpPr/>
          <p:nvPr/>
        </p:nvSpPr>
        <p:spPr>
          <a:xfrm>
            <a:off x="1280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1B93996-C472-4FC2-925E-5633F7744102}"/>
              </a:ext>
            </a:extLst>
          </p:cNvPr>
          <p:cNvSpPr/>
          <p:nvPr/>
        </p:nvSpPr>
        <p:spPr>
          <a:xfrm>
            <a:off x="1471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9B9EA9-E699-41C1-8F8E-7D886DC6DA3F}"/>
              </a:ext>
            </a:extLst>
          </p:cNvPr>
          <p:cNvSpPr/>
          <p:nvPr/>
        </p:nvSpPr>
        <p:spPr>
          <a:xfrm>
            <a:off x="1661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2E4DAB5-5141-4C52-A10C-7A3B97549E2E}"/>
              </a:ext>
            </a:extLst>
          </p:cNvPr>
          <p:cNvSpPr/>
          <p:nvPr/>
        </p:nvSpPr>
        <p:spPr>
          <a:xfrm>
            <a:off x="1852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AD05FD-C15A-49F3-814B-B68C1E112DC6}"/>
              </a:ext>
            </a:extLst>
          </p:cNvPr>
          <p:cNvSpPr/>
          <p:nvPr/>
        </p:nvSpPr>
        <p:spPr>
          <a:xfrm>
            <a:off x="2042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DB3F611-790C-4313-8A26-A44A001ED2A9}"/>
              </a:ext>
            </a:extLst>
          </p:cNvPr>
          <p:cNvSpPr/>
          <p:nvPr/>
        </p:nvSpPr>
        <p:spPr>
          <a:xfrm>
            <a:off x="2233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89F5289-E4D1-4D7C-9FDE-DBB1FB9D2F24}"/>
              </a:ext>
            </a:extLst>
          </p:cNvPr>
          <p:cNvSpPr/>
          <p:nvPr/>
        </p:nvSpPr>
        <p:spPr>
          <a:xfrm>
            <a:off x="2423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91313A7-7F81-4F66-B2A0-78D8C5D3A823}"/>
              </a:ext>
            </a:extLst>
          </p:cNvPr>
          <p:cNvSpPr/>
          <p:nvPr/>
        </p:nvSpPr>
        <p:spPr>
          <a:xfrm>
            <a:off x="2614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C065DF-4F1E-4C66-8B59-0DFDAF53927E}"/>
              </a:ext>
            </a:extLst>
          </p:cNvPr>
          <p:cNvSpPr/>
          <p:nvPr/>
        </p:nvSpPr>
        <p:spPr>
          <a:xfrm>
            <a:off x="2804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CF5127-78D5-4F82-80FB-49513B857FD4}"/>
              </a:ext>
            </a:extLst>
          </p:cNvPr>
          <p:cNvSpPr/>
          <p:nvPr/>
        </p:nvSpPr>
        <p:spPr>
          <a:xfrm>
            <a:off x="2995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ABC1E1A-13B8-435A-A3EA-6D7660ECE44A}"/>
              </a:ext>
            </a:extLst>
          </p:cNvPr>
          <p:cNvSpPr/>
          <p:nvPr/>
        </p:nvSpPr>
        <p:spPr>
          <a:xfrm>
            <a:off x="3185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C52AB4E-5CEA-434E-A8EB-F88076C70BAA}"/>
              </a:ext>
            </a:extLst>
          </p:cNvPr>
          <p:cNvSpPr/>
          <p:nvPr/>
        </p:nvSpPr>
        <p:spPr>
          <a:xfrm>
            <a:off x="3376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7232595-8D5F-49D9-BC98-7D70FA388EF0}"/>
              </a:ext>
            </a:extLst>
          </p:cNvPr>
          <p:cNvSpPr/>
          <p:nvPr/>
        </p:nvSpPr>
        <p:spPr>
          <a:xfrm>
            <a:off x="3566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D6FD4-4C79-433E-8BDC-D798DB61FB70}"/>
              </a:ext>
            </a:extLst>
          </p:cNvPr>
          <p:cNvSpPr/>
          <p:nvPr/>
        </p:nvSpPr>
        <p:spPr>
          <a:xfrm>
            <a:off x="3757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2B7626F-AF89-4B40-8A17-4C1160C7B74A}"/>
              </a:ext>
            </a:extLst>
          </p:cNvPr>
          <p:cNvSpPr/>
          <p:nvPr/>
        </p:nvSpPr>
        <p:spPr>
          <a:xfrm>
            <a:off x="3947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AC2AFF5-0DC3-462B-8423-B3DC0D3CD107}"/>
              </a:ext>
            </a:extLst>
          </p:cNvPr>
          <p:cNvSpPr/>
          <p:nvPr/>
        </p:nvSpPr>
        <p:spPr>
          <a:xfrm>
            <a:off x="4138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AED72DC-74CC-4743-B519-BAD9EC9D1A2C}"/>
              </a:ext>
            </a:extLst>
          </p:cNvPr>
          <p:cNvSpPr/>
          <p:nvPr/>
        </p:nvSpPr>
        <p:spPr>
          <a:xfrm>
            <a:off x="4328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05A3D16-3DD1-42C9-BCD8-AAFA10477073}"/>
              </a:ext>
            </a:extLst>
          </p:cNvPr>
          <p:cNvSpPr/>
          <p:nvPr/>
        </p:nvSpPr>
        <p:spPr>
          <a:xfrm>
            <a:off x="4519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C539FFE-7EC8-40BE-800C-5C0B186D459A}"/>
              </a:ext>
            </a:extLst>
          </p:cNvPr>
          <p:cNvSpPr/>
          <p:nvPr/>
        </p:nvSpPr>
        <p:spPr>
          <a:xfrm>
            <a:off x="4709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3D53168-90AF-4689-81BE-DAFA6B625310}"/>
              </a:ext>
            </a:extLst>
          </p:cNvPr>
          <p:cNvSpPr/>
          <p:nvPr/>
        </p:nvSpPr>
        <p:spPr>
          <a:xfrm>
            <a:off x="4900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8931629-F4EC-41FD-80E4-9D3D28134349}"/>
              </a:ext>
            </a:extLst>
          </p:cNvPr>
          <p:cNvSpPr/>
          <p:nvPr/>
        </p:nvSpPr>
        <p:spPr>
          <a:xfrm>
            <a:off x="5090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637292B-C474-4E3F-8519-6F0B3E63B33F}"/>
              </a:ext>
            </a:extLst>
          </p:cNvPr>
          <p:cNvSpPr/>
          <p:nvPr/>
        </p:nvSpPr>
        <p:spPr>
          <a:xfrm>
            <a:off x="52813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AC0CF45-8A5A-4B3A-B82A-2CDAFA33E435}"/>
              </a:ext>
            </a:extLst>
          </p:cNvPr>
          <p:cNvSpPr/>
          <p:nvPr/>
        </p:nvSpPr>
        <p:spPr>
          <a:xfrm>
            <a:off x="5471836" y="460355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64D0618-7784-40B4-AE67-377CDCC6223F}"/>
              </a:ext>
            </a:extLst>
          </p:cNvPr>
          <p:cNvSpPr/>
          <p:nvPr/>
        </p:nvSpPr>
        <p:spPr>
          <a:xfrm>
            <a:off x="1090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42E03B3-666D-49F8-B83B-03E832A6D41F}"/>
              </a:ext>
            </a:extLst>
          </p:cNvPr>
          <p:cNvSpPr/>
          <p:nvPr/>
        </p:nvSpPr>
        <p:spPr>
          <a:xfrm>
            <a:off x="1280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09904B7-75CB-4350-9117-6A0D3A597518}"/>
              </a:ext>
            </a:extLst>
          </p:cNvPr>
          <p:cNvSpPr/>
          <p:nvPr/>
        </p:nvSpPr>
        <p:spPr>
          <a:xfrm>
            <a:off x="1471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7580AC-E26B-461B-BECB-57BE5D5DE2EE}"/>
              </a:ext>
            </a:extLst>
          </p:cNvPr>
          <p:cNvSpPr/>
          <p:nvPr/>
        </p:nvSpPr>
        <p:spPr>
          <a:xfrm>
            <a:off x="1661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4D57398-4938-4D41-A5FB-C06689CF9345}"/>
              </a:ext>
            </a:extLst>
          </p:cNvPr>
          <p:cNvSpPr/>
          <p:nvPr/>
        </p:nvSpPr>
        <p:spPr>
          <a:xfrm>
            <a:off x="1852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0CC3007-C553-4567-A3BA-2C3A78C41A92}"/>
              </a:ext>
            </a:extLst>
          </p:cNvPr>
          <p:cNvSpPr/>
          <p:nvPr/>
        </p:nvSpPr>
        <p:spPr>
          <a:xfrm>
            <a:off x="2042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2F398CA-9B8F-4A90-9A8A-4976ACE9DB5B}"/>
              </a:ext>
            </a:extLst>
          </p:cNvPr>
          <p:cNvSpPr/>
          <p:nvPr/>
        </p:nvSpPr>
        <p:spPr>
          <a:xfrm>
            <a:off x="2233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B11B906-42B6-4775-A530-E8830275EE14}"/>
              </a:ext>
            </a:extLst>
          </p:cNvPr>
          <p:cNvSpPr/>
          <p:nvPr/>
        </p:nvSpPr>
        <p:spPr>
          <a:xfrm>
            <a:off x="2423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181F4DD-071E-455A-A409-05A9F1E72F8D}"/>
              </a:ext>
            </a:extLst>
          </p:cNvPr>
          <p:cNvSpPr/>
          <p:nvPr/>
        </p:nvSpPr>
        <p:spPr>
          <a:xfrm>
            <a:off x="2614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8028BF4-116B-4CE2-9F8D-80B358110F74}"/>
              </a:ext>
            </a:extLst>
          </p:cNvPr>
          <p:cNvSpPr/>
          <p:nvPr/>
        </p:nvSpPr>
        <p:spPr>
          <a:xfrm>
            <a:off x="2804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160CDB0-1437-48E6-8A28-F369F2391C94}"/>
              </a:ext>
            </a:extLst>
          </p:cNvPr>
          <p:cNvSpPr/>
          <p:nvPr/>
        </p:nvSpPr>
        <p:spPr>
          <a:xfrm>
            <a:off x="2995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394F57B-B190-4E3B-83A1-5D2B7E13FDA0}"/>
              </a:ext>
            </a:extLst>
          </p:cNvPr>
          <p:cNvSpPr/>
          <p:nvPr/>
        </p:nvSpPr>
        <p:spPr>
          <a:xfrm>
            <a:off x="3185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93321AF-68EB-4B94-8655-8BA636328898}"/>
              </a:ext>
            </a:extLst>
          </p:cNvPr>
          <p:cNvSpPr/>
          <p:nvPr/>
        </p:nvSpPr>
        <p:spPr>
          <a:xfrm>
            <a:off x="3376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68C2177-DDDD-4145-8B10-1F62CA86F4F3}"/>
              </a:ext>
            </a:extLst>
          </p:cNvPr>
          <p:cNvSpPr/>
          <p:nvPr/>
        </p:nvSpPr>
        <p:spPr>
          <a:xfrm>
            <a:off x="3566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51944FE-538E-410A-AAB6-D5C97DCF0A2A}"/>
              </a:ext>
            </a:extLst>
          </p:cNvPr>
          <p:cNvSpPr/>
          <p:nvPr/>
        </p:nvSpPr>
        <p:spPr>
          <a:xfrm>
            <a:off x="3757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E0D906-48DC-4139-B088-AD42C5949CD4}"/>
              </a:ext>
            </a:extLst>
          </p:cNvPr>
          <p:cNvSpPr/>
          <p:nvPr/>
        </p:nvSpPr>
        <p:spPr>
          <a:xfrm>
            <a:off x="3947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07E8CF6-100F-4D1A-B999-4D879B2BA0F3}"/>
              </a:ext>
            </a:extLst>
          </p:cNvPr>
          <p:cNvSpPr/>
          <p:nvPr/>
        </p:nvSpPr>
        <p:spPr>
          <a:xfrm>
            <a:off x="4138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71175FC-AEC0-4799-B2FD-EBF18810DFA9}"/>
              </a:ext>
            </a:extLst>
          </p:cNvPr>
          <p:cNvSpPr/>
          <p:nvPr/>
        </p:nvSpPr>
        <p:spPr>
          <a:xfrm>
            <a:off x="4328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2060B6B-9959-41F0-8C13-02E5DD6B98BC}"/>
              </a:ext>
            </a:extLst>
          </p:cNvPr>
          <p:cNvSpPr/>
          <p:nvPr/>
        </p:nvSpPr>
        <p:spPr>
          <a:xfrm>
            <a:off x="4519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1E19C79-D3F9-4003-851C-0D626460B677}"/>
              </a:ext>
            </a:extLst>
          </p:cNvPr>
          <p:cNvSpPr/>
          <p:nvPr/>
        </p:nvSpPr>
        <p:spPr>
          <a:xfrm>
            <a:off x="4709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E2EF165-29F2-4B9B-8AC3-EB70B5ABE74D}"/>
              </a:ext>
            </a:extLst>
          </p:cNvPr>
          <p:cNvSpPr/>
          <p:nvPr/>
        </p:nvSpPr>
        <p:spPr>
          <a:xfrm>
            <a:off x="4900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2E1FAB-F7BD-4E56-A8F3-B6E3978ED7F5}"/>
              </a:ext>
            </a:extLst>
          </p:cNvPr>
          <p:cNvSpPr/>
          <p:nvPr/>
        </p:nvSpPr>
        <p:spPr>
          <a:xfrm>
            <a:off x="5090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4E417BE-0FB5-457E-8DEB-35908D0D1225}"/>
              </a:ext>
            </a:extLst>
          </p:cNvPr>
          <p:cNvSpPr/>
          <p:nvPr/>
        </p:nvSpPr>
        <p:spPr>
          <a:xfrm>
            <a:off x="52813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4B7E4DF-A2E6-41B0-8677-C3055DA8BB10}"/>
              </a:ext>
            </a:extLst>
          </p:cNvPr>
          <p:cNvSpPr/>
          <p:nvPr/>
        </p:nvSpPr>
        <p:spPr>
          <a:xfrm>
            <a:off x="5471836" y="479389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1A1B522-69DC-4172-9CEE-1F224B48A615}"/>
              </a:ext>
            </a:extLst>
          </p:cNvPr>
          <p:cNvSpPr/>
          <p:nvPr/>
        </p:nvSpPr>
        <p:spPr>
          <a:xfrm>
            <a:off x="1280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8AA28DF-B7B8-48AE-AB89-378AA396B232}"/>
              </a:ext>
            </a:extLst>
          </p:cNvPr>
          <p:cNvSpPr/>
          <p:nvPr/>
        </p:nvSpPr>
        <p:spPr>
          <a:xfrm>
            <a:off x="1471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EF94464-487E-4A5F-8EE1-2E69955D53D6}"/>
              </a:ext>
            </a:extLst>
          </p:cNvPr>
          <p:cNvSpPr/>
          <p:nvPr/>
        </p:nvSpPr>
        <p:spPr>
          <a:xfrm>
            <a:off x="1661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1DA40AD-A3DD-4770-9655-FAF5F78D41DB}"/>
              </a:ext>
            </a:extLst>
          </p:cNvPr>
          <p:cNvSpPr/>
          <p:nvPr/>
        </p:nvSpPr>
        <p:spPr>
          <a:xfrm>
            <a:off x="1852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2EFBDD9-1DB3-4C91-B0AD-042A4FF4A56F}"/>
              </a:ext>
            </a:extLst>
          </p:cNvPr>
          <p:cNvSpPr/>
          <p:nvPr/>
        </p:nvSpPr>
        <p:spPr>
          <a:xfrm>
            <a:off x="2042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FCCB84E-4555-48C8-A3C6-5EBBBE706158}"/>
              </a:ext>
            </a:extLst>
          </p:cNvPr>
          <p:cNvSpPr/>
          <p:nvPr/>
        </p:nvSpPr>
        <p:spPr>
          <a:xfrm>
            <a:off x="2233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CE8008E-A08F-4938-B623-603CA2165B75}"/>
              </a:ext>
            </a:extLst>
          </p:cNvPr>
          <p:cNvSpPr/>
          <p:nvPr/>
        </p:nvSpPr>
        <p:spPr>
          <a:xfrm>
            <a:off x="2423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CFFBA9A-B585-44FF-9B8B-C8297AC7EDE8}"/>
              </a:ext>
            </a:extLst>
          </p:cNvPr>
          <p:cNvSpPr/>
          <p:nvPr/>
        </p:nvSpPr>
        <p:spPr>
          <a:xfrm>
            <a:off x="2614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32C33D3-5D4C-42A7-81B4-69E43BE1D265}"/>
              </a:ext>
            </a:extLst>
          </p:cNvPr>
          <p:cNvSpPr/>
          <p:nvPr/>
        </p:nvSpPr>
        <p:spPr>
          <a:xfrm>
            <a:off x="2804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DF41AB3-4DD6-4C22-9E5E-CCB8FF305B0C}"/>
              </a:ext>
            </a:extLst>
          </p:cNvPr>
          <p:cNvSpPr/>
          <p:nvPr/>
        </p:nvSpPr>
        <p:spPr>
          <a:xfrm>
            <a:off x="2995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DB05EE5-817C-4064-998E-4C0E96883301}"/>
              </a:ext>
            </a:extLst>
          </p:cNvPr>
          <p:cNvSpPr/>
          <p:nvPr/>
        </p:nvSpPr>
        <p:spPr>
          <a:xfrm>
            <a:off x="3185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34761C5-67DE-46FB-BEF4-4658DEB15FA4}"/>
              </a:ext>
            </a:extLst>
          </p:cNvPr>
          <p:cNvSpPr/>
          <p:nvPr/>
        </p:nvSpPr>
        <p:spPr>
          <a:xfrm>
            <a:off x="3376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775C25D9-CD65-4567-805D-F7929CA1A99A}"/>
              </a:ext>
            </a:extLst>
          </p:cNvPr>
          <p:cNvSpPr/>
          <p:nvPr/>
        </p:nvSpPr>
        <p:spPr>
          <a:xfrm>
            <a:off x="3566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62AFDB2-9FCB-4753-BD0F-164611024BD7}"/>
              </a:ext>
            </a:extLst>
          </p:cNvPr>
          <p:cNvSpPr/>
          <p:nvPr/>
        </p:nvSpPr>
        <p:spPr>
          <a:xfrm>
            <a:off x="3757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CE8699A-3F9F-4DA5-8E12-3550ABDCE36F}"/>
              </a:ext>
            </a:extLst>
          </p:cNvPr>
          <p:cNvSpPr/>
          <p:nvPr/>
        </p:nvSpPr>
        <p:spPr>
          <a:xfrm>
            <a:off x="3947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6592122-1227-4D6E-8ACF-EC563BF33489}"/>
              </a:ext>
            </a:extLst>
          </p:cNvPr>
          <p:cNvSpPr/>
          <p:nvPr/>
        </p:nvSpPr>
        <p:spPr>
          <a:xfrm>
            <a:off x="4138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9E5A202-41C2-44EC-9BB2-F2D8DFF6CC39}"/>
              </a:ext>
            </a:extLst>
          </p:cNvPr>
          <p:cNvSpPr/>
          <p:nvPr/>
        </p:nvSpPr>
        <p:spPr>
          <a:xfrm>
            <a:off x="4328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86741F1-C34C-4A14-B333-6E551F8064FA}"/>
              </a:ext>
            </a:extLst>
          </p:cNvPr>
          <p:cNvSpPr/>
          <p:nvPr/>
        </p:nvSpPr>
        <p:spPr>
          <a:xfrm>
            <a:off x="4519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43EAAD8-2D08-4816-BEC4-6BC435360E76}"/>
              </a:ext>
            </a:extLst>
          </p:cNvPr>
          <p:cNvSpPr/>
          <p:nvPr/>
        </p:nvSpPr>
        <p:spPr>
          <a:xfrm>
            <a:off x="4709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68230DD-C3EC-4935-81AF-6904DD5DC9B5}"/>
              </a:ext>
            </a:extLst>
          </p:cNvPr>
          <p:cNvSpPr/>
          <p:nvPr/>
        </p:nvSpPr>
        <p:spPr>
          <a:xfrm>
            <a:off x="4900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1E02583-2C8A-4906-8A34-E55C3C1CDB74}"/>
              </a:ext>
            </a:extLst>
          </p:cNvPr>
          <p:cNvSpPr/>
          <p:nvPr/>
        </p:nvSpPr>
        <p:spPr>
          <a:xfrm>
            <a:off x="5090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524B044-C594-46F2-AD8A-84B5076D959D}"/>
              </a:ext>
            </a:extLst>
          </p:cNvPr>
          <p:cNvSpPr/>
          <p:nvPr/>
        </p:nvSpPr>
        <p:spPr>
          <a:xfrm>
            <a:off x="52813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583D3F7-FA27-49AB-BDCB-5C3254113AD7}"/>
              </a:ext>
            </a:extLst>
          </p:cNvPr>
          <p:cNvSpPr/>
          <p:nvPr/>
        </p:nvSpPr>
        <p:spPr>
          <a:xfrm>
            <a:off x="5471836" y="497916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B72708-863B-426D-B8B7-26FFE3D28C62}"/>
              </a:ext>
            </a:extLst>
          </p:cNvPr>
          <p:cNvSpPr/>
          <p:nvPr/>
        </p:nvSpPr>
        <p:spPr>
          <a:xfrm>
            <a:off x="1090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36419EA-5C8B-43A5-ADD8-157CAEB3DBA7}"/>
              </a:ext>
            </a:extLst>
          </p:cNvPr>
          <p:cNvSpPr/>
          <p:nvPr/>
        </p:nvSpPr>
        <p:spPr>
          <a:xfrm>
            <a:off x="1280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FD7E523-993E-4CEA-97C5-D2094D4145CA}"/>
              </a:ext>
            </a:extLst>
          </p:cNvPr>
          <p:cNvSpPr/>
          <p:nvPr/>
        </p:nvSpPr>
        <p:spPr>
          <a:xfrm>
            <a:off x="1471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2CC736C-9748-4DBB-A8D8-57674AAAB8D5}"/>
              </a:ext>
            </a:extLst>
          </p:cNvPr>
          <p:cNvSpPr/>
          <p:nvPr/>
        </p:nvSpPr>
        <p:spPr>
          <a:xfrm>
            <a:off x="1661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53293DF-AEAC-4760-9C27-6B89EE299FCD}"/>
              </a:ext>
            </a:extLst>
          </p:cNvPr>
          <p:cNvSpPr/>
          <p:nvPr/>
        </p:nvSpPr>
        <p:spPr>
          <a:xfrm>
            <a:off x="1852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6F6E08C-82AA-435A-AB54-EFD8A629E436}"/>
              </a:ext>
            </a:extLst>
          </p:cNvPr>
          <p:cNvSpPr/>
          <p:nvPr/>
        </p:nvSpPr>
        <p:spPr>
          <a:xfrm>
            <a:off x="2042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5E845E-31EB-47DA-ACC7-C822A7275398}"/>
              </a:ext>
            </a:extLst>
          </p:cNvPr>
          <p:cNvSpPr/>
          <p:nvPr/>
        </p:nvSpPr>
        <p:spPr>
          <a:xfrm>
            <a:off x="2233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174CE63-0ED7-4D16-8F3D-B1071F1A3B43}"/>
              </a:ext>
            </a:extLst>
          </p:cNvPr>
          <p:cNvSpPr/>
          <p:nvPr/>
        </p:nvSpPr>
        <p:spPr>
          <a:xfrm>
            <a:off x="2423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6EEBD15-20CF-4BF3-B642-AA2848413D90}"/>
              </a:ext>
            </a:extLst>
          </p:cNvPr>
          <p:cNvSpPr/>
          <p:nvPr/>
        </p:nvSpPr>
        <p:spPr>
          <a:xfrm>
            <a:off x="2614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9DE15E5-2EA5-4177-83B3-991370C29512}"/>
              </a:ext>
            </a:extLst>
          </p:cNvPr>
          <p:cNvSpPr/>
          <p:nvPr/>
        </p:nvSpPr>
        <p:spPr>
          <a:xfrm>
            <a:off x="2804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9A65A23-1587-49B7-B5BD-80FFA1A576A6}"/>
              </a:ext>
            </a:extLst>
          </p:cNvPr>
          <p:cNvSpPr/>
          <p:nvPr/>
        </p:nvSpPr>
        <p:spPr>
          <a:xfrm>
            <a:off x="2995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6A59DCB-C457-42EB-83AE-F011D33B278D}"/>
              </a:ext>
            </a:extLst>
          </p:cNvPr>
          <p:cNvSpPr/>
          <p:nvPr/>
        </p:nvSpPr>
        <p:spPr>
          <a:xfrm>
            <a:off x="3185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62C4D14-9FD3-4687-9B29-ABA1D62C40AF}"/>
              </a:ext>
            </a:extLst>
          </p:cNvPr>
          <p:cNvSpPr/>
          <p:nvPr/>
        </p:nvSpPr>
        <p:spPr>
          <a:xfrm>
            <a:off x="3376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242E85C-40C5-44DF-9BE7-D22E3DBF06C7}"/>
              </a:ext>
            </a:extLst>
          </p:cNvPr>
          <p:cNvSpPr/>
          <p:nvPr/>
        </p:nvSpPr>
        <p:spPr>
          <a:xfrm>
            <a:off x="3566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859995E-EAB1-47E9-B2CD-CD53B58FC8DF}"/>
              </a:ext>
            </a:extLst>
          </p:cNvPr>
          <p:cNvSpPr/>
          <p:nvPr/>
        </p:nvSpPr>
        <p:spPr>
          <a:xfrm>
            <a:off x="3757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856C6DF-F20F-4023-AB92-8A52D2499136}"/>
              </a:ext>
            </a:extLst>
          </p:cNvPr>
          <p:cNvSpPr/>
          <p:nvPr/>
        </p:nvSpPr>
        <p:spPr>
          <a:xfrm>
            <a:off x="3947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B1B7D19-BD7D-4E99-BC3F-63AD821020DF}"/>
              </a:ext>
            </a:extLst>
          </p:cNvPr>
          <p:cNvSpPr/>
          <p:nvPr/>
        </p:nvSpPr>
        <p:spPr>
          <a:xfrm>
            <a:off x="4138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2E212BA-995F-4956-8A96-91A77DE1CC29}"/>
              </a:ext>
            </a:extLst>
          </p:cNvPr>
          <p:cNvSpPr/>
          <p:nvPr/>
        </p:nvSpPr>
        <p:spPr>
          <a:xfrm>
            <a:off x="4328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EA5FE94-74D1-4DF6-846F-117536870F74}"/>
              </a:ext>
            </a:extLst>
          </p:cNvPr>
          <p:cNvSpPr/>
          <p:nvPr/>
        </p:nvSpPr>
        <p:spPr>
          <a:xfrm>
            <a:off x="4519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9DDA821-B522-49BD-8333-DF0E347688E9}"/>
              </a:ext>
            </a:extLst>
          </p:cNvPr>
          <p:cNvSpPr/>
          <p:nvPr/>
        </p:nvSpPr>
        <p:spPr>
          <a:xfrm>
            <a:off x="4709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78BAB59-98A9-44F4-B5D3-1FF27830934B}"/>
              </a:ext>
            </a:extLst>
          </p:cNvPr>
          <p:cNvSpPr/>
          <p:nvPr/>
        </p:nvSpPr>
        <p:spPr>
          <a:xfrm>
            <a:off x="4900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DC22B35-DD04-4B2D-A1C4-7E4D47FF533F}"/>
              </a:ext>
            </a:extLst>
          </p:cNvPr>
          <p:cNvSpPr/>
          <p:nvPr/>
        </p:nvSpPr>
        <p:spPr>
          <a:xfrm>
            <a:off x="5090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75BFF6C-7771-44B8-868A-9004DB6D9DFC}"/>
              </a:ext>
            </a:extLst>
          </p:cNvPr>
          <p:cNvSpPr/>
          <p:nvPr/>
        </p:nvSpPr>
        <p:spPr>
          <a:xfrm>
            <a:off x="52813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9EA3018-FD94-4D80-B322-260466DCD383}"/>
              </a:ext>
            </a:extLst>
          </p:cNvPr>
          <p:cNvSpPr/>
          <p:nvPr/>
        </p:nvSpPr>
        <p:spPr>
          <a:xfrm>
            <a:off x="5471836" y="4418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26A9426-5595-4C18-883F-4AFE02B79AE3}"/>
              </a:ext>
            </a:extLst>
          </p:cNvPr>
          <p:cNvSpPr/>
          <p:nvPr/>
        </p:nvSpPr>
        <p:spPr>
          <a:xfrm>
            <a:off x="709336" y="5543597"/>
            <a:ext cx="762000" cy="56880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8450C76-2FFB-4CCA-AB71-C7FE5E391CFF}"/>
              </a:ext>
            </a:extLst>
          </p:cNvPr>
          <p:cNvSpPr/>
          <p:nvPr/>
        </p:nvSpPr>
        <p:spPr>
          <a:xfrm>
            <a:off x="2042836" y="5543597"/>
            <a:ext cx="571500" cy="56880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B91655A-8146-4CB7-80ED-E3DBF43B7A5B}"/>
              </a:ext>
            </a:extLst>
          </p:cNvPr>
          <p:cNvSpPr/>
          <p:nvPr/>
        </p:nvSpPr>
        <p:spPr>
          <a:xfrm>
            <a:off x="5090836" y="5543597"/>
            <a:ext cx="381000" cy="56880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A33A820-183D-488F-9C3A-CC9D1C8B1D2D}"/>
              </a:ext>
            </a:extLst>
          </p:cNvPr>
          <p:cNvSpPr/>
          <p:nvPr/>
        </p:nvSpPr>
        <p:spPr>
          <a:xfrm>
            <a:off x="3757336" y="5543597"/>
            <a:ext cx="190500" cy="5688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B3646923-398F-443E-8187-1C7CFCAD5470}"/>
              </a:ext>
            </a:extLst>
          </p:cNvPr>
          <p:cNvCxnSpPr>
            <a:cxnSpLocks/>
          </p:cNvCxnSpPr>
          <p:nvPr/>
        </p:nvCxnSpPr>
        <p:spPr>
          <a:xfrm flipV="1">
            <a:off x="709336" y="5169661"/>
            <a:ext cx="381000" cy="3739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연결선 1028">
            <a:extLst>
              <a:ext uri="{FF2B5EF4-FFF2-40B4-BE49-F238E27FC236}">
                <a16:creationId xmlns:a16="http://schemas.microsoft.com/office/drawing/2014/main" id="{87F2CB33-69BC-4AF9-9064-3BB0FD9F4719}"/>
              </a:ext>
            </a:extLst>
          </p:cNvPr>
          <p:cNvCxnSpPr>
            <a:cxnSpLocks/>
          </p:cNvCxnSpPr>
          <p:nvPr/>
        </p:nvCxnSpPr>
        <p:spPr>
          <a:xfrm flipH="1" flipV="1">
            <a:off x="1280836" y="5169661"/>
            <a:ext cx="190500" cy="373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1C3539A-BC22-4FA8-838C-0B4DD621EC75}"/>
              </a:ext>
            </a:extLst>
          </p:cNvPr>
          <p:cNvSpPr/>
          <p:nvPr/>
        </p:nvSpPr>
        <p:spPr>
          <a:xfrm>
            <a:off x="1090336" y="4979161"/>
            <a:ext cx="190500" cy="1905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4413BC1E-C880-44CC-BABF-B19BC1F48F1E}"/>
              </a:ext>
            </a:extLst>
          </p:cNvPr>
          <p:cNvSpPr/>
          <p:nvPr/>
        </p:nvSpPr>
        <p:spPr>
          <a:xfrm>
            <a:off x="2233336" y="4793898"/>
            <a:ext cx="190500" cy="1905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2501EA79-99A4-48E1-8872-B8C6747862F2}"/>
              </a:ext>
            </a:extLst>
          </p:cNvPr>
          <p:cNvCxnSpPr>
            <a:cxnSpLocks/>
          </p:cNvCxnSpPr>
          <p:nvPr/>
        </p:nvCxnSpPr>
        <p:spPr>
          <a:xfrm flipH="1" flipV="1">
            <a:off x="2423043" y="4986859"/>
            <a:ext cx="192881" cy="56197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934510BB-92B9-4C0B-BA52-682EA0309672}"/>
              </a:ext>
            </a:extLst>
          </p:cNvPr>
          <p:cNvCxnSpPr>
            <a:cxnSpLocks/>
          </p:cNvCxnSpPr>
          <p:nvPr/>
        </p:nvCxnSpPr>
        <p:spPr>
          <a:xfrm flipV="1">
            <a:off x="2042042" y="4984479"/>
            <a:ext cx="192883" cy="56197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79398B07-85C4-40E2-AB65-1C0A3895871A}"/>
              </a:ext>
            </a:extLst>
          </p:cNvPr>
          <p:cNvCxnSpPr>
            <a:cxnSpLocks/>
          </p:cNvCxnSpPr>
          <p:nvPr/>
        </p:nvCxnSpPr>
        <p:spPr>
          <a:xfrm flipV="1">
            <a:off x="3947042" y="4608241"/>
            <a:ext cx="0" cy="94059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E0B62E63-64BF-4F8C-841C-A48D190D2E14}"/>
              </a:ext>
            </a:extLst>
          </p:cNvPr>
          <p:cNvCxnSpPr>
            <a:cxnSpLocks/>
          </p:cNvCxnSpPr>
          <p:nvPr/>
        </p:nvCxnSpPr>
        <p:spPr>
          <a:xfrm flipH="1" flipV="1">
            <a:off x="3756542" y="4608240"/>
            <a:ext cx="2382" cy="94297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5BCB52C8-BC6C-4FDE-816E-26D3467D1160}"/>
              </a:ext>
            </a:extLst>
          </p:cNvPr>
          <p:cNvSpPr/>
          <p:nvPr/>
        </p:nvSpPr>
        <p:spPr>
          <a:xfrm>
            <a:off x="3757336" y="4419962"/>
            <a:ext cx="190500" cy="19050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013DE697-A069-42EF-8641-D56B08021FE4}"/>
              </a:ext>
            </a:extLst>
          </p:cNvPr>
          <p:cNvSpPr/>
          <p:nvPr/>
        </p:nvSpPr>
        <p:spPr>
          <a:xfrm>
            <a:off x="5281336" y="4610462"/>
            <a:ext cx="190500" cy="1905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0" name="직선 연결선 1049">
            <a:extLst>
              <a:ext uri="{FF2B5EF4-FFF2-40B4-BE49-F238E27FC236}">
                <a16:creationId xmlns:a16="http://schemas.microsoft.com/office/drawing/2014/main" id="{4D4C8BA3-CF4F-4F23-B109-98A571FC5DB8}"/>
              </a:ext>
            </a:extLst>
          </p:cNvPr>
          <p:cNvCxnSpPr>
            <a:cxnSpLocks/>
          </p:cNvCxnSpPr>
          <p:nvPr/>
        </p:nvCxnSpPr>
        <p:spPr>
          <a:xfrm flipV="1">
            <a:off x="5473424" y="4791597"/>
            <a:ext cx="4763" cy="7620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연결선 1054">
            <a:extLst>
              <a:ext uri="{FF2B5EF4-FFF2-40B4-BE49-F238E27FC236}">
                <a16:creationId xmlns:a16="http://schemas.microsoft.com/office/drawing/2014/main" id="{18273B4F-ED93-499B-B6BB-669E4E143984}"/>
              </a:ext>
            </a:extLst>
          </p:cNvPr>
          <p:cNvCxnSpPr>
            <a:cxnSpLocks/>
          </p:cNvCxnSpPr>
          <p:nvPr/>
        </p:nvCxnSpPr>
        <p:spPr>
          <a:xfrm flipV="1">
            <a:off x="5097186" y="4786835"/>
            <a:ext cx="195264" cy="7572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CF9A4C2-F2A1-47F4-A0CA-F62FBA68A0CF}"/>
              </a:ext>
            </a:extLst>
          </p:cNvPr>
          <p:cNvSpPr/>
          <p:nvPr/>
        </p:nvSpPr>
        <p:spPr>
          <a:xfrm>
            <a:off x="1090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D81C0B5D-F779-464C-AB33-97E1E0726FD0}"/>
              </a:ext>
            </a:extLst>
          </p:cNvPr>
          <p:cNvSpPr/>
          <p:nvPr/>
        </p:nvSpPr>
        <p:spPr>
          <a:xfrm>
            <a:off x="1280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041ACB-D0F7-43AB-9188-0DEE40A4C4ED}"/>
              </a:ext>
            </a:extLst>
          </p:cNvPr>
          <p:cNvSpPr/>
          <p:nvPr/>
        </p:nvSpPr>
        <p:spPr>
          <a:xfrm>
            <a:off x="1471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C911645-A598-4D6E-B55F-9B23E3EE252A}"/>
              </a:ext>
            </a:extLst>
          </p:cNvPr>
          <p:cNvSpPr/>
          <p:nvPr/>
        </p:nvSpPr>
        <p:spPr>
          <a:xfrm>
            <a:off x="1661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62C735DF-8384-458F-88FD-2829445969F1}"/>
              </a:ext>
            </a:extLst>
          </p:cNvPr>
          <p:cNvSpPr/>
          <p:nvPr/>
        </p:nvSpPr>
        <p:spPr>
          <a:xfrm>
            <a:off x="1852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F7C482FA-FEAE-4105-BBE0-62864330FDB2}"/>
              </a:ext>
            </a:extLst>
          </p:cNvPr>
          <p:cNvSpPr/>
          <p:nvPr/>
        </p:nvSpPr>
        <p:spPr>
          <a:xfrm>
            <a:off x="2042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94BC3C8-8E09-4A15-AC2B-7B7FC47C01C0}"/>
              </a:ext>
            </a:extLst>
          </p:cNvPr>
          <p:cNvSpPr/>
          <p:nvPr/>
        </p:nvSpPr>
        <p:spPr>
          <a:xfrm>
            <a:off x="2233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27D5BB6-6B1A-4A83-A2A7-5ABC56998655}"/>
              </a:ext>
            </a:extLst>
          </p:cNvPr>
          <p:cNvSpPr/>
          <p:nvPr/>
        </p:nvSpPr>
        <p:spPr>
          <a:xfrm>
            <a:off x="2423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2787ADF-0B21-4623-A70D-28F145C61F11}"/>
              </a:ext>
            </a:extLst>
          </p:cNvPr>
          <p:cNvSpPr/>
          <p:nvPr/>
        </p:nvSpPr>
        <p:spPr>
          <a:xfrm>
            <a:off x="2614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C052CF3-F8AF-4DAB-A74D-56FAEC840036}"/>
              </a:ext>
            </a:extLst>
          </p:cNvPr>
          <p:cNvSpPr/>
          <p:nvPr/>
        </p:nvSpPr>
        <p:spPr>
          <a:xfrm>
            <a:off x="2804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9315093F-C3DA-4892-91F5-59DC2EFC7975}"/>
              </a:ext>
            </a:extLst>
          </p:cNvPr>
          <p:cNvSpPr/>
          <p:nvPr/>
        </p:nvSpPr>
        <p:spPr>
          <a:xfrm>
            <a:off x="2995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7A6B3D6-E694-4C4D-BE70-0F64A66AC521}"/>
              </a:ext>
            </a:extLst>
          </p:cNvPr>
          <p:cNvSpPr/>
          <p:nvPr/>
        </p:nvSpPr>
        <p:spPr>
          <a:xfrm>
            <a:off x="3185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1E7C2B1-4660-40E2-8BE7-40B885E5DD1D}"/>
              </a:ext>
            </a:extLst>
          </p:cNvPr>
          <p:cNvSpPr/>
          <p:nvPr/>
        </p:nvSpPr>
        <p:spPr>
          <a:xfrm>
            <a:off x="3376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C4F0014-F9E3-4568-9BDB-607474FE2E41}"/>
              </a:ext>
            </a:extLst>
          </p:cNvPr>
          <p:cNvSpPr/>
          <p:nvPr/>
        </p:nvSpPr>
        <p:spPr>
          <a:xfrm>
            <a:off x="3566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A622392B-756E-4C52-8530-FC33095C9B90}"/>
              </a:ext>
            </a:extLst>
          </p:cNvPr>
          <p:cNvSpPr/>
          <p:nvPr/>
        </p:nvSpPr>
        <p:spPr>
          <a:xfrm>
            <a:off x="3757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FFD7FCE0-7E58-487F-802E-5AF958852C8F}"/>
              </a:ext>
            </a:extLst>
          </p:cNvPr>
          <p:cNvSpPr/>
          <p:nvPr/>
        </p:nvSpPr>
        <p:spPr>
          <a:xfrm>
            <a:off x="3947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E8BFBF1-FE3F-4562-B959-0FAAF08BAF38}"/>
              </a:ext>
            </a:extLst>
          </p:cNvPr>
          <p:cNvSpPr/>
          <p:nvPr/>
        </p:nvSpPr>
        <p:spPr>
          <a:xfrm>
            <a:off x="4138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7866CBF-C454-400A-8567-D6B151C35E76}"/>
              </a:ext>
            </a:extLst>
          </p:cNvPr>
          <p:cNvSpPr/>
          <p:nvPr/>
        </p:nvSpPr>
        <p:spPr>
          <a:xfrm>
            <a:off x="4328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053E696C-17B3-427D-959D-40C15389ABC3}"/>
              </a:ext>
            </a:extLst>
          </p:cNvPr>
          <p:cNvSpPr/>
          <p:nvPr/>
        </p:nvSpPr>
        <p:spPr>
          <a:xfrm>
            <a:off x="4519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68E058E1-A310-4592-9278-3EC885CEEE4B}"/>
              </a:ext>
            </a:extLst>
          </p:cNvPr>
          <p:cNvSpPr/>
          <p:nvPr/>
        </p:nvSpPr>
        <p:spPr>
          <a:xfrm>
            <a:off x="4709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6345331-85B4-4BC0-AB83-88ABCA71D922}"/>
              </a:ext>
            </a:extLst>
          </p:cNvPr>
          <p:cNvSpPr/>
          <p:nvPr/>
        </p:nvSpPr>
        <p:spPr>
          <a:xfrm>
            <a:off x="4900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9F2F04E-EF84-4DD2-B08A-79397151623C}"/>
              </a:ext>
            </a:extLst>
          </p:cNvPr>
          <p:cNvSpPr/>
          <p:nvPr/>
        </p:nvSpPr>
        <p:spPr>
          <a:xfrm>
            <a:off x="5090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151AC572-EC09-4CF7-A737-924D2DFCFDFE}"/>
              </a:ext>
            </a:extLst>
          </p:cNvPr>
          <p:cNvSpPr/>
          <p:nvPr/>
        </p:nvSpPr>
        <p:spPr>
          <a:xfrm>
            <a:off x="52813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EC500BB1-EFEA-4038-8618-4F9B5121F532}"/>
              </a:ext>
            </a:extLst>
          </p:cNvPr>
          <p:cNvSpPr/>
          <p:nvPr/>
        </p:nvSpPr>
        <p:spPr>
          <a:xfrm>
            <a:off x="5471836" y="338622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7981722-8555-4550-AA15-3CDF9379E5D8}"/>
              </a:ext>
            </a:extLst>
          </p:cNvPr>
          <p:cNvSpPr/>
          <p:nvPr/>
        </p:nvSpPr>
        <p:spPr>
          <a:xfrm>
            <a:off x="1090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CB77CDD6-AC61-48BE-8C54-B65BC9B7373A}"/>
              </a:ext>
            </a:extLst>
          </p:cNvPr>
          <p:cNvSpPr/>
          <p:nvPr/>
        </p:nvSpPr>
        <p:spPr>
          <a:xfrm>
            <a:off x="1280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F788327-220C-404D-9FD4-CDDD4B738B17}"/>
              </a:ext>
            </a:extLst>
          </p:cNvPr>
          <p:cNvSpPr/>
          <p:nvPr/>
        </p:nvSpPr>
        <p:spPr>
          <a:xfrm>
            <a:off x="1471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3EE028CC-406D-4B01-8173-B2D977C36623}"/>
              </a:ext>
            </a:extLst>
          </p:cNvPr>
          <p:cNvSpPr/>
          <p:nvPr/>
        </p:nvSpPr>
        <p:spPr>
          <a:xfrm>
            <a:off x="1661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55D049E-B73B-4671-A066-8D6A8CBAF061}"/>
              </a:ext>
            </a:extLst>
          </p:cNvPr>
          <p:cNvSpPr/>
          <p:nvPr/>
        </p:nvSpPr>
        <p:spPr>
          <a:xfrm>
            <a:off x="1852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E353E86-8720-4ABF-8773-7AE50A379BCC}"/>
              </a:ext>
            </a:extLst>
          </p:cNvPr>
          <p:cNvSpPr/>
          <p:nvPr/>
        </p:nvSpPr>
        <p:spPr>
          <a:xfrm>
            <a:off x="2042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DE2DAAE-3A65-42EF-A6E3-7099AF73F3E2}"/>
              </a:ext>
            </a:extLst>
          </p:cNvPr>
          <p:cNvSpPr/>
          <p:nvPr/>
        </p:nvSpPr>
        <p:spPr>
          <a:xfrm>
            <a:off x="2233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62ADF870-B99B-4752-B608-FE95625E2074}"/>
              </a:ext>
            </a:extLst>
          </p:cNvPr>
          <p:cNvSpPr/>
          <p:nvPr/>
        </p:nvSpPr>
        <p:spPr>
          <a:xfrm>
            <a:off x="2423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53DCD40-72BD-40D4-9C79-848A0B95EF9A}"/>
              </a:ext>
            </a:extLst>
          </p:cNvPr>
          <p:cNvSpPr/>
          <p:nvPr/>
        </p:nvSpPr>
        <p:spPr>
          <a:xfrm>
            <a:off x="2614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39CF7DF-2FFA-47C8-9AF4-330D65E69321}"/>
              </a:ext>
            </a:extLst>
          </p:cNvPr>
          <p:cNvSpPr/>
          <p:nvPr/>
        </p:nvSpPr>
        <p:spPr>
          <a:xfrm>
            <a:off x="2804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1EF2DEE-0C71-4D30-ACF8-DCC7CE129818}"/>
              </a:ext>
            </a:extLst>
          </p:cNvPr>
          <p:cNvSpPr/>
          <p:nvPr/>
        </p:nvSpPr>
        <p:spPr>
          <a:xfrm>
            <a:off x="2995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39E6F98-785E-4459-856D-E275D3FC71E8}"/>
              </a:ext>
            </a:extLst>
          </p:cNvPr>
          <p:cNvSpPr/>
          <p:nvPr/>
        </p:nvSpPr>
        <p:spPr>
          <a:xfrm>
            <a:off x="3185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D9AA12E0-3303-4C6B-A207-33973D3C4BBF}"/>
              </a:ext>
            </a:extLst>
          </p:cNvPr>
          <p:cNvSpPr/>
          <p:nvPr/>
        </p:nvSpPr>
        <p:spPr>
          <a:xfrm>
            <a:off x="3376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C7F2B8-1BF2-4798-9195-CC73B2017028}"/>
              </a:ext>
            </a:extLst>
          </p:cNvPr>
          <p:cNvSpPr/>
          <p:nvPr/>
        </p:nvSpPr>
        <p:spPr>
          <a:xfrm>
            <a:off x="3566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0EFA5168-547E-48E7-9AE9-BD26B64D2256}"/>
              </a:ext>
            </a:extLst>
          </p:cNvPr>
          <p:cNvSpPr/>
          <p:nvPr/>
        </p:nvSpPr>
        <p:spPr>
          <a:xfrm>
            <a:off x="3757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E4E8D1E-20E8-4703-A437-C6D8FF4F016E}"/>
              </a:ext>
            </a:extLst>
          </p:cNvPr>
          <p:cNvSpPr/>
          <p:nvPr/>
        </p:nvSpPr>
        <p:spPr>
          <a:xfrm>
            <a:off x="3947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789C05C-8D2D-40B9-84D4-F9C7DE3438DF}"/>
              </a:ext>
            </a:extLst>
          </p:cNvPr>
          <p:cNvSpPr/>
          <p:nvPr/>
        </p:nvSpPr>
        <p:spPr>
          <a:xfrm>
            <a:off x="4138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2156C2A-7B71-4A0A-8659-5ECFAF2B2E82}"/>
              </a:ext>
            </a:extLst>
          </p:cNvPr>
          <p:cNvSpPr/>
          <p:nvPr/>
        </p:nvSpPr>
        <p:spPr>
          <a:xfrm>
            <a:off x="4328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28347251-6766-443B-AB75-942CB42AD019}"/>
              </a:ext>
            </a:extLst>
          </p:cNvPr>
          <p:cNvSpPr/>
          <p:nvPr/>
        </p:nvSpPr>
        <p:spPr>
          <a:xfrm>
            <a:off x="4519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3E224830-E326-467D-8BD1-3EAB7FE6B6B2}"/>
              </a:ext>
            </a:extLst>
          </p:cNvPr>
          <p:cNvSpPr/>
          <p:nvPr/>
        </p:nvSpPr>
        <p:spPr>
          <a:xfrm>
            <a:off x="4709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0B363C0A-50E7-4615-84A6-0F919C177D70}"/>
              </a:ext>
            </a:extLst>
          </p:cNvPr>
          <p:cNvSpPr/>
          <p:nvPr/>
        </p:nvSpPr>
        <p:spPr>
          <a:xfrm>
            <a:off x="4900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1ED90E11-E607-4A86-8297-C1FF1EFD65E1}"/>
              </a:ext>
            </a:extLst>
          </p:cNvPr>
          <p:cNvSpPr/>
          <p:nvPr/>
        </p:nvSpPr>
        <p:spPr>
          <a:xfrm>
            <a:off x="5090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5E110A6-8F58-4D85-8372-066A6DDDF6E4}"/>
              </a:ext>
            </a:extLst>
          </p:cNvPr>
          <p:cNvSpPr/>
          <p:nvPr/>
        </p:nvSpPr>
        <p:spPr>
          <a:xfrm>
            <a:off x="52813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557ED9BA-D005-4117-8B5C-58597C31D864}"/>
              </a:ext>
            </a:extLst>
          </p:cNvPr>
          <p:cNvSpPr/>
          <p:nvPr/>
        </p:nvSpPr>
        <p:spPr>
          <a:xfrm>
            <a:off x="5471836" y="357657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93FA6519-3D4C-4BD0-A4EE-CCD807D8D1BC}"/>
              </a:ext>
            </a:extLst>
          </p:cNvPr>
          <p:cNvSpPr/>
          <p:nvPr/>
        </p:nvSpPr>
        <p:spPr>
          <a:xfrm>
            <a:off x="1280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6A9B11D0-6F87-4E7E-A567-359EB44D24E4}"/>
              </a:ext>
            </a:extLst>
          </p:cNvPr>
          <p:cNvSpPr/>
          <p:nvPr/>
        </p:nvSpPr>
        <p:spPr>
          <a:xfrm>
            <a:off x="1471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11153D9-2008-4CD0-8D78-117C807FC6F3}"/>
              </a:ext>
            </a:extLst>
          </p:cNvPr>
          <p:cNvSpPr/>
          <p:nvPr/>
        </p:nvSpPr>
        <p:spPr>
          <a:xfrm>
            <a:off x="1661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69AD0FF9-880D-4C78-9867-FF13E345EB27}"/>
              </a:ext>
            </a:extLst>
          </p:cNvPr>
          <p:cNvSpPr/>
          <p:nvPr/>
        </p:nvSpPr>
        <p:spPr>
          <a:xfrm>
            <a:off x="1852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5BD7FB2-288E-45E7-881C-3EC66664ADD4}"/>
              </a:ext>
            </a:extLst>
          </p:cNvPr>
          <p:cNvSpPr/>
          <p:nvPr/>
        </p:nvSpPr>
        <p:spPr>
          <a:xfrm>
            <a:off x="2042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50C8090-B912-48A0-A068-911C49D32B5F}"/>
              </a:ext>
            </a:extLst>
          </p:cNvPr>
          <p:cNvSpPr/>
          <p:nvPr/>
        </p:nvSpPr>
        <p:spPr>
          <a:xfrm>
            <a:off x="2233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9BBD2CC-F8AC-452E-8815-920A32E2191F}"/>
              </a:ext>
            </a:extLst>
          </p:cNvPr>
          <p:cNvSpPr/>
          <p:nvPr/>
        </p:nvSpPr>
        <p:spPr>
          <a:xfrm>
            <a:off x="2423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D17EB16-2363-4A5A-A4E2-D31CC4DC1D16}"/>
              </a:ext>
            </a:extLst>
          </p:cNvPr>
          <p:cNvSpPr/>
          <p:nvPr/>
        </p:nvSpPr>
        <p:spPr>
          <a:xfrm>
            <a:off x="2614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662B36D4-1208-4422-B4F5-3C010E9CF12F}"/>
              </a:ext>
            </a:extLst>
          </p:cNvPr>
          <p:cNvSpPr/>
          <p:nvPr/>
        </p:nvSpPr>
        <p:spPr>
          <a:xfrm>
            <a:off x="2804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9F51AEF6-A6BC-4C1F-A8AA-0CD3AA1C6C6F}"/>
              </a:ext>
            </a:extLst>
          </p:cNvPr>
          <p:cNvSpPr/>
          <p:nvPr/>
        </p:nvSpPr>
        <p:spPr>
          <a:xfrm>
            <a:off x="2995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4DFD12D-E401-468F-B8BB-C374CF4282FC}"/>
              </a:ext>
            </a:extLst>
          </p:cNvPr>
          <p:cNvSpPr/>
          <p:nvPr/>
        </p:nvSpPr>
        <p:spPr>
          <a:xfrm>
            <a:off x="3185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AD37FA5B-5F37-4431-BAF4-EDF0923FB8D9}"/>
              </a:ext>
            </a:extLst>
          </p:cNvPr>
          <p:cNvSpPr/>
          <p:nvPr/>
        </p:nvSpPr>
        <p:spPr>
          <a:xfrm>
            <a:off x="3376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D4250F2B-D11D-4EDD-BA8F-C8227146838E}"/>
              </a:ext>
            </a:extLst>
          </p:cNvPr>
          <p:cNvSpPr/>
          <p:nvPr/>
        </p:nvSpPr>
        <p:spPr>
          <a:xfrm>
            <a:off x="3566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BFA934D-1F15-4F33-AFA9-A31C4FC64160}"/>
              </a:ext>
            </a:extLst>
          </p:cNvPr>
          <p:cNvSpPr/>
          <p:nvPr/>
        </p:nvSpPr>
        <p:spPr>
          <a:xfrm>
            <a:off x="3757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1A46593E-4654-48E4-B079-D64CD664BE97}"/>
              </a:ext>
            </a:extLst>
          </p:cNvPr>
          <p:cNvSpPr/>
          <p:nvPr/>
        </p:nvSpPr>
        <p:spPr>
          <a:xfrm>
            <a:off x="3947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827FFC68-928E-4CDA-8554-C0CFB39408A4}"/>
              </a:ext>
            </a:extLst>
          </p:cNvPr>
          <p:cNvSpPr/>
          <p:nvPr/>
        </p:nvSpPr>
        <p:spPr>
          <a:xfrm>
            <a:off x="4138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AB544ECA-5BA1-4E3E-AE05-7D312758AF65}"/>
              </a:ext>
            </a:extLst>
          </p:cNvPr>
          <p:cNvSpPr/>
          <p:nvPr/>
        </p:nvSpPr>
        <p:spPr>
          <a:xfrm>
            <a:off x="4328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7FDEAC7A-7A57-48BA-A6F8-554F54F5CDA7}"/>
              </a:ext>
            </a:extLst>
          </p:cNvPr>
          <p:cNvSpPr/>
          <p:nvPr/>
        </p:nvSpPr>
        <p:spPr>
          <a:xfrm>
            <a:off x="4519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5BA0005-077F-4E48-843F-DF151C0ED4DD}"/>
              </a:ext>
            </a:extLst>
          </p:cNvPr>
          <p:cNvSpPr/>
          <p:nvPr/>
        </p:nvSpPr>
        <p:spPr>
          <a:xfrm>
            <a:off x="4709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F217570-8481-4064-99F0-FDAB80B57CC3}"/>
              </a:ext>
            </a:extLst>
          </p:cNvPr>
          <p:cNvSpPr/>
          <p:nvPr/>
        </p:nvSpPr>
        <p:spPr>
          <a:xfrm>
            <a:off x="4900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CEF816A1-CF59-4176-821E-1F4124116769}"/>
              </a:ext>
            </a:extLst>
          </p:cNvPr>
          <p:cNvSpPr/>
          <p:nvPr/>
        </p:nvSpPr>
        <p:spPr>
          <a:xfrm>
            <a:off x="5090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7A06E69-A49C-4FD9-A5F7-5E6413DD0FA3}"/>
              </a:ext>
            </a:extLst>
          </p:cNvPr>
          <p:cNvSpPr/>
          <p:nvPr/>
        </p:nvSpPr>
        <p:spPr>
          <a:xfrm>
            <a:off x="5281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6EA7D069-EDD5-4E1D-A146-E65F58FB8631}"/>
              </a:ext>
            </a:extLst>
          </p:cNvPr>
          <p:cNvSpPr/>
          <p:nvPr/>
        </p:nvSpPr>
        <p:spPr>
          <a:xfrm>
            <a:off x="54718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8CEB8774-54B9-436A-B22D-7230AC41235C}"/>
              </a:ext>
            </a:extLst>
          </p:cNvPr>
          <p:cNvSpPr/>
          <p:nvPr/>
        </p:nvSpPr>
        <p:spPr>
          <a:xfrm>
            <a:off x="1090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534BC11-3477-4AE0-A5B2-563FE4E8EF38}"/>
              </a:ext>
            </a:extLst>
          </p:cNvPr>
          <p:cNvSpPr/>
          <p:nvPr/>
        </p:nvSpPr>
        <p:spPr>
          <a:xfrm>
            <a:off x="1280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5CCEE31-F63A-426D-B063-2DB1D31C2069}"/>
              </a:ext>
            </a:extLst>
          </p:cNvPr>
          <p:cNvSpPr/>
          <p:nvPr/>
        </p:nvSpPr>
        <p:spPr>
          <a:xfrm>
            <a:off x="1471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2ED135B1-822F-448B-B65F-057520DB558A}"/>
              </a:ext>
            </a:extLst>
          </p:cNvPr>
          <p:cNvSpPr/>
          <p:nvPr/>
        </p:nvSpPr>
        <p:spPr>
          <a:xfrm>
            <a:off x="1661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83229FE1-E14B-4354-9B8B-7833DE6B7F8A}"/>
              </a:ext>
            </a:extLst>
          </p:cNvPr>
          <p:cNvSpPr/>
          <p:nvPr/>
        </p:nvSpPr>
        <p:spPr>
          <a:xfrm>
            <a:off x="1852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0D89381B-605B-4BDF-A744-F3F106DEB2F1}"/>
              </a:ext>
            </a:extLst>
          </p:cNvPr>
          <p:cNvSpPr/>
          <p:nvPr/>
        </p:nvSpPr>
        <p:spPr>
          <a:xfrm>
            <a:off x="2042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0E2AC1B2-877F-4FE6-89E1-DCBC0712987B}"/>
              </a:ext>
            </a:extLst>
          </p:cNvPr>
          <p:cNvSpPr/>
          <p:nvPr/>
        </p:nvSpPr>
        <p:spPr>
          <a:xfrm>
            <a:off x="2233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BF3E755D-739E-4E78-94F6-759D9A28FB3A}"/>
              </a:ext>
            </a:extLst>
          </p:cNvPr>
          <p:cNvSpPr/>
          <p:nvPr/>
        </p:nvSpPr>
        <p:spPr>
          <a:xfrm>
            <a:off x="2423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16297872-6C96-4AAF-98C1-125BA0A6D008}"/>
              </a:ext>
            </a:extLst>
          </p:cNvPr>
          <p:cNvSpPr/>
          <p:nvPr/>
        </p:nvSpPr>
        <p:spPr>
          <a:xfrm>
            <a:off x="2614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3E21FB6D-7440-4DA3-9786-7F296CC19C25}"/>
              </a:ext>
            </a:extLst>
          </p:cNvPr>
          <p:cNvSpPr/>
          <p:nvPr/>
        </p:nvSpPr>
        <p:spPr>
          <a:xfrm>
            <a:off x="2804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3A862824-E3C7-40BA-B0EB-8B54B6D25889}"/>
              </a:ext>
            </a:extLst>
          </p:cNvPr>
          <p:cNvSpPr/>
          <p:nvPr/>
        </p:nvSpPr>
        <p:spPr>
          <a:xfrm>
            <a:off x="2995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226A7FE3-1F13-44F1-BF5C-17B5EF7C650C}"/>
              </a:ext>
            </a:extLst>
          </p:cNvPr>
          <p:cNvSpPr/>
          <p:nvPr/>
        </p:nvSpPr>
        <p:spPr>
          <a:xfrm>
            <a:off x="3185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74D9709-3BDD-4E12-ADE0-073D3C4F1D2F}"/>
              </a:ext>
            </a:extLst>
          </p:cNvPr>
          <p:cNvSpPr/>
          <p:nvPr/>
        </p:nvSpPr>
        <p:spPr>
          <a:xfrm>
            <a:off x="3376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E121A431-B9E2-47CF-8621-82AAB17BAABF}"/>
              </a:ext>
            </a:extLst>
          </p:cNvPr>
          <p:cNvSpPr/>
          <p:nvPr/>
        </p:nvSpPr>
        <p:spPr>
          <a:xfrm>
            <a:off x="3566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25C41C4A-244C-40DE-8409-56625E8D4B9D}"/>
              </a:ext>
            </a:extLst>
          </p:cNvPr>
          <p:cNvSpPr/>
          <p:nvPr/>
        </p:nvSpPr>
        <p:spPr>
          <a:xfrm>
            <a:off x="3757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1F558D53-4189-4E11-A8E7-5431CD9D5FE2}"/>
              </a:ext>
            </a:extLst>
          </p:cNvPr>
          <p:cNvSpPr/>
          <p:nvPr/>
        </p:nvSpPr>
        <p:spPr>
          <a:xfrm>
            <a:off x="3947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9A97D674-611B-4FF9-9E67-B589CD241035}"/>
              </a:ext>
            </a:extLst>
          </p:cNvPr>
          <p:cNvSpPr/>
          <p:nvPr/>
        </p:nvSpPr>
        <p:spPr>
          <a:xfrm>
            <a:off x="4138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B248E7F1-5853-40FC-9B8B-FCAFCF46E6F7}"/>
              </a:ext>
            </a:extLst>
          </p:cNvPr>
          <p:cNvSpPr/>
          <p:nvPr/>
        </p:nvSpPr>
        <p:spPr>
          <a:xfrm>
            <a:off x="4328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5EB937A0-087C-4345-B5A9-78995CC90E63}"/>
              </a:ext>
            </a:extLst>
          </p:cNvPr>
          <p:cNvSpPr/>
          <p:nvPr/>
        </p:nvSpPr>
        <p:spPr>
          <a:xfrm>
            <a:off x="4519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2F61B9D7-0D14-48E8-9345-14F0248159A5}"/>
              </a:ext>
            </a:extLst>
          </p:cNvPr>
          <p:cNvSpPr/>
          <p:nvPr/>
        </p:nvSpPr>
        <p:spPr>
          <a:xfrm>
            <a:off x="4709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D9E5F3A-3AB8-40D2-AD12-D8481B410B7C}"/>
              </a:ext>
            </a:extLst>
          </p:cNvPr>
          <p:cNvSpPr/>
          <p:nvPr/>
        </p:nvSpPr>
        <p:spPr>
          <a:xfrm>
            <a:off x="4900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B3A12B5-7E1E-456E-B0B4-662B9A9B1E21}"/>
              </a:ext>
            </a:extLst>
          </p:cNvPr>
          <p:cNvSpPr/>
          <p:nvPr/>
        </p:nvSpPr>
        <p:spPr>
          <a:xfrm>
            <a:off x="5090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035BC5A-9234-43BF-892D-DD265DEF6A11}"/>
              </a:ext>
            </a:extLst>
          </p:cNvPr>
          <p:cNvSpPr/>
          <p:nvPr/>
        </p:nvSpPr>
        <p:spPr>
          <a:xfrm>
            <a:off x="52813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3F9704F2-D883-44E9-A77F-62ED6A9459E1}"/>
              </a:ext>
            </a:extLst>
          </p:cNvPr>
          <p:cNvSpPr/>
          <p:nvPr/>
        </p:nvSpPr>
        <p:spPr>
          <a:xfrm>
            <a:off x="5471836" y="320089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F3F27CBC-8B2C-4DE8-8D91-5BD56459F63D}"/>
              </a:ext>
            </a:extLst>
          </p:cNvPr>
          <p:cNvSpPr/>
          <p:nvPr/>
        </p:nvSpPr>
        <p:spPr>
          <a:xfrm>
            <a:off x="1090336" y="376183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50AE5130-B1F7-477F-8F77-3FE5121BE1FC}"/>
              </a:ext>
            </a:extLst>
          </p:cNvPr>
          <p:cNvSpPr/>
          <p:nvPr/>
        </p:nvSpPr>
        <p:spPr>
          <a:xfrm>
            <a:off x="2809997" y="3576570"/>
            <a:ext cx="190500" cy="1905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DC63522F-56B2-4E03-B9A5-95C6F48A4982}"/>
              </a:ext>
            </a:extLst>
          </p:cNvPr>
          <p:cNvSpPr/>
          <p:nvPr/>
        </p:nvSpPr>
        <p:spPr>
          <a:xfrm>
            <a:off x="3376336" y="3202634"/>
            <a:ext cx="190500" cy="19050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B97D7DF9-3135-4A7F-9621-BDA3D890783C}"/>
              </a:ext>
            </a:extLst>
          </p:cNvPr>
          <p:cNvSpPr/>
          <p:nvPr/>
        </p:nvSpPr>
        <p:spPr>
          <a:xfrm>
            <a:off x="4709836" y="3393134"/>
            <a:ext cx="190500" cy="19050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0DF54C2A-0485-478D-8169-9B78F6B66C78}"/>
              </a:ext>
            </a:extLst>
          </p:cNvPr>
          <p:cNvSpPr/>
          <p:nvPr/>
        </p:nvSpPr>
        <p:spPr>
          <a:xfrm>
            <a:off x="4519336" y="4608722"/>
            <a:ext cx="381000" cy="178113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B017448A-8490-4604-8666-1B349318C52B}"/>
              </a:ext>
            </a:extLst>
          </p:cNvPr>
          <p:cNvSpPr/>
          <p:nvPr/>
        </p:nvSpPr>
        <p:spPr>
          <a:xfrm>
            <a:off x="2614734" y="4800962"/>
            <a:ext cx="392113" cy="17819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2BA98AD4-8E7D-445C-BC01-54CFE6DE9A7D}"/>
              </a:ext>
            </a:extLst>
          </p:cNvPr>
          <p:cNvSpPr/>
          <p:nvPr/>
        </p:nvSpPr>
        <p:spPr>
          <a:xfrm>
            <a:off x="1475305" y="4995375"/>
            <a:ext cx="392113" cy="17819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67517492-8433-4EB3-817A-B7332101EEEA}"/>
              </a:ext>
            </a:extLst>
          </p:cNvPr>
          <p:cNvSpPr/>
          <p:nvPr/>
        </p:nvSpPr>
        <p:spPr>
          <a:xfrm>
            <a:off x="3184248" y="4418222"/>
            <a:ext cx="381000" cy="17811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8FB15DFC-3D15-4F05-8B27-9081EB456E4B}"/>
              </a:ext>
            </a:extLst>
          </p:cNvPr>
          <p:cNvSpPr/>
          <p:nvPr/>
        </p:nvSpPr>
        <p:spPr>
          <a:xfrm>
            <a:off x="1664417" y="3761581"/>
            <a:ext cx="190500" cy="1905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3" name="직선 연결선 1062">
            <a:extLst>
              <a:ext uri="{FF2B5EF4-FFF2-40B4-BE49-F238E27FC236}">
                <a16:creationId xmlns:a16="http://schemas.microsoft.com/office/drawing/2014/main" id="{47C3CB67-9723-40BB-B93D-F809E826BED6}"/>
              </a:ext>
            </a:extLst>
          </p:cNvPr>
          <p:cNvCxnSpPr>
            <a:cxnSpLocks/>
            <a:stCxn id="1061" idx="3"/>
          </p:cNvCxnSpPr>
          <p:nvPr/>
        </p:nvCxnSpPr>
        <p:spPr>
          <a:xfrm flipH="1" flipV="1">
            <a:off x="3564032" y="3386229"/>
            <a:ext cx="1216" cy="112105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직선 연결선 1065">
            <a:extLst>
              <a:ext uri="{FF2B5EF4-FFF2-40B4-BE49-F238E27FC236}">
                <a16:creationId xmlns:a16="http://schemas.microsoft.com/office/drawing/2014/main" id="{1B39B10C-783B-41D0-B8F1-F3CEAFCA90D6}"/>
              </a:ext>
            </a:extLst>
          </p:cNvPr>
          <p:cNvCxnSpPr>
            <a:cxnSpLocks/>
          </p:cNvCxnSpPr>
          <p:nvPr/>
        </p:nvCxnSpPr>
        <p:spPr>
          <a:xfrm flipV="1">
            <a:off x="3182661" y="3399359"/>
            <a:ext cx="196851" cy="101917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직선 연결선 1068">
            <a:extLst>
              <a:ext uri="{FF2B5EF4-FFF2-40B4-BE49-F238E27FC236}">
                <a16:creationId xmlns:a16="http://schemas.microsoft.com/office/drawing/2014/main" id="{DAD2767F-138B-4FAA-A1AE-8EC363B2DED6}"/>
              </a:ext>
            </a:extLst>
          </p:cNvPr>
          <p:cNvCxnSpPr>
            <a:cxnSpLocks/>
          </p:cNvCxnSpPr>
          <p:nvPr/>
        </p:nvCxnSpPr>
        <p:spPr>
          <a:xfrm flipV="1">
            <a:off x="4522511" y="3580335"/>
            <a:ext cx="190501" cy="1028699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직선 연결선 1071">
            <a:extLst>
              <a:ext uri="{FF2B5EF4-FFF2-40B4-BE49-F238E27FC236}">
                <a16:creationId xmlns:a16="http://schemas.microsoft.com/office/drawing/2014/main" id="{4358DC6A-EC6C-4DEE-8529-017CB071B08D}"/>
              </a:ext>
            </a:extLst>
          </p:cNvPr>
          <p:cNvCxnSpPr>
            <a:cxnSpLocks/>
          </p:cNvCxnSpPr>
          <p:nvPr/>
        </p:nvCxnSpPr>
        <p:spPr>
          <a:xfrm flipH="1" flipV="1">
            <a:off x="4900336" y="3586685"/>
            <a:ext cx="6350" cy="1012824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직선 연결선 1076">
            <a:extLst>
              <a:ext uri="{FF2B5EF4-FFF2-40B4-BE49-F238E27FC236}">
                <a16:creationId xmlns:a16="http://schemas.microsoft.com/office/drawing/2014/main" id="{D099080F-F503-46CA-B943-0EA477673CE8}"/>
              </a:ext>
            </a:extLst>
          </p:cNvPr>
          <p:cNvCxnSpPr>
            <a:cxnSpLocks/>
          </p:cNvCxnSpPr>
          <p:nvPr/>
        </p:nvCxnSpPr>
        <p:spPr>
          <a:xfrm flipV="1">
            <a:off x="2992161" y="3764485"/>
            <a:ext cx="0" cy="103822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직선 연결선 1079">
            <a:extLst>
              <a:ext uri="{FF2B5EF4-FFF2-40B4-BE49-F238E27FC236}">
                <a16:creationId xmlns:a16="http://schemas.microsoft.com/office/drawing/2014/main" id="{FB2897B8-388C-41ED-BFDA-F9CAE99D7205}"/>
              </a:ext>
            </a:extLst>
          </p:cNvPr>
          <p:cNvCxnSpPr>
            <a:cxnSpLocks/>
          </p:cNvCxnSpPr>
          <p:nvPr/>
        </p:nvCxnSpPr>
        <p:spPr>
          <a:xfrm flipV="1">
            <a:off x="2617511" y="3767659"/>
            <a:ext cx="184150" cy="10350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직선 연결선 1082">
            <a:extLst>
              <a:ext uri="{FF2B5EF4-FFF2-40B4-BE49-F238E27FC236}">
                <a16:creationId xmlns:a16="http://schemas.microsoft.com/office/drawing/2014/main" id="{3191C808-7AAD-497E-A6DA-5D52CF448D6D}"/>
              </a:ext>
            </a:extLst>
          </p:cNvPr>
          <p:cNvCxnSpPr>
            <a:cxnSpLocks/>
          </p:cNvCxnSpPr>
          <p:nvPr/>
        </p:nvCxnSpPr>
        <p:spPr>
          <a:xfrm flipH="1" flipV="1">
            <a:off x="1852336" y="3948635"/>
            <a:ext cx="9525" cy="10540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직선 연결선 1085">
            <a:extLst>
              <a:ext uri="{FF2B5EF4-FFF2-40B4-BE49-F238E27FC236}">
                <a16:creationId xmlns:a16="http://schemas.microsoft.com/office/drawing/2014/main" id="{7FDD4ADF-FE4A-4C82-87B4-CE1FFD6A6024}"/>
              </a:ext>
            </a:extLst>
          </p:cNvPr>
          <p:cNvCxnSpPr>
            <a:cxnSpLocks/>
          </p:cNvCxnSpPr>
          <p:nvPr/>
        </p:nvCxnSpPr>
        <p:spPr>
          <a:xfrm flipV="1">
            <a:off x="1477686" y="3945459"/>
            <a:ext cx="187326" cy="1041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7AE85D9-B45B-43C4-9604-645C0F1B646A}"/>
              </a:ext>
            </a:extLst>
          </p:cNvPr>
          <p:cNvSpPr txBox="1"/>
          <p:nvPr/>
        </p:nvSpPr>
        <p:spPr>
          <a:xfrm>
            <a:off x="6144331" y="5786317"/>
            <a:ext cx="129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Conv1D Bank (K =16)</a:t>
            </a:r>
          </a:p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+ 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ReLU</a:t>
            </a:r>
            <a:endParaRPr lang="en-US" altLang="ko-KR" sz="9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5962A27-0830-452F-AAAB-12A5370B5B5B}"/>
              </a:ext>
            </a:extLst>
          </p:cNvPr>
          <p:cNvSpPr txBox="1"/>
          <p:nvPr/>
        </p:nvSpPr>
        <p:spPr>
          <a:xfrm>
            <a:off x="6096000" y="6275119"/>
            <a:ext cx="12779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Sequence Data Input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D56D3597-DA02-4592-9DFE-3423CA8B9AFD}"/>
              </a:ext>
            </a:extLst>
          </p:cNvPr>
          <p:cNvSpPr txBox="1"/>
          <p:nvPr/>
        </p:nvSpPr>
        <p:spPr>
          <a:xfrm>
            <a:off x="6152351" y="4633402"/>
            <a:ext cx="12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Max polling</a:t>
            </a:r>
          </a:p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(Stride : 1, width : 2) 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47ABDC5-61B2-4CBF-9BD7-127634EC92ED}"/>
              </a:ext>
            </a:extLst>
          </p:cNvPr>
          <p:cNvSpPr txBox="1"/>
          <p:nvPr/>
        </p:nvSpPr>
        <p:spPr>
          <a:xfrm>
            <a:off x="6214069" y="340503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Conv1D Projection</a:t>
            </a:r>
          </a:p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ReLU</a:t>
            </a:r>
            <a:endParaRPr lang="en-US" altLang="ko-KR" sz="9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7B37E555-9FF0-46A5-AB0E-DC7E1B2B11B6}"/>
              </a:ext>
            </a:extLst>
          </p:cNvPr>
          <p:cNvSpPr/>
          <p:nvPr/>
        </p:nvSpPr>
        <p:spPr>
          <a:xfrm>
            <a:off x="1090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05EB52C0-CD68-47A2-A743-A51D0F441CAC}"/>
              </a:ext>
            </a:extLst>
          </p:cNvPr>
          <p:cNvSpPr/>
          <p:nvPr/>
        </p:nvSpPr>
        <p:spPr>
          <a:xfrm>
            <a:off x="1280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3FC874D-9C20-4A6F-B497-F3E18B258E77}"/>
              </a:ext>
            </a:extLst>
          </p:cNvPr>
          <p:cNvSpPr/>
          <p:nvPr/>
        </p:nvSpPr>
        <p:spPr>
          <a:xfrm>
            <a:off x="1471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BC7E03F5-7065-466A-AD60-71F2E8B8EA6D}"/>
              </a:ext>
            </a:extLst>
          </p:cNvPr>
          <p:cNvSpPr/>
          <p:nvPr/>
        </p:nvSpPr>
        <p:spPr>
          <a:xfrm>
            <a:off x="1661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7191D36A-F768-4550-8B11-0413C35E2540}"/>
              </a:ext>
            </a:extLst>
          </p:cNvPr>
          <p:cNvSpPr/>
          <p:nvPr/>
        </p:nvSpPr>
        <p:spPr>
          <a:xfrm>
            <a:off x="1852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6BADE572-EE0F-4F58-AE23-ADCF5DD83B56}"/>
              </a:ext>
            </a:extLst>
          </p:cNvPr>
          <p:cNvSpPr/>
          <p:nvPr/>
        </p:nvSpPr>
        <p:spPr>
          <a:xfrm>
            <a:off x="2042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BF320AC7-08E5-4B9F-857F-2116C14543F7}"/>
              </a:ext>
            </a:extLst>
          </p:cNvPr>
          <p:cNvSpPr/>
          <p:nvPr/>
        </p:nvSpPr>
        <p:spPr>
          <a:xfrm>
            <a:off x="2233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0CE1EFDA-100A-4CCF-9B24-1780E123B0F2}"/>
              </a:ext>
            </a:extLst>
          </p:cNvPr>
          <p:cNvSpPr/>
          <p:nvPr/>
        </p:nvSpPr>
        <p:spPr>
          <a:xfrm>
            <a:off x="2423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01DF61B9-BF37-4ABF-A254-40295835481B}"/>
              </a:ext>
            </a:extLst>
          </p:cNvPr>
          <p:cNvSpPr/>
          <p:nvPr/>
        </p:nvSpPr>
        <p:spPr>
          <a:xfrm>
            <a:off x="2614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C5A9A7C1-C7C7-4831-9532-295025EAFB45}"/>
              </a:ext>
            </a:extLst>
          </p:cNvPr>
          <p:cNvSpPr/>
          <p:nvPr/>
        </p:nvSpPr>
        <p:spPr>
          <a:xfrm>
            <a:off x="2804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3E7003E-21E6-46DB-B6E2-1751CE798BEC}"/>
              </a:ext>
            </a:extLst>
          </p:cNvPr>
          <p:cNvSpPr/>
          <p:nvPr/>
        </p:nvSpPr>
        <p:spPr>
          <a:xfrm>
            <a:off x="2995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CD5B584-D3B4-47AB-A0EA-B0D7C0A6EFC5}"/>
              </a:ext>
            </a:extLst>
          </p:cNvPr>
          <p:cNvSpPr/>
          <p:nvPr/>
        </p:nvSpPr>
        <p:spPr>
          <a:xfrm>
            <a:off x="3185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B19E97A8-B0AA-4BC8-89E1-27AA738D5B3D}"/>
              </a:ext>
            </a:extLst>
          </p:cNvPr>
          <p:cNvSpPr/>
          <p:nvPr/>
        </p:nvSpPr>
        <p:spPr>
          <a:xfrm>
            <a:off x="3376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943473E9-8591-4BEB-99AB-1252B92B7CB6}"/>
              </a:ext>
            </a:extLst>
          </p:cNvPr>
          <p:cNvSpPr/>
          <p:nvPr/>
        </p:nvSpPr>
        <p:spPr>
          <a:xfrm>
            <a:off x="3566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18DF683A-9AC1-4A1A-9D03-AE2086268231}"/>
              </a:ext>
            </a:extLst>
          </p:cNvPr>
          <p:cNvSpPr/>
          <p:nvPr/>
        </p:nvSpPr>
        <p:spPr>
          <a:xfrm>
            <a:off x="3757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7D63B640-6AA9-43C2-AD2A-46F3A6D7DD1A}"/>
              </a:ext>
            </a:extLst>
          </p:cNvPr>
          <p:cNvSpPr/>
          <p:nvPr/>
        </p:nvSpPr>
        <p:spPr>
          <a:xfrm>
            <a:off x="3947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AEEA70FF-E3E6-4FD4-90CF-A0202E79ED36}"/>
              </a:ext>
            </a:extLst>
          </p:cNvPr>
          <p:cNvSpPr/>
          <p:nvPr/>
        </p:nvSpPr>
        <p:spPr>
          <a:xfrm>
            <a:off x="4138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6CB974B9-4213-4CCF-9D67-F0A9871903A1}"/>
              </a:ext>
            </a:extLst>
          </p:cNvPr>
          <p:cNvSpPr/>
          <p:nvPr/>
        </p:nvSpPr>
        <p:spPr>
          <a:xfrm>
            <a:off x="4328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1881D15A-F0C7-4E3E-BD85-197CC0AD9E04}"/>
              </a:ext>
            </a:extLst>
          </p:cNvPr>
          <p:cNvSpPr/>
          <p:nvPr/>
        </p:nvSpPr>
        <p:spPr>
          <a:xfrm>
            <a:off x="4519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31D4DAE9-86F8-4D8C-AF90-DF78BE273D43}"/>
              </a:ext>
            </a:extLst>
          </p:cNvPr>
          <p:cNvSpPr/>
          <p:nvPr/>
        </p:nvSpPr>
        <p:spPr>
          <a:xfrm>
            <a:off x="4709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35D110FF-6E7D-498D-96F4-9E0BB102F51B}"/>
              </a:ext>
            </a:extLst>
          </p:cNvPr>
          <p:cNvSpPr/>
          <p:nvPr/>
        </p:nvSpPr>
        <p:spPr>
          <a:xfrm>
            <a:off x="4900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18925E50-011E-4C65-B6CC-EAC81C0BFC4A}"/>
              </a:ext>
            </a:extLst>
          </p:cNvPr>
          <p:cNvSpPr/>
          <p:nvPr/>
        </p:nvSpPr>
        <p:spPr>
          <a:xfrm>
            <a:off x="5090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6C0C9550-0375-4B9B-85EC-FC7704AB72DF}"/>
              </a:ext>
            </a:extLst>
          </p:cNvPr>
          <p:cNvSpPr/>
          <p:nvPr/>
        </p:nvSpPr>
        <p:spPr>
          <a:xfrm>
            <a:off x="52813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AF90884A-6DAE-4C58-9E94-CA1B98A50043}"/>
              </a:ext>
            </a:extLst>
          </p:cNvPr>
          <p:cNvSpPr/>
          <p:nvPr/>
        </p:nvSpPr>
        <p:spPr>
          <a:xfrm>
            <a:off x="5471836" y="2338631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DA5FEF64-D7D4-4C22-AD56-0ABDF77053CB}"/>
              </a:ext>
            </a:extLst>
          </p:cNvPr>
          <p:cNvSpPr/>
          <p:nvPr/>
        </p:nvSpPr>
        <p:spPr>
          <a:xfrm>
            <a:off x="1090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787A361E-705C-42EF-A4C9-A3FB49C9529C}"/>
              </a:ext>
            </a:extLst>
          </p:cNvPr>
          <p:cNvSpPr/>
          <p:nvPr/>
        </p:nvSpPr>
        <p:spPr>
          <a:xfrm>
            <a:off x="1280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BA233523-A039-43C3-AF07-7D8BED2BB930}"/>
              </a:ext>
            </a:extLst>
          </p:cNvPr>
          <p:cNvSpPr/>
          <p:nvPr/>
        </p:nvSpPr>
        <p:spPr>
          <a:xfrm>
            <a:off x="1471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78262194-ABC4-40BD-89A0-C78D74210FAB}"/>
              </a:ext>
            </a:extLst>
          </p:cNvPr>
          <p:cNvSpPr/>
          <p:nvPr/>
        </p:nvSpPr>
        <p:spPr>
          <a:xfrm>
            <a:off x="1661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565C33AF-06F7-49C5-BAD1-0CCD2E7D0B42}"/>
              </a:ext>
            </a:extLst>
          </p:cNvPr>
          <p:cNvSpPr/>
          <p:nvPr/>
        </p:nvSpPr>
        <p:spPr>
          <a:xfrm>
            <a:off x="1852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B21C59B3-1ED7-4B0B-8E00-DB52B38C55BC}"/>
              </a:ext>
            </a:extLst>
          </p:cNvPr>
          <p:cNvSpPr/>
          <p:nvPr/>
        </p:nvSpPr>
        <p:spPr>
          <a:xfrm>
            <a:off x="2042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68D9717B-9896-420E-A0C2-DEE604C378CA}"/>
              </a:ext>
            </a:extLst>
          </p:cNvPr>
          <p:cNvSpPr/>
          <p:nvPr/>
        </p:nvSpPr>
        <p:spPr>
          <a:xfrm>
            <a:off x="2233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E7ED1C57-D433-4585-9B0F-29BAFA7CA268}"/>
              </a:ext>
            </a:extLst>
          </p:cNvPr>
          <p:cNvSpPr/>
          <p:nvPr/>
        </p:nvSpPr>
        <p:spPr>
          <a:xfrm>
            <a:off x="2423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C03DC100-B0FA-42A5-9B96-01C8DB1819E6}"/>
              </a:ext>
            </a:extLst>
          </p:cNvPr>
          <p:cNvSpPr/>
          <p:nvPr/>
        </p:nvSpPr>
        <p:spPr>
          <a:xfrm>
            <a:off x="2614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9F1B065-551D-477E-87AB-E6C07509E24E}"/>
              </a:ext>
            </a:extLst>
          </p:cNvPr>
          <p:cNvSpPr/>
          <p:nvPr/>
        </p:nvSpPr>
        <p:spPr>
          <a:xfrm>
            <a:off x="2804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9142882-CA05-4A9B-B99B-95168ED3900C}"/>
              </a:ext>
            </a:extLst>
          </p:cNvPr>
          <p:cNvSpPr/>
          <p:nvPr/>
        </p:nvSpPr>
        <p:spPr>
          <a:xfrm>
            <a:off x="2995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8FD9B6AE-606D-49BD-AF88-61693C785CF7}"/>
              </a:ext>
            </a:extLst>
          </p:cNvPr>
          <p:cNvSpPr/>
          <p:nvPr/>
        </p:nvSpPr>
        <p:spPr>
          <a:xfrm>
            <a:off x="3185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2C082699-2B31-4C72-AEED-14C964F57A01}"/>
              </a:ext>
            </a:extLst>
          </p:cNvPr>
          <p:cNvSpPr/>
          <p:nvPr/>
        </p:nvSpPr>
        <p:spPr>
          <a:xfrm>
            <a:off x="3376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4D7440BA-63DB-42A2-8FA4-847569C28461}"/>
              </a:ext>
            </a:extLst>
          </p:cNvPr>
          <p:cNvSpPr/>
          <p:nvPr/>
        </p:nvSpPr>
        <p:spPr>
          <a:xfrm>
            <a:off x="3566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4BFB064C-CAAF-46BC-BF08-9448E078158D}"/>
              </a:ext>
            </a:extLst>
          </p:cNvPr>
          <p:cNvSpPr/>
          <p:nvPr/>
        </p:nvSpPr>
        <p:spPr>
          <a:xfrm>
            <a:off x="3757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0910EDF5-5E3C-458C-8B09-9E8E2BD20B5E}"/>
              </a:ext>
            </a:extLst>
          </p:cNvPr>
          <p:cNvSpPr/>
          <p:nvPr/>
        </p:nvSpPr>
        <p:spPr>
          <a:xfrm>
            <a:off x="3947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FBBA90FC-CC11-4492-8692-C425ADEA9B59}"/>
              </a:ext>
            </a:extLst>
          </p:cNvPr>
          <p:cNvSpPr/>
          <p:nvPr/>
        </p:nvSpPr>
        <p:spPr>
          <a:xfrm>
            <a:off x="4138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BF4106C-D0DF-45B9-AB36-BD2D12F38118}"/>
              </a:ext>
            </a:extLst>
          </p:cNvPr>
          <p:cNvSpPr/>
          <p:nvPr/>
        </p:nvSpPr>
        <p:spPr>
          <a:xfrm>
            <a:off x="4328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115639B3-BDC2-43C7-BF87-8531ACFE51B5}"/>
              </a:ext>
            </a:extLst>
          </p:cNvPr>
          <p:cNvSpPr/>
          <p:nvPr/>
        </p:nvSpPr>
        <p:spPr>
          <a:xfrm>
            <a:off x="4519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07D39E75-AC08-4B3B-8B23-26F282814324}"/>
              </a:ext>
            </a:extLst>
          </p:cNvPr>
          <p:cNvSpPr/>
          <p:nvPr/>
        </p:nvSpPr>
        <p:spPr>
          <a:xfrm>
            <a:off x="4709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659057D0-49AF-47E1-A4B9-A9A5A8440AF8}"/>
              </a:ext>
            </a:extLst>
          </p:cNvPr>
          <p:cNvSpPr/>
          <p:nvPr/>
        </p:nvSpPr>
        <p:spPr>
          <a:xfrm>
            <a:off x="4900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737F80D-07CB-4B3D-95FA-E04D51001783}"/>
              </a:ext>
            </a:extLst>
          </p:cNvPr>
          <p:cNvSpPr/>
          <p:nvPr/>
        </p:nvSpPr>
        <p:spPr>
          <a:xfrm>
            <a:off x="5090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4ADF2C69-84A0-469A-B100-597AA005FF12}"/>
              </a:ext>
            </a:extLst>
          </p:cNvPr>
          <p:cNvSpPr/>
          <p:nvPr/>
        </p:nvSpPr>
        <p:spPr>
          <a:xfrm>
            <a:off x="52813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ED274FDD-8DD8-410B-87C9-E5FBCF7EB963}"/>
              </a:ext>
            </a:extLst>
          </p:cNvPr>
          <p:cNvSpPr/>
          <p:nvPr/>
        </p:nvSpPr>
        <p:spPr>
          <a:xfrm>
            <a:off x="5471836" y="252897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8F13ED4C-CA5D-4658-BDD1-00595F47919B}"/>
              </a:ext>
            </a:extLst>
          </p:cNvPr>
          <p:cNvSpPr/>
          <p:nvPr/>
        </p:nvSpPr>
        <p:spPr>
          <a:xfrm>
            <a:off x="1090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D24F225E-3A03-48F2-94AE-313DC07331BA}"/>
              </a:ext>
            </a:extLst>
          </p:cNvPr>
          <p:cNvSpPr/>
          <p:nvPr/>
        </p:nvSpPr>
        <p:spPr>
          <a:xfrm>
            <a:off x="1280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75C97DC-2EAE-4D38-8206-F2D7D573D441}"/>
              </a:ext>
            </a:extLst>
          </p:cNvPr>
          <p:cNvSpPr/>
          <p:nvPr/>
        </p:nvSpPr>
        <p:spPr>
          <a:xfrm>
            <a:off x="1471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210FF83C-E056-4F52-9AC6-AC964245F5F5}"/>
              </a:ext>
            </a:extLst>
          </p:cNvPr>
          <p:cNvSpPr/>
          <p:nvPr/>
        </p:nvSpPr>
        <p:spPr>
          <a:xfrm>
            <a:off x="1661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FFC422AF-B935-4CDE-A67F-1020771407A9}"/>
              </a:ext>
            </a:extLst>
          </p:cNvPr>
          <p:cNvSpPr/>
          <p:nvPr/>
        </p:nvSpPr>
        <p:spPr>
          <a:xfrm>
            <a:off x="1852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B52C2D8C-E8CB-4E10-B5F9-D874C160884E}"/>
              </a:ext>
            </a:extLst>
          </p:cNvPr>
          <p:cNvSpPr/>
          <p:nvPr/>
        </p:nvSpPr>
        <p:spPr>
          <a:xfrm>
            <a:off x="2042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8EE70A6D-5A96-4393-9CD0-0091A14BF71C}"/>
              </a:ext>
            </a:extLst>
          </p:cNvPr>
          <p:cNvSpPr/>
          <p:nvPr/>
        </p:nvSpPr>
        <p:spPr>
          <a:xfrm>
            <a:off x="2233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A56CCFC5-AA6B-4348-A2F0-D4744735D35D}"/>
              </a:ext>
            </a:extLst>
          </p:cNvPr>
          <p:cNvSpPr/>
          <p:nvPr/>
        </p:nvSpPr>
        <p:spPr>
          <a:xfrm>
            <a:off x="2423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D8EF7BDC-6C86-4493-A28C-D5428B78FC4A}"/>
              </a:ext>
            </a:extLst>
          </p:cNvPr>
          <p:cNvSpPr/>
          <p:nvPr/>
        </p:nvSpPr>
        <p:spPr>
          <a:xfrm>
            <a:off x="2614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BF1F4A66-0D00-40DA-BA6D-ADC929880993}"/>
              </a:ext>
            </a:extLst>
          </p:cNvPr>
          <p:cNvSpPr/>
          <p:nvPr/>
        </p:nvSpPr>
        <p:spPr>
          <a:xfrm>
            <a:off x="2804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138AD8EF-5959-4E74-B722-D065A3AF4D35}"/>
              </a:ext>
            </a:extLst>
          </p:cNvPr>
          <p:cNvSpPr/>
          <p:nvPr/>
        </p:nvSpPr>
        <p:spPr>
          <a:xfrm>
            <a:off x="2995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D04C09E1-AAFC-423A-A2F5-3CC13E4879CA}"/>
              </a:ext>
            </a:extLst>
          </p:cNvPr>
          <p:cNvSpPr/>
          <p:nvPr/>
        </p:nvSpPr>
        <p:spPr>
          <a:xfrm>
            <a:off x="3185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01BEB44-E198-4D63-8D16-88410DCA11FE}"/>
              </a:ext>
            </a:extLst>
          </p:cNvPr>
          <p:cNvSpPr/>
          <p:nvPr/>
        </p:nvSpPr>
        <p:spPr>
          <a:xfrm>
            <a:off x="3376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B690F541-B453-4208-9045-349D69084F7C}"/>
              </a:ext>
            </a:extLst>
          </p:cNvPr>
          <p:cNvSpPr/>
          <p:nvPr/>
        </p:nvSpPr>
        <p:spPr>
          <a:xfrm>
            <a:off x="3566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9A84F59E-65D1-4941-8795-3C9A455C19F9}"/>
              </a:ext>
            </a:extLst>
          </p:cNvPr>
          <p:cNvSpPr/>
          <p:nvPr/>
        </p:nvSpPr>
        <p:spPr>
          <a:xfrm>
            <a:off x="3757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649A06B-6F5E-4702-90A7-5D85EFE5CC34}"/>
              </a:ext>
            </a:extLst>
          </p:cNvPr>
          <p:cNvSpPr/>
          <p:nvPr/>
        </p:nvSpPr>
        <p:spPr>
          <a:xfrm>
            <a:off x="3947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7E6662A5-0428-4DF6-A990-56BADC913B65}"/>
              </a:ext>
            </a:extLst>
          </p:cNvPr>
          <p:cNvSpPr/>
          <p:nvPr/>
        </p:nvSpPr>
        <p:spPr>
          <a:xfrm>
            <a:off x="4138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C03B438E-A997-4088-86B0-F24D0C379E4A}"/>
              </a:ext>
            </a:extLst>
          </p:cNvPr>
          <p:cNvSpPr/>
          <p:nvPr/>
        </p:nvSpPr>
        <p:spPr>
          <a:xfrm>
            <a:off x="4328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72A8B2A-A488-4E48-8065-3411DEE0B645}"/>
              </a:ext>
            </a:extLst>
          </p:cNvPr>
          <p:cNvSpPr/>
          <p:nvPr/>
        </p:nvSpPr>
        <p:spPr>
          <a:xfrm>
            <a:off x="4519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974B751D-7C2C-45E9-A23D-5A51B4AEAAE9}"/>
              </a:ext>
            </a:extLst>
          </p:cNvPr>
          <p:cNvSpPr/>
          <p:nvPr/>
        </p:nvSpPr>
        <p:spPr>
          <a:xfrm>
            <a:off x="4709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57DD78B0-FA43-4F94-BA1B-E0B00C32DC61}"/>
              </a:ext>
            </a:extLst>
          </p:cNvPr>
          <p:cNvSpPr/>
          <p:nvPr/>
        </p:nvSpPr>
        <p:spPr>
          <a:xfrm>
            <a:off x="4900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C140A30B-1521-42EB-A974-04D40D9C7FF7}"/>
              </a:ext>
            </a:extLst>
          </p:cNvPr>
          <p:cNvSpPr/>
          <p:nvPr/>
        </p:nvSpPr>
        <p:spPr>
          <a:xfrm>
            <a:off x="5090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55CFDFB1-F96F-430B-8CE1-D921ADF55749}"/>
              </a:ext>
            </a:extLst>
          </p:cNvPr>
          <p:cNvSpPr/>
          <p:nvPr/>
        </p:nvSpPr>
        <p:spPr>
          <a:xfrm>
            <a:off x="52813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36931623-0DC3-4311-A6CB-518852DAD33E}"/>
              </a:ext>
            </a:extLst>
          </p:cNvPr>
          <p:cNvSpPr/>
          <p:nvPr/>
        </p:nvSpPr>
        <p:spPr>
          <a:xfrm>
            <a:off x="5471836" y="215329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ED2009B7-CE0A-4CED-BCEB-9DB2B6DD4E62}"/>
              </a:ext>
            </a:extLst>
          </p:cNvPr>
          <p:cNvSpPr/>
          <p:nvPr/>
        </p:nvSpPr>
        <p:spPr>
          <a:xfrm>
            <a:off x="3947836" y="2343710"/>
            <a:ext cx="190500" cy="19050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97E448C-497E-4366-AE1E-63B5A57A309C}"/>
              </a:ext>
            </a:extLst>
          </p:cNvPr>
          <p:cNvSpPr/>
          <p:nvPr/>
        </p:nvSpPr>
        <p:spPr>
          <a:xfrm>
            <a:off x="3757750" y="3206207"/>
            <a:ext cx="571086" cy="74587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26D5885F-FD8A-4640-85DE-6B232F1AE70F}"/>
              </a:ext>
            </a:extLst>
          </p:cNvPr>
          <p:cNvCxnSpPr>
            <a:cxnSpLocks/>
          </p:cNvCxnSpPr>
          <p:nvPr/>
        </p:nvCxnSpPr>
        <p:spPr>
          <a:xfrm flipV="1">
            <a:off x="3760511" y="2529409"/>
            <a:ext cx="187326" cy="67310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DD31EEB2-9A3A-461F-8CF8-4E5E2506AF26}"/>
              </a:ext>
            </a:extLst>
          </p:cNvPr>
          <p:cNvCxnSpPr>
            <a:cxnSpLocks/>
          </p:cNvCxnSpPr>
          <p:nvPr/>
        </p:nvCxnSpPr>
        <p:spPr>
          <a:xfrm flipH="1" flipV="1">
            <a:off x="4131986" y="2526235"/>
            <a:ext cx="196850" cy="682624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5798BAD5-D73A-4061-8237-86E6AE45E71D}"/>
              </a:ext>
            </a:extLst>
          </p:cNvPr>
          <p:cNvCxnSpPr>
            <a:stCxn id="62" idx="3"/>
            <a:endCxn id="411" idx="3"/>
          </p:cNvCxnSpPr>
          <p:nvPr/>
        </p:nvCxnSpPr>
        <p:spPr>
          <a:xfrm flipV="1">
            <a:off x="5662336" y="2433881"/>
            <a:ext cx="12700" cy="3398005"/>
          </a:xfrm>
          <a:prstGeom prst="bentConnector3">
            <a:avLst>
              <a:gd name="adj1" fmla="val 1800000"/>
            </a:avLst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extBox 475">
            <a:extLst>
              <a:ext uri="{FF2B5EF4-FFF2-40B4-BE49-F238E27FC236}">
                <a16:creationId xmlns:a16="http://schemas.microsoft.com/office/drawing/2014/main" id="{64E49A53-0A07-4833-8E74-67531DB6C60B}"/>
              </a:ext>
            </a:extLst>
          </p:cNvPr>
          <p:cNvSpPr txBox="1"/>
          <p:nvPr/>
        </p:nvSpPr>
        <p:spPr>
          <a:xfrm>
            <a:off x="6165981" y="2237110"/>
            <a:ext cx="1252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Residaul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Connection</a:t>
            </a: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99A27B3D-A230-4F8C-B0A6-112A2843A881}"/>
              </a:ext>
            </a:extLst>
          </p:cNvPr>
          <p:cNvSpPr/>
          <p:nvPr/>
        </p:nvSpPr>
        <p:spPr>
          <a:xfrm>
            <a:off x="876977" y="1440121"/>
            <a:ext cx="5189220" cy="37393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HighWay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0485262-CEAA-4387-9E4A-7BB90C7983D6}"/>
              </a:ext>
            </a:extLst>
          </p:cNvPr>
          <p:cNvSpPr/>
          <p:nvPr/>
        </p:nvSpPr>
        <p:spPr>
          <a:xfrm>
            <a:off x="1087162" y="62888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8C86FCFB-9FD2-4C06-A730-4EA86B05FD33}"/>
              </a:ext>
            </a:extLst>
          </p:cNvPr>
          <p:cNvSpPr/>
          <p:nvPr/>
        </p:nvSpPr>
        <p:spPr>
          <a:xfrm>
            <a:off x="1087162" y="819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F630B14-CE19-4A78-BA09-0AA25B098A0F}"/>
              </a:ext>
            </a:extLst>
          </p:cNvPr>
          <p:cNvSpPr/>
          <p:nvPr/>
        </p:nvSpPr>
        <p:spPr>
          <a:xfrm>
            <a:off x="1087162" y="44354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E5B3C7B5-F462-4756-81A8-8E509143AC1D}"/>
              </a:ext>
            </a:extLst>
          </p:cNvPr>
          <p:cNvCxnSpPr/>
          <p:nvPr/>
        </p:nvCxnSpPr>
        <p:spPr>
          <a:xfrm>
            <a:off x="1361269" y="563449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DAC85D91-88A9-4626-8B40-E152C967301E}"/>
              </a:ext>
            </a:extLst>
          </p:cNvPr>
          <p:cNvSpPr/>
          <p:nvPr/>
        </p:nvSpPr>
        <p:spPr>
          <a:xfrm>
            <a:off x="1640035" y="62888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8F1A86FE-BE8B-4CA1-9356-8BC3CD541B1A}"/>
              </a:ext>
            </a:extLst>
          </p:cNvPr>
          <p:cNvSpPr/>
          <p:nvPr/>
        </p:nvSpPr>
        <p:spPr>
          <a:xfrm>
            <a:off x="1640035" y="819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5629E42C-80BB-4803-8D37-2A2111772ABD}"/>
              </a:ext>
            </a:extLst>
          </p:cNvPr>
          <p:cNvSpPr/>
          <p:nvPr/>
        </p:nvSpPr>
        <p:spPr>
          <a:xfrm>
            <a:off x="1640035" y="44354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5FF7E414-13E1-4A56-AD58-BCE6BB2E53E1}"/>
              </a:ext>
            </a:extLst>
          </p:cNvPr>
          <p:cNvSpPr/>
          <p:nvPr/>
        </p:nvSpPr>
        <p:spPr>
          <a:xfrm>
            <a:off x="2138086" y="62888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08696EA4-A4D2-42BE-AEEF-BDF84853B1B9}"/>
              </a:ext>
            </a:extLst>
          </p:cNvPr>
          <p:cNvSpPr/>
          <p:nvPr/>
        </p:nvSpPr>
        <p:spPr>
          <a:xfrm>
            <a:off x="2138086" y="819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3C22B64C-444F-4A33-BF53-3C96AF4A996A}"/>
              </a:ext>
            </a:extLst>
          </p:cNvPr>
          <p:cNvSpPr/>
          <p:nvPr/>
        </p:nvSpPr>
        <p:spPr>
          <a:xfrm>
            <a:off x="2138086" y="44354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6" name="직선 화살표 연결선 495">
            <a:extLst>
              <a:ext uri="{FF2B5EF4-FFF2-40B4-BE49-F238E27FC236}">
                <a16:creationId xmlns:a16="http://schemas.microsoft.com/office/drawing/2014/main" id="{29A64DFA-0677-4DB7-AA4B-CF13579DF15F}"/>
              </a:ext>
            </a:extLst>
          </p:cNvPr>
          <p:cNvCxnSpPr/>
          <p:nvPr/>
        </p:nvCxnSpPr>
        <p:spPr>
          <a:xfrm>
            <a:off x="1891494" y="563449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직선 화살표 연결선 496">
            <a:extLst>
              <a:ext uri="{FF2B5EF4-FFF2-40B4-BE49-F238E27FC236}">
                <a16:creationId xmlns:a16="http://schemas.microsoft.com/office/drawing/2014/main" id="{CED95702-6E7D-44D0-95C3-80EB56A94D4E}"/>
              </a:ext>
            </a:extLst>
          </p:cNvPr>
          <p:cNvCxnSpPr/>
          <p:nvPr/>
        </p:nvCxnSpPr>
        <p:spPr>
          <a:xfrm>
            <a:off x="1361269" y="831287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화살표 연결선 497">
            <a:extLst>
              <a:ext uri="{FF2B5EF4-FFF2-40B4-BE49-F238E27FC236}">
                <a16:creationId xmlns:a16="http://schemas.microsoft.com/office/drawing/2014/main" id="{927A1A55-813C-402B-9192-67ECF5B6CF5B}"/>
              </a:ext>
            </a:extLst>
          </p:cNvPr>
          <p:cNvCxnSpPr/>
          <p:nvPr/>
        </p:nvCxnSpPr>
        <p:spPr>
          <a:xfrm>
            <a:off x="1891494" y="831287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1DC8AC3D-4604-4F42-A986-C3CD2D671EA6}"/>
              </a:ext>
            </a:extLst>
          </p:cNvPr>
          <p:cNvSpPr/>
          <p:nvPr/>
        </p:nvSpPr>
        <p:spPr>
          <a:xfrm>
            <a:off x="4420303" y="62888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ADEBB1C5-AE3C-47C7-90F0-94E7BC31AB2B}"/>
              </a:ext>
            </a:extLst>
          </p:cNvPr>
          <p:cNvSpPr/>
          <p:nvPr/>
        </p:nvSpPr>
        <p:spPr>
          <a:xfrm>
            <a:off x="4420303" y="819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64C216C4-B700-427D-B8D8-BB4A01D572FA}"/>
              </a:ext>
            </a:extLst>
          </p:cNvPr>
          <p:cNvSpPr/>
          <p:nvPr/>
        </p:nvSpPr>
        <p:spPr>
          <a:xfrm>
            <a:off x="4420303" y="44354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2" name="직선 화살표 연결선 501">
            <a:extLst>
              <a:ext uri="{FF2B5EF4-FFF2-40B4-BE49-F238E27FC236}">
                <a16:creationId xmlns:a16="http://schemas.microsoft.com/office/drawing/2014/main" id="{114FDC49-AFEF-45E1-8618-40956D1D5FF3}"/>
              </a:ext>
            </a:extLst>
          </p:cNvPr>
          <p:cNvCxnSpPr/>
          <p:nvPr/>
        </p:nvCxnSpPr>
        <p:spPr>
          <a:xfrm>
            <a:off x="4694410" y="563449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3702BA0B-7FCD-4BFD-A81B-4CA246B73673}"/>
              </a:ext>
            </a:extLst>
          </p:cNvPr>
          <p:cNvSpPr/>
          <p:nvPr/>
        </p:nvSpPr>
        <p:spPr>
          <a:xfrm>
            <a:off x="4973176" y="62888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D465782F-7612-46C2-AF47-BD2E46701193}"/>
              </a:ext>
            </a:extLst>
          </p:cNvPr>
          <p:cNvSpPr/>
          <p:nvPr/>
        </p:nvSpPr>
        <p:spPr>
          <a:xfrm>
            <a:off x="4973176" y="819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F2BD1112-9585-4678-98BB-847C288DEEB4}"/>
              </a:ext>
            </a:extLst>
          </p:cNvPr>
          <p:cNvSpPr/>
          <p:nvPr/>
        </p:nvSpPr>
        <p:spPr>
          <a:xfrm>
            <a:off x="4973176" y="44354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3789EB95-3BFA-4B56-972E-6100E45BB4ED}"/>
              </a:ext>
            </a:extLst>
          </p:cNvPr>
          <p:cNvSpPr/>
          <p:nvPr/>
        </p:nvSpPr>
        <p:spPr>
          <a:xfrm>
            <a:off x="5471227" y="62888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DA522A35-13E0-4904-939A-6019FB04A210}"/>
              </a:ext>
            </a:extLst>
          </p:cNvPr>
          <p:cNvSpPr/>
          <p:nvPr/>
        </p:nvSpPr>
        <p:spPr>
          <a:xfrm>
            <a:off x="5471227" y="81922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D6EB1568-7B60-49A7-886D-7820667EB693}"/>
              </a:ext>
            </a:extLst>
          </p:cNvPr>
          <p:cNvSpPr/>
          <p:nvPr/>
        </p:nvSpPr>
        <p:spPr>
          <a:xfrm>
            <a:off x="5471227" y="44354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0378CB8B-85C0-4457-AF2A-EA5E3712B11B}"/>
              </a:ext>
            </a:extLst>
          </p:cNvPr>
          <p:cNvCxnSpPr/>
          <p:nvPr/>
        </p:nvCxnSpPr>
        <p:spPr>
          <a:xfrm>
            <a:off x="5224635" y="563449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화살표 연결선 509">
            <a:extLst>
              <a:ext uri="{FF2B5EF4-FFF2-40B4-BE49-F238E27FC236}">
                <a16:creationId xmlns:a16="http://schemas.microsoft.com/office/drawing/2014/main" id="{40FD3CB5-7228-415B-AF71-94FDE91EADED}"/>
              </a:ext>
            </a:extLst>
          </p:cNvPr>
          <p:cNvCxnSpPr/>
          <p:nvPr/>
        </p:nvCxnSpPr>
        <p:spPr>
          <a:xfrm>
            <a:off x="4694410" y="831287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519C5674-B6A5-4E1D-9974-F42285048939}"/>
              </a:ext>
            </a:extLst>
          </p:cNvPr>
          <p:cNvCxnSpPr/>
          <p:nvPr/>
        </p:nvCxnSpPr>
        <p:spPr>
          <a:xfrm>
            <a:off x="5224635" y="831287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직선 화살표 연결선 513">
            <a:extLst>
              <a:ext uri="{FF2B5EF4-FFF2-40B4-BE49-F238E27FC236}">
                <a16:creationId xmlns:a16="http://schemas.microsoft.com/office/drawing/2014/main" id="{87E55876-094C-47BD-B26C-683505AB2C57}"/>
              </a:ext>
            </a:extLst>
          </p:cNvPr>
          <p:cNvCxnSpPr/>
          <p:nvPr/>
        </p:nvCxnSpPr>
        <p:spPr>
          <a:xfrm>
            <a:off x="4126085" y="563449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화살표 연결선 514">
            <a:extLst>
              <a:ext uri="{FF2B5EF4-FFF2-40B4-BE49-F238E27FC236}">
                <a16:creationId xmlns:a16="http://schemas.microsoft.com/office/drawing/2014/main" id="{2FB7EB96-D6B6-4E50-913D-B9F9BE90DAA8}"/>
              </a:ext>
            </a:extLst>
          </p:cNvPr>
          <p:cNvCxnSpPr/>
          <p:nvPr/>
        </p:nvCxnSpPr>
        <p:spPr>
          <a:xfrm>
            <a:off x="4126085" y="831287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직선 화살표 연결선 515">
            <a:extLst>
              <a:ext uri="{FF2B5EF4-FFF2-40B4-BE49-F238E27FC236}">
                <a16:creationId xmlns:a16="http://schemas.microsoft.com/office/drawing/2014/main" id="{16A5D2D2-9CE8-407F-AA4B-49D73D889257}"/>
              </a:ext>
            </a:extLst>
          </p:cNvPr>
          <p:cNvCxnSpPr/>
          <p:nvPr/>
        </p:nvCxnSpPr>
        <p:spPr>
          <a:xfrm>
            <a:off x="2500485" y="563449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화살표 연결선 516">
            <a:extLst>
              <a:ext uri="{FF2B5EF4-FFF2-40B4-BE49-F238E27FC236}">
                <a16:creationId xmlns:a16="http://schemas.microsoft.com/office/drawing/2014/main" id="{E1FA05CC-27A8-4D29-A523-2139F9A3BDD1}"/>
              </a:ext>
            </a:extLst>
          </p:cNvPr>
          <p:cNvCxnSpPr/>
          <p:nvPr/>
        </p:nvCxnSpPr>
        <p:spPr>
          <a:xfrm>
            <a:off x="2500485" y="831287"/>
            <a:ext cx="18965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56A905FD-2FEF-47BF-A2B4-CCEDD859CD2B}"/>
              </a:ext>
            </a:extLst>
          </p:cNvPr>
          <p:cNvSpPr/>
          <p:nvPr/>
        </p:nvSpPr>
        <p:spPr>
          <a:xfrm>
            <a:off x="2794067" y="437573"/>
            <a:ext cx="1227454" cy="57214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Bidirectional</a:t>
            </a:r>
          </a:p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GRU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75700600-9D9F-4769-9C39-837BF5C7D454}"/>
              </a:ext>
            </a:extLst>
          </p:cNvPr>
          <p:cNvSpPr txBox="1"/>
          <p:nvPr/>
        </p:nvSpPr>
        <p:spPr>
          <a:xfrm>
            <a:off x="6287816" y="1440121"/>
            <a:ext cx="100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Highway net</a:t>
            </a:r>
          </a:p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(4 layer + 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ReLU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E3FC1147-2D94-4DFD-8F6A-D581F94B26FE}"/>
              </a:ext>
            </a:extLst>
          </p:cNvPr>
          <p:cNvSpPr txBox="1"/>
          <p:nvPr/>
        </p:nvSpPr>
        <p:spPr>
          <a:xfrm>
            <a:off x="6240529" y="538796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Sequence Output</a:t>
            </a:r>
          </a:p>
        </p:txBody>
      </p:sp>
      <p:pic>
        <p:nvPicPr>
          <p:cNvPr id="223" name="그림 222">
            <a:extLst>
              <a:ext uri="{FF2B5EF4-FFF2-40B4-BE49-F238E27FC236}">
                <a16:creationId xmlns:a16="http://schemas.microsoft.com/office/drawing/2014/main" id="{552C55ED-CFEF-4011-A0DE-CD8FBEE00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" t="29540" r="73003" b="8711"/>
          <a:stretch/>
        </p:blipFill>
        <p:spPr>
          <a:xfrm>
            <a:off x="8540428" y="1291003"/>
            <a:ext cx="3423602" cy="4630896"/>
          </a:xfrm>
          <a:prstGeom prst="rect">
            <a:avLst/>
          </a:prstGeom>
        </p:spPr>
      </p:pic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68819A43-A3ED-4508-A8AF-B5603565EEBD}"/>
              </a:ext>
            </a:extLst>
          </p:cNvPr>
          <p:cNvCxnSpPr>
            <a:cxnSpLocks/>
          </p:cNvCxnSpPr>
          <p:nvPr/>
        </p:nvCxnSpPr>
        <p:spPr>
          <a:xfrm flipV="1">
            <a:off x="7455654" y="3009900"/>
            <a:ext cx="1799718" cy="3408971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34FDB91-1E61-4DAC-813D-0BD9FA47C662}"/>
              </a:ext>
            </a:extLst>
          </p:cNvPr>
          <p:cNvCxnSpPr>
            <a:cxnSpLocks/>
          </p:cNvCxnSpPr>
          <p:nvPr/>
        </p:nvCxnSpPr>
        <p:spPr>
          <a:xfrm>
            <a:off x="7488945" y="538796"/>
            <a:ext cx="1731550" cy="208542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29229388-CC48-4452-9723-21D67A074CEE}"/>
              </a:ext>
            </a:extLst>
          </p:cNvPr>
          <p:cNvSpPr txBox="1"/>
          <p:nvPr/>
        </p:nvSpPr>
        <p:spPr>
          <a:xfrm>
            <a:off x="9668370" y="71896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u="sng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인코더</a:t>
            </a:r>
            <a:endParaRPr lang="ko-KR" altLang="en-US" sz="2400" b="1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65125B6-F566-4DF3-8DEB-6DBDFE9C7B09}"/>
              </a:ext>
            </a:extLst>
          </p:cNvPr>
          <p:cNvSpPr txBox="1"/>
          <p:nvPr/>
        </p:nvSpPr>
        <p:spPr>
          <a:xfrm>
            <a:off x="8753598" y="5366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ㄴ</a:t>
            </a:r>
            <a:endParaRPr lang="ko-KR" altLang="en-US" b="1" dirty="0"/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58EF51E9-9026-4FC8-8E66-AD71C1DE8A4D}"/>
              </a:ext>
            </a:extLst>
          </p:cNvPr>
          <p:cNvSpPr txBox="1"/>
          <p:nvPr/>
        </p:nvSpPr>
        <p:spPr>
          <a:xfrm>
            <a:off x="9255372" y="5366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ㅏ</a:t>
            </a:r>
            <a:endParaRPr lang="ko-KR" altLang="en-US" b="1" dirty="0"/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1ADED0F9-A901-4660-9FDE-46E70C6C67B9}"/>
              </a:ext>
            </a:extLst>
          </p:cNvPr>
          <p:cNvSpPr txBox="1"/>
          <p:nvPr/>
        </p:nvSpPr>
        <p:spPr>
          <a:xfrm>
            <a:off x="9810175" y="5366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ㄴ</a:t>
            </a:r>
            <a:endParaRPr lang="ko-KR" altLang="en-US" b="1" dirty="0"/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C0A9D757-B78C-400B-8833-B979BF87A95F}"/>
              </a:ext>
            </a:extLst>
          </p:cNvPr>
          <p:cNvSpPr txBox="1"/>
          <p:nvPr/>
        </p:nvSpPr>
        <p:spPr>
          <a:xfrm>
            <a:off x="10335335" y="5366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ㅡ</a:t>
            </a:r>
            <a:endParaRPr lang="ko-KR" altLang="en-US" b="1" dirty="0"/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B9CB66F2-E6BF-4E01-9C35-208103A3227F}"/>
              </a:ext>
            </a:extLst>
          </p:cNvPr>
          <p:cNvSpPr txBox="1"/>
          <p:nvPr/>
        </p:nvSpPr>
        <p:spPr>
          <a:xfrm>
            <a:off x="10855261" y="5366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ㄴ</a:t>
            </a:r>
            <a:endParaRPr lang="ko-KR" altLang="en-US" b="1" dirty="0"/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30EE946-DEA1-47A9-84B1-2C099B68041F}"/>
              </a:ext>
            </a:extLst>
          </p:cNvPr>
          <p:cNvSpPr txBox="1"/>
          <p:nvPr/>
        </p:nvSpPr>
        <p:spPr>
          <a:xfrm>
            <a:off x="11375187" y="53665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ㅇ</a:t>
            </a:r>
            <a:endParaRPr lang="ko-KR" altLang="en-US" b="1" dirty="0"/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D804BC3-9DEA-4846-9F9C-9AA6D835B815}"/>
              </a:ext>
            </a:extLst>
          </p:cNvPr>
          <p:cNvSpPr txBox="1"/>
          <p:nvPr/>
        </p:nvSpPr>
        <p:spPr>
          <a:xfrm>
            <a:off x="8856204" y="6011428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나는 </a:t>
            </a:r>
            <a:r>
              <a:rPr lang="ko-KR" altLang="en-US" b="1" dirty="0" err="1"/>
              <a:t>머신러닝을</a:t>
            </a:r>
            <a:r>
              <a:rPr lang="ko-KR" altLang="en-US" b="1" dirty="0"/>
              <a:t> 좋아한다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058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B79ADD-DFD8-4457-81F7-9A78AF8FF933}"/>
              </a:ext>
            </a:extLst>
          </p:cNvPr>
          <p:cNvSpPr/>
          <p:nvPr/>
        </p:nvSpPr>
        <p:spPr>
          <a:xfrm>
            <a:off x="3220550" y="2676525"/>
            <a:ext cx="5189220" cy="2071582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0943761-BE39-4949-96D4-718BA8184C3C}"/>
              </a:ext>
            </a:extLst>
          </p:cNvPr>
          <p:cNvGrpSpPr/>
          <p:nvPr/>
        </p:nvGrpSpPr>
        <p:grpSpPr>
          <a:xfrm>
            <a:off x="5381855" y="5040431"/>
            <a:ext cx="849589" cy="420837"/>
            <a:chOff x="5246411" y="5033022"/>
            <a:chExt cx="1143000" cy="56617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C94BBF-6BBD-4E5D-A0CC-662303F61D58}"/>
                </a:ext>
              </a:extLst>
            </p:cNvPr>
            <p:cNvSpPr/>
            <p:nvPr/>
          </p:nvSpPr>
          <p:spPr>
            <a:xfrm>
              <a:off x="5246411" y="5218356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DC40C0-1EC9-4FCB-B563-E582C1576425}"/>
                </a:ext>
              </a:extLst>
            </p:cNvPr>
            <p:cNvSpPr/>
            <p:nvPr/>
          </p:nvSpPr>
          <p:spPr>
            <a:xfrm>
              <a:off x="5436911" y="5218356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7D2F08-6838-464A-BD97-7D3821CB7D6D}"/>
                </a:ext>
              </a:extLst>
            </p:cNvPr>
            <p:cNvSpPr/>
            <p:nvPr/>
          </p:nvSpPr>
          <p:spPr>
            <a:xfrm>
              <a:off x="5627411" y="5218356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37F998-1182-43C2-9F66-EF241E6BAC46}"/>
                </a:ext>
              </a:extLst>
            </p:cNvPr>
            <p:cNvSpPr/>
            <p:nvPr/>
          </p:nvSpPr>
          <p:spPr>
            <a:xfrm>
              <a:off x="5817911" y="5218356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C29A4B-8CAA-4AF7-8BF5-D7AF4C40BC85}"/>
                </a:ext>
              </a:extLst>
            </p:cNvPr>
            <p:cNvSpPr/>
            <p:nvPr/>
          </p:nvSpPr>
          <p:spPr>
            <a:xfrm>
              <a:off x="6008411" y="5218356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8E66E7-2519-42ED-BA28-EA902EDCE692}"/>
                </a:ext>
              </a:extLst>
            </p:cNvPr>
            <p:cNvSpPr/>
            <p:nvPr/>
          </p:nvSpPr>
          <p:spPr>
            <a:xfrm>
              <a:off x="6198911" y="5218356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F3E25C-BDA8-47F5-A149-D524FBEDD226}"/>
                </a:ext>
              </a:extLst>
            </p:cNvPr>
            <p:cNvSpPr/>
            <p:nvPr/>
          </p:nvSpPr>
          <p:spPr>
            <a:xfrm>
              <a:off x="5246411" y="5408698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5F255A-0197-4713-BF57-87E3CBF355FB}"/>
                </a:ext>
              </a:extLst>
            </p:cNvPr>
            <p:cNvSpPr/>
            <p:nvPr/>
          </p:nvSpPr>
          <p:spPr>
            <a:xfrm>
              <a:off x="5436911" y="5408698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78C19E-E4AA-47E4-BB99-09627D2F38A1}"/>
                </a:ext>
              </a:extLst>
            </p:cNvPr>
            <p:cNvSpPr/>
            <p:nvPr/>
          </p:nvSpPr>
          <p:spPr>
            <a:xfrm>
              <a:off x="5627411" y="5408698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932679-14CB-4DCA-AB7E-A2ED41CAB1EC}"/>
                </a:ext>
              </a:extLst>
            </p:cNvPr>
            <p:cNvSpPr/>
            <p:nvPr/>
          </p:nvSpPr>
          <p:spPr>
            <a:xfrm>
              <a:off x="5817911" y="5408698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745A0F-4CEB-4FA6-A1B7-1340E91A21DC}"/>
                </a:ext>
              </a:extLst>
            </p:cNvPr>
            <p:cNvSpPr/>
            <p:nvPr/>
          </p:nvSpPr>
          <p:spPr>
            <a:xfrm>
              <a:off x="6008411" y="5408698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52D2AFF-F854-4E44-8B96-1D00ADFD1068}"/>
                </a:ext>
              </a:extLst>
            </p:cNvPr>
            <p:cNvSpPr/>
            <p:nvPr/>
          </p:nvSpPr>
          <p:spPr>
            <a:xfrm>
              <a:off x="6198911" y="5408698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F85ECE-ADC5-49EA-A5DA-40AD2ADFAABA}"/>
                </a:ext>
              </a:extLst>
            </p:cNvPr>
            <p:cNvSpPr/>
            <p:nvPr/>
          </p:nvSpPr>
          <p:spPr>
            <a:xfrm>
              <a:off x="5246411" y="503302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EFC0EF-7F24-40E4-9853-BB9964B6CE72}"/>
                </a:ext>
              </a:extLst>
            </p:cNvPr>
            <p:cNvSpPr/>
            <p:nvPr/>
          </p:nvSpPr>
          <p:spPr>
            <a:xfrm>
              <a:off x="5436911" y="503302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CEFF80A-9DDE-45CF-A0C3-A76D17172EBB}"/>
                </a:ext>
              </a:extLst>
            </p:cNvPr>
            <p:cNvSpPr/>
            <p:nvPr/>
          </p:nvSpPr>
          <p:spPr>
            <a:xfrm>
              <a:off x="5627411" y="503302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E9A663-9559-462C-B697-079679E956C6}"/>
                </a:ext>
              </a:extLst>
            </p:cNvPr>
            <p:cNvSpPr/>
            <p:nvPr/>
          </p:nvSpPr>
          <p:spPr>
            <a:xfrm>
              <a:off x="5817911" y="503302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DBE940B-F771-49A0-B4E4-96EF55186765}"/>
                </a:ext>
              </a:extLst>
            </p:cNvPr>
            <p:cNvSpPr/>
            <p:nvPr/>
          </p:nvSpPr>
          <p:spPr>
            <a:xfrm>
              <a:off x="6008411" y="503302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A28A83A-5E13-47E1-8B5F-527BE326DB3D}"/>
                </a:ext>
              </a:extLst>
            </p:cNvPr>
            <p:cNvSpPr/>
            <p:nvPr/>
          </p:nvSpPr>
          <p:spPr>
            <a:xfrm>
              <a:off x="6198911" y="5033022"/>
              <a:ext cx="190500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08419185-13BE-47ED-A37D-CBE1271D0280}"/>
              </a:ext>
            </a:extLst>
          </p:cNvPr>
          <p:cNvSpPr/>
          <p:nvPr/>
        </p:nvSpPr>
        <p:spPr>
          <a:xfrm rot="16200000">
            <a:off x="5680102" y="4378368"/>
            <a:ext cx="253096" cy="73947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FE10A7E3-48A1-4E3E-B333-98DFF1D3833C}"/>
              </a:ext>
            </a:extLst>
          </p:cNvPr>
          <p:cNvSpPr/>
          <p:nvPr/>
        </p:nvSpPr>
        <p:spPr>
          <a:xfrm rot="16200000">
            <a:off x="5680103" y="2296478"/>
            <a:ext cx="253096" cy="73947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3AD30E-2E7A-4487-B07D-0CDF012F77ED}"/>
                  </a:ext>
                </a:extLst>
              </p:cNvPr>
              <p:cNvSpPr txBox="1"/>
              <p:nvPr/>
            </p:nvSpPr>
            <p:spPr>
              <a:xfrm>
                <a:off x="5468255" y="5485563"/>
                <a:ext cx="676788" cy="341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𝒙</m:t>
                    </m:r>
                  </m:oMath>
                </a14:m>
                <a:endParaRPr lang="ko-KR" altLang="en-US" sz="12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3AD30E-2E7A-4487-B07D-0CDF012F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255" y="5485563"/>
                <a:ext cx="676788" cy="341760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194AEC2-EF41-4968-8931-B08D811C7192}"/>
              </a:ext>
            </a:extLst>
          </p:cNvPr>
          <p:cNvSpPr/>
          <p:nvPr/>
        </p:nvSpPr>
        <p:spPr>
          <a:xfrm>
            <a:off x="3633300" y="4051547"/>
            <a:ext cx="1268900" cy="506556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Fully Connected Layer 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1A367FE-0B50-4B24-9267-C28FDA7AE3AC}"/>
              </a:ext>
            </a:extLst>
          </p:cNvPr>
          <p:cNvSpPr/>
          <p:nvPr/>
        </p:nvSpPr>
        <p:spPr>
          <a:xfrm>
            <a:off x="6655352" y="4051547"/>
            <a:ext cx="1268900" cy="506556"/>
          </a:xfrm>
          <a:prstGeom prst="roundRect">
            <a:avLst>
              <a:gd name="adj" fmla="val 7286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Fully Connected Layer</a:t>
            </a:r>
            <a:endParaRPr lang="ko-KR" altLang="en-US" sz="11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93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C9A32-3684-418F-8FF5-EAD15ECC6926}"/>
              </a:ext>
            </a:extLst>
          </p:cNvPr>
          <p:cNvSpPr/>
          <p:nvPr/>
        </p:nvSpPr>
        <p:spPr>
          <a:xfrm>
            <a:off x="2238067" y="5648243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50E31-20FE-476B-8564-E77D95C99CE4}"/>
              </a:ext>
            </a:extLst>
          </p:cNvPr>
          <p:cNvSpPr/>
          <p:nvPr/>
        </p:nvSpPr>
        <p:spPr>
          <a:xfrm>
            <a:off x="4511815" y="5648243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6868583" y="5648243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디코더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E8F22-A0C3-4E30-A752-5538C593C169}"/>
              </a:ext>
            </a:extLst>
          </p:cNvPr>
          <p:cNvSpPr/>
          <p:nvPr/>
        </p:nvSpPr>
        <p:spPr>
          <a:xfrm>
            <a:off x="2238067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B8B3DE-5D34-44C4-807C-21F2C162EB8F}"/>
              </a:ext>
            </a:extLst>
          </p:cNvPr>
          <p:cNvSpPr/>
          <p:nvPr/>
        </p:nvSpPr>
        <p:spPr>
          <a:xfrm>
            <a:off x="2521217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42D3EA-9C72-4A39-8EFF-EA561A3EB273}"/>
              </a:ext>
            </a:extLst>
          </p:cNvPr>
          <p:cNvSpPr/>
          <p:nvPr/>
        </p:nvSpPr>
        <p:spPr>
          <a:xfrm>
            <a:off x="2801597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E2EEDB-B5F3-4CCC-A184-34F742CFE759}"/>
              </a:ext>
            </a:extLst>
          </p:cNvPr>
          <p:cNvSpPr/>
          <p:nvPr/>
        </p:nvSpPr>
        <p:spPr>
          <a:xfrm>
            <a:off x="3092120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A61D1-E08D-43A4-8BD8-B17F3A51BB7D}"/>
              </a:ext>
            </a:extLst>
          </p:cNvPr>
          <p:cNvSpPr/>
          <p:nvPr/>
        </p:nvSpPr>
        <p:spPr>
          <a:xfrm>
            <a:off x="3375270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13B265-9D02-4B05-8E41-416A45617C39}"/>
              </a:ext>
            </a:extLst>
          </p:cNvPr>
          <p:cNvSpPr/>
          <p:nvPr/>
        </p:nvSpPr>
        <p:spPr>
          <a:xfrm>
            <a:off x="3659339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26FDE5-79E8-40D3-A16A-8D52398AD65E}"/>
              </a:ext>
            </a:extLst>
          </p:cNvPr>
          <p:cNvSpPr/>
          <p:nvPr/>
        </p:nvSpPr>
        <p:spPr>
          <a:xfrm>
            <a:off x="3941571" y="6385358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66C961-5808-481E-8786-ACDEB9BE097A}"/>
              </a:ext>
            </a:extLst>
          </p:cNvPr>
          <p:cNvSpPr txBox="1"/>
          <p:nvPr/>
        </p:nvSpPr>
        <p:spPr>
          <a:xfrm>
            <a:off x="365782" y="6400288"/>
            <a:ext cx="1359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Encoding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596A-5F82-41B1-923B-03C7C7BAF3EE}"/>
              </a:ext>
            </a:extLst>
          </p:cNvPr>
          <p:cNvSpPr txBox="1"/>
          <p:nvPr/>
        </p:nvSpPr>
        <p:spPr>
          <a:xfrm>
            <a:off x="4234551" y="6385358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C0DE84-3FC9-4465-A57B-9CD42413EFC0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224722" y="5852997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EF266C-146E-4E8E-9F7A-D0E34324EF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581491" y="5852997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043C9C-D149-4652-8F2B-80A6FC21AAFB}"/>
              </a:ext>
            </a:extLst>
          </p:cNvPr>
          <p:cNvSpPr/>
          <p:nvPr/>
        </p:nvSpPr>
        <p:spPr>
          <a:xfrm>
            <a:off x="6868583" y="2889206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후처리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E54087D7-3451-42DA-BE06-13CE93F46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1408"/>
          <a:stretch/>
        </p:blipFill>
        <p:spPr bwMode="auto">
          <a:xfrm>
            <a:off x="6868583" y="2045996"/>
            <a:ext cx="2069677" cy="67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55D545-DA4E-44BC-8565-BE6E5AA6FCB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903421" y="5378515"/>
            <a:ext cx="0" cy="2697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FA3DD87-3363-4491-92F9-758B4885CFF3}"/>
              </a:ext>
            </a:extLst>
          </p:cNvPr>
          <p:cNvCxnSpPr>
            <a:cxnSpLocks/>
          </p:cNvCxnSpPr>
          <p:nvPr/>
        </p:nvCxnSpPr>
        <p:spPr>
          <a:xfrm flipV="1">
            <a:off x="7903422" y="334618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FA974972-CA2E-4375-9C9D-D0F656A23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6868583" y="4706060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B4B6EF0-F13C-42BC-8472-A045C2B2D6C3}"/>
              </a:ext>
            </a:extLst>
          </p:cNvPr>
          <p:cNvCxnSpPr>
            <a:cxnSpLocks/>
          </p:cNvCxnSpPr>
          <p:nvPr/>
        </p:nvCxnSpPr>
        <p:spPr>
          <a:xfrm flipV="1">
            <a:off x="7903422" y="268445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1F7B3E-A101-4EC5-9F2F-B821AEFB0C95}"/>
              </a:ext>
            </a:extLst>
          </p:cNvPr>
          <p:cNvSpPr/>
          <p:nvPr/>
        </p:nvSpPr>
        <p:spPr>
          <a:xfrm>
            <a:off x="6868583" y="1414510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Griffin-Lim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5381948-D4AA-476D-A08E-8DFCC4A4A602}"/>
              </a:ext>
            </a:extLst>
          </p:cNvPr>
          <p:cNvCxnSpPr>
            <a:cxnSpLocks/>
          </p:cNvCxnSpPr>
          <p:nvPr/>
        </p:nvCxnSpPr>
        <p:spPr>
          <a:xfrm flipV="1">
            <a:off x="7903422" y="187367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FBC0CACC-70E3-4BF5-A913-9A63578E8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83" y="444674"/>
            <a:ext cx="2069676" cy="779372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8F6CC8E-ED20-40E5-A770-B3237B5F1563}"/>
              </a:ext>
            </a:extLst>
          </p:cNvPr>
          <p:cNvCxnSpPr>
            <a:cxnSpLocks/>
          </p:cNvCxnSpPr>
          <p:nvPr/>
        </p:nvCxnSpPr>
        <p:spPr>
          <a:xfrm flipV="1">
            <a:off x="7903422" y="120975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2C365F1-B9A7-4AD5-99C1-7AD5BEC77E52}"/>
              </a:ext>
            </a:extLst>
          </p:cNvPr>
          <p:cNvSpPr txBox="1"/>
          <p:nvPr/>
        </p:nvSpPr>
        <p:spPr>
          <a:xfrm>
            <a:off x="9124752" y="4848879"/>
            <a:ext cx="1306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Mel-Spectrogram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7E56A-41CC-4618-BC52-1DB08AE40AE4}"/>
              </a:ext>
            </a:extLst>
          </p:cNvPr>
          <p:cNvSpPr txBox="1"/>
          <p:nvPr/>
        </p:nvSpPr>
        <p:spPr>
          <a:xfrm>
            <a:off x="9124752" y="2253398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Lineal Spectrogram</a:t>
            </a:r>
          </a:p>
        </p:txBody>
      </p:sp>
    </p:spTree>
    <p:extLst>
      <p:ext uri="{BB962C8B-B14F-4D97-AF65-F5344CB8AC3E}">
        <p14:creationId xmlns:p14="http://schemas.microsoft.com/office/powerpoint/2010/main" val="270411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E553693-CF3C-42B3-BDAB-B6DB2FC0697C}"/>
              </a:ext>
            </a:extLst>
          </p:cNvPr>
          <p:cNvSpPr/>
          <p:nvPr/>
        </p:nvSpPr>
        <p:spPr>
          <a:xfrm>
            <a:off x="218109" y="482275"/>
            <a:ext cx="4543543" cy="61014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0FB8C8-0C22-4DA3-A0AC-247431B7BCD3}"/>
              </a:ext>
            </a:extLst>
          </p:cNvPr>
          <p:cNvSpPr/>
          <p:nvPr/>
        </p:nvSpPr>
        <p:spPr>
          <a:xfrm>
            <a:off x="2238067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5F9D12-C41E-4A66-AED9-9E313076BFA6}"/>
              </a:ext>
            </a:extLst>
          </p:cNvPr>
          <p:cNvSpPr/>
          <p:nvPr/>
        </p:nvSpPr>
        <p:spPr>
          <a:xfrm>
            <a:off x="2521217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C47A13-C31A-4EEA-B935-F46962DF7529}"/>
              </a:ext>
            </a:extLst>
          </p:cNvPr>
          <p:cNvSpPr/>
          <p:nvPr/>
        </p:nvSpPr>
        <p:spPr>
          <a:xfrm>
            <a:off x="2801597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183ADD-217F-4923-B047-80C047CCC3F0}"/>
              </a:ext>
            </a:extLst>
          </p:cNvPr>
          <p:cNvSpPr/>
          <p:nvPr/>
        </p:nvSpPr>
        <p:spPr>
          <a:xfrm>
            <a:off x="309212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25CFA-3A2D-483A-965E-CFA9D884B39C}"/>
              </a:ext>
            </a:extLst>
          </p:cNvPr>
          <p:cNvSpPr/>
          <p:nvPr/>
        </p:nvSpPr>
        <p:spPr>
          <a:xfrm>
            <a:off x="337527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195B5A-29FA-4A1F-997B-184C11650298}"/>
              </a:ext>
            </a:extLst>
          </p:cNvPr>
          <p:cNvSpPr/>
          <p:nvPr/>
        </p:nvSpPr>
        <p:spPr>
          <a:xfrm>
            <a:off x="3659339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1E1122-2C5B-4098-BDA0-B32553F033DA}"/>
              </a:ext>
            </a:extLst>
          </p:cNvPr>
          <p:cNvSpPr/>
          <p:nvPr/>
        </p:nvSpPr>
        <p:spPr>
          <a:xfrm>
            <a:off x="3941571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BF0E8-19D7-4D55-A1A7-FC5B56456989}"/>
              </a:ext>
            </a:extLst>
          </p:cNvPr>
          <p:cNvSpPr txBox="1"/>
          <p:nvPr/>
        </p:nvSpPr>
        <p:spPr>
          <a:xfrm>
            <a:off x="365782" y="5157364"/>
            <a:ext cx="1359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27DDC7-FE8E-412C-ADF8-90723A7B66EE}"/>
              </a:ext>
            </a:extLst>
          </p:cNvPr>
          <p:cNvSpPr txBox="1"/>
          <p:nvPr/>
        </p:nvSpPr>
        <p:spPr>
          <a:xfrm>
            <a:off x="227128" y="5679764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Convert to Characters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C4FDA-7CC1-4612-99F5-566CF8A1ECA1}"/>
              </a:ext>
            </a:extLst>
          </p:cNvPr>
          <p:cNvSpPr txBox="1"/>
          <p:nvPr/>
        </p:nvSpPr>
        <p:spPr>
          <a:xfrm>
            <a:off x="627077" y="6114115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Input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149155-C7B9-409E-BAA7-F893860C0CE4}"/>
              </a:ext>
            </a:extLst>
          </p:cNvPr>
          <p:cNvSpPr txBox="1"/>
          <p:nvPr/>
        </p:nvSpPr>
        <p:spPr>
          <a:xfrm>
            <a:off x="2369395" y="611411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3E5E2-1DE9-4ECB-AFA5-3DCA60B84638}"/>
              </a:ext>
            </a:extLst>
          </p:cNvPr>
          <p:cNvSpPr txBox="1"/>
          <p:nvPr/>
        </p:nvSpPr>
        <p:spPr>
          <a:xfrm>
            <a:off x="219601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0D136-4EA2-4B12-BD6E-334E6B7A0243}"/>
              </a:ext>
            </a:extLst>
          </p:cNvPr>
          <p:cNvSpPr txBox="1"/>
          <p:nvPr/>
        </p:nvSpPr>
        <p:spPr>
          <a:xfrm>
            <a:off x="250634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ㅏ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C8F3E-B1DA-41B2-A892-DBC380E9A4D0}"/>
              </a:ext>
            </a:extLst>
          </p:cNvPr>
          <p:cNvSpPr txBox="1"/>
          <p:nvPr/>
        </p:nvSpPr>
        <p:spPr>
          <a:xfrm>
            <a:off x="2786721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0A65B7-258C-44B8-B99C-EB34927F658E}"/>
              </a:ext>
            </a:extLst>
          </p:cNvPr>
          <p:cNvSpPr txBox="1"/>
          <p:nvPr/>
        </p:nvSpPr>
        <p:spPr>
          <a:xfrm>
            <a:off x="3067873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ㅡ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5E342-6998-433D-BE02-DE4C495CF831}"/>
              </a:ext>
            </a:extLst>
          </p:cNvPr>
          <p:cNvSpPr txBox="1"/>
          <p:nvPr/>
        </p:nvSpPr>
        <p:spPr>
          <a:xfrm>
            <a:off x="33603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0721A4-717A-44F7-A6CE-299F0E7EFC18}"/>
              </a:ext>
            </a:extLst>
          </p:cNvPr>
          <p:cNvSpPr txBox="1"/>
          <p:nvPr/>
        </p:nvSpPr>
        <p:spPr>
          <a:xfrm>
            <a:off x="3644462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ㅁ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E57DC-3871-44E6-B1A3-FA5AEABE345D}"/>
              </a:ext>
            </a:extLst>
          </p:cNvPr>
          <p:cNvSpPr txBox="1"/>
          <p:nvPr/>
        </p:nvSpPr>
        <p:spPr>
          <a:xfrm>
            <a:off x="39266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ㅓ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70345C-C851-45D9-83EA-75B8EF24668C}"/>
              </a:ext>
            </a:extLst>
          </p:cNvPr>
          <p:cNvSpPr txBox="1"/>
          <p:nvPr/>
        </p:nvSpPr>
        <p:spPr>
          <a:xfrm>
            <a:off x="4234551" y="5661882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F6A689-020A-465E-B44F-4BE9FE3CE9CB}"/>
              </a:ext>
            </a:extLst>
          </p:cNvPr>
          <p:cNvSpPr txBox="1"/>
          <p:nvPr/>
        </p:nvSpPr>
        <p:spPr>
          <a:xfrm>
            <a:off x="4234551" y="514243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EC09DE-0698-4CC7-B541-51434EA8D8B9}"/>
              </a:ext>
            </a:extLst>
          </p:cNvPr>
          <p:cNvSpPr/>
          <p:nvPr/>
        </p:nvSpPr>
        <p:spPr>
          <a:xfrm>
            <a:off x="2238067" y="3442437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3BF71C-D696-4E48-A0D7-F3068380966D}"/>
              </a:ext>
            </a:extLst>
          </p:cNvPr>
          <p:cNvSpPr txBox="1"/>
          <p:nvPr/>
        </p:nvSpPr>
        <p:spPr>
          <a:xfrm>
            <a:off x="300060" y="4380673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Embedding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3765F2-2136-40AD-BA4B-ACA2518FFD76}"/>
              </a:ext>
            </a:extLst>
          </p:cNvPr>
          <p:cNvSpPr/>
          <p:nvPr/>
        </p:nvSpPr>
        <p:spPr>
          <a:xfrm>
            <a:off x="2238067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A9805F-9140-453B-9AB4-127B60ACF78B}"/>
              </a:ext>
            </a:extLst>
          </p:cNvPr>
          <p:cNvSpPr/>
          <p:nvPr/>
        </p:nvSpPr>
        <p:spPr>
          <a:xfrm>
            <a:off x="2522534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805833-CF6D-494C-BA15-025EA4D210FB}"/>
              </a:ext>
            </a:extLst>
          </p:cNvPr>
          <p:cNvSpPr/>
          <p:nvPr/>
        </p:nvSpPr>
        <p:spPr>
          <a:xfrm>
            <a:off x="2807000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DE7BE9-EFF0-4339-BD8B-3CF589D6235E}"/>
              </a:ext>
            </a:extLst>
          </p:cNvPr>
          <p:cNvSpPr/>
          <p:nvPr/>
        </p:nvSpPr>
        <p:spPr>
          <a:xfrm>
            <a:off x="3091467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E96E1A-B394-4F9C-BE89-BE6EDF6BE4CD}"/>
              </a:ext>
            </a:extLst>
          </p:cNvPr>
          <p:cNvSpPr/>
          <p:nvPr/>
        </p:nvSpPr>
        <p:spPr>
          <a:xfrm>
            <a:off x="3375934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F77B137-9D54-4DFB-B384-EEF941CF9F54}"/>
              </a:ext>
            </a:extLst>
          </p:cNvPr>
          <p:cNvSpPr/>
          <p:nvPr/>
        </p:nvSpPr>
        <p:spPr>
          <a:xfrm>
            <a:off x="3660401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96B2A1C-2542-426B-B47E-963389EC2277}"/>
              </a:ext>
            </a:extLst>
          </p:cNvPr>
          <p:cNvSpPr/>
          <p:nvPr/>
        </p:nvSpPr>
        <p:spPr>
          <a:xfrm>
            <a:off x="3944867" y="407358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BF01F2A-F1A0-4185-82C7-A46E190ED2AC}"/>
              </a:ext>
            </a:extLst>
          </p:cNvPr>
          <p:cNvSpPr/>
          <p:nvPr/>
        </p:nvSpPr>
        <p:spPr>
          <a:xfrm>
            <a:off x="2238067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278B2BA-7DE8-43DB-9B38-5297E2A5E96F}"/>
              </a:ext>
            </a:extLst>
          </p:cNvPr>
          <p:cNvSpPr/>
          <p:nvPr/>
        </p:nvSpPr>
        <p:spPr>
          <a:xfrm>
            <a:off x="2522534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D73DEB0-C77B-4454-8B5E-9B5B59C7B1A2}"/>
              </a:ext>
            </a:extLst>
          </p:cNvPr>
          <p:cNvSpPr/>
          <p:nvPr/>
        </p:nvSpPr>
        <p:spPr>
          <a:xfrm>
            <a:off x="2807000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A754CC5-EC65-42CF-9F8A-711B2DF0AF00}"/>
              </a:ext>
            </a:extLst>
          </p:cNvPr>
          <p:cNvSpPr/>
          <p:nvPr/>
        </p:nvSpPr>
        <p:spPr>
          <a:xfrm>
            <a:off x="3091467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E016339-ABE8-4A6B-9EC7-E30BB7E65E6A}"/>
              </a:ext>
            </a:extLst>
          </p:cNvPr>
          <p:cNvSpPr/>
          <p:nvPr/>
        </p:nvSpPr>
        <p:spPr>
          <a:xfrm>
            <a:off x="3375934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F07C75D-0437-45C8-A4D0-9780385FE837}"/>
              </a:ext>
            </a:extLst>
          </p:cNvPr>
          <p:cNvSpPr/>
          <p:nvPr/>
        </p:nvSpPr>
        <p:spPr>
          <a:xfrm>
            <a:off x="3660401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9C95F6-EEE3-48EA-B725-4BB4FE245764}"/>
              </a:ext>
            </a:extLst>
          </p:cNvPr>
          <p:cNvSpPr/>
          <p:nvPr/>
        </p:nvSpPr>
        <p:spPr>
          <a:xfrm>
            <a:off x="3944867" y="435781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C75D60D-D3E5-4FAA-86E6-3CE76C51D924}"/>
              </a:ext>
            </a:extLst>
          </p:cNvPr>
          <p:cNvSpPr/>
          <p:nvPr/>
        </p:nvSpPr>
        <p:spPr>
          <a:xfrm>
            <a:off x="2238067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A67B00A-A4C4-49A7-9ABE-DC07EA2E9DD9}"/>
              </a:ext>
            </a:extLst>
          </p:cNvPr>
          <p:cNvSpPr/>
          <p:nvPr/>
        </p:nvSpPr>
        <p:spPr>
          <a:xfrm>
            <a:off x="2522534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193D900-27AA-4703-A499-1E51C35ACBFC}"/>
              </a:ext>
            </a:extLst>
          </p:cNvPr>
          <p:cNvSpPr/>
          <p:nvPr/>
        </p:nvSpPr>
        <p:spPr>
          <a:xfrm>
            <a:off x="2807000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143BB89-1247-431F-B194-6BA29D2F2189}"/>
              </a:ext>
            </a:extLst>
          </p:cNvPr>
          <p:cNvSpPr/>
          <p:nvPr/>
        </p:nvSpPr>
        <p:spPr>
          <a:xfrm>
            <a:off x="3091467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392FCE6-8375-4D77-BD2F-7BA5E4081F39}"/>
              </a:ext>
            </a:extLst>
          </p:cNvPr>
          <p:cNvSpPr/>
          <p:nvPr/>
        </p:nvSpPr>
        <p:spPr>
          <a:xfrm>
            <a:off x="3375934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C498FF4-6522-4C42-AD61-EE8109AC26BE}"/>
              </a:ext>
            </a:extLst>
          </p:cNvPr>
          <p:cNvSpPr/>
          <p:nvPr/>
        </p:nvSpPr>
        <p:spPr>
          <a:xfrm>
            <a:off x="3660401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62B0C19-57D3-4C6F-A5C6-5D23309FC53D}"/>
              </a:ext>
            </a:extLst>
          </p:cNvPr>
          <p:cNvSpPr/>
          <p:nvPr/>
        </p:nvSpPr>
        <p:spPr>
          <a:xfrm>
            <a:off x="3944867" y="4634462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078DE80-4DAB-4F9A-848C-D304088C5DDF}"/>
              </a:ext>
            </a:extLst>
          </p:cNvPr>
          <p:cNvSpPr txBox="1"/>
          <p:nvPr/>
        </p:nvSpPr>
        <p:spPr>
          <a:xfrm>
            <a:off x="4234551" y="460427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BFCF475-D3D1-47B9-A9A9-802952994F13}"/>
              </a:ext>
            </a:extLst>
          </p:cNvPr>
          <p:cNvSpPr txBox="1"/>
          <p:nvPr/>
        </p:nvSpPr>
        <p:spPr>
          <a:xfrm>
            <a:off x="4234551" y="4326862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EB889C5-DF5B-4A47-BEC9-7105BB6CE37C}"/>
              </a:ext>
            </a:extLst>
          </p:cNvPr>
          <p:cNvSpPr txBox="1"/>
          <p:nvPr/>
        </p:nvSpPr>
        <p:spPr>
          <a:xfrm>
            <a:off x="4234551" y="4017428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806A39E-2E7B-4763-A8F0-6F9F44BABD98}"/>
              </a:ext>
            </a:extLst>
          </p:cNvPr>
          <p:cNvSpPr/>
          <p:nvPr/>
        </p:nvSpPr>
        <p:spPr>
          <a:xfrm>
            <a:off x="2238067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3FB2366-7D26-40BC-A6E6-9F116E157467}"/>
              </a:ext>
            </a:extLst>
          </p:cNvPr>
          <p:cNvSpPr/>
          <p:nvPr/>
        </p:nvSpPr>
        <p:spPr>
          <a:xfrm>
            <a:off x="2522534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AE326FE7-FE0B-4435-90AF-C1484D9DBCFB}"/>
              </a:ext>
            </a:extLst>
          </p:cNvPr>
          <p:cNvSpPr/>
          <p:nvPr/>
        </p:nvSpPr>
        <p:spPr>
          <a:xfrm>
            <a:off x="2807000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18767969-40EB-4E9C-BE50-1A6A544DCDFC}"/>
              </a:ext>
            </a:extLst>
          </p:cNvPr>
          <p:cNvSpPr/>
          <p:nvPr/>
        </p:nvSpPr>
        <p:spPr>
          <a:xfrm>
            <a:off x="3091467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535892E9-4171-48E5-8FDC-2DE68A9DCF15}"/>
              </a:ext>
            </a:extLst>
          </p:cNvPr>
          <p:cNvSpPr/>
          <p:nvPr/>
        </p:nvSpPr>
        <p:spPr>
          <a:xfrm>
            <a:off x="3375934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93FB9D8-7148-4B65-B6EA-9460C738943F}"/>
              </a:ext>
            </a:extLst>
          </p:cNvPr>
          <p:cNvSpPr/>
          <p:nvPr/>
        </p:nvSpPr>
        <p:spPr>
          <a:xfrm>
            <a:off x="3660401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28F0607F-CDAD-420B-8E9D-35B49F9FF787}"/>
              </a:ext>
            </a:extLst>
          </p:cNvPr>
          <p:cNvSpPr/>
          <p:nvPr/>
        </p:nvSpPr>
        <p:spPr>
          <a:xfrm>
            <a:off x="3944867" y="2653694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76D1D8-8483-491C-8A75-71F147DDD9A6}"/>
              </a:ext>
            </a:extLst>
          </p:cNvPr>
          <p:cNvSpPr/>
          <p:nvPr/>
        </p:nvSpPr>
        <p:spPr>
          <a:xfrm>
            <a:off x="2238067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DFBF3023-339F-490F-8FE6-C356DC0C8F7A}"/>
              </a:ext>
            </a:extLst>
          </p:cNvPr>
          <p:cNvSpPr/>
          <p:nvPr/>
        </p:nvSpPr>
        <p:spPr>
          <a:xfrm>
            <a:off x="2522534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E740BD6-9B76-44B2-AB87-7C2CB01CF920}"/>
              </a:ext>
            </a:extLst>
          </p:cNvPr>
          <p:cNvSpPr/>
          <p:nvPr/>
        </p:nvSpPr>
        <p:spPr>
          <a:xfrm>
            <a:off x="2807000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C151B292-DB23-4C6D-BA28-24BBE228C744}"/>
              </a:ext>
            </a:extLst>
          </p:cNvPr>
          <p:cNvSpPr/>
          <p:nvPr/>
        </p:nvSpPr>
        <p:spPr>
          <a:xfrm>
            <a:off x="3091467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ABAAE38-11EF-4D33-9B61-49EC18FEA6EE}"/>
              </a:ext>
            </a:extLst>
          </p:cNvPr>
          <p:cNvSpPr/>
          <p:nvPr/>
        </p:nvSpPr>
        <p:spPr>
          <a:xfrm>
            <a:off x="3375934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FE6AE3D-7064-4CDA-B3FD-F45137388A50}"/>
              </a:ext>
            </a:extLst>
          </p:cNvPr>
          <p:cNvSpPr/>
          <p:nvPr/>
        </p:nvSpPr>
        <p:spPr>
          <a:xfrm>
            <a:off x="3660401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7474B759-21E2-481F-BF4B-1A4CF0451A1F}"/>
              </a:ext>
            </a:extLst>
          </p:cNvPr>
          <p:cNvSpPr/>
          <p:nvPr/>
        </p:nvSpPr>
        <p:spPr>
          <a:xfrm>
            <a:off x="3944867" y="2937925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8E0DA4-B2FA-4046-8E7F-07FDBEDAD25D}"/>
              </a:ext>
            </a:extLst>
          </p:cNvPr>
          <p:cNvSpPr txBox="1"/>
          <p:nvPr/>
        </p:nvSpPr>
        <p:spPr>
          <a:xfrm>
            <a:off x="4234551" y="259753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70CEEA5-AE5F-4B4F-9A3A-26BA2B8BE84E}"/>
              </a:ext>
            </a:extLst>
          </p:cNvPr>
          <p:cNvSpPr txBox="1"/>
          <p:nvPr/>
        </p:nvSpPr>
        <p:spPr>
          <a:xfrm>
            <a:off x="4234551" y="2917087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2DC6101-3ED3-4C1F-B1F6-420463E78CAA}"/>
              </a:ext>
            </a:extLst>
          </p:cNvPr>
          <p:cNvSpPr txBox="1"/>
          <p:nvPr/>
        </p:nvSpPr>
        <p:spPr>
          <a:xfrm>
            <a:off x="465974" y="2818548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Pre-net Output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D5789EB-5573-4F03-A412-F33677E9E722}"/>
              </a:ext>
            </a:extLst>
          </p:cNvPr>
          <p:cNvSpPr/>
          <p:nvPr/>
        </p:nvSpPr>
        <p:spPr>
          <a:xfrm>
            <a:off x="2238067" y="2020119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CBHG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54C0453-242A-4B3A-8426-6D9C95A364C4}"/>
              </a:ext>
            </a:extLst>
          </p:cNvPr>
          <p:cNvSpPr/>
          <p:nvPr/>
        </p:nvSpPr>
        <p:spPr>
          <a:xfrm>
            <a:off x="2238067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B81066F-051D-4986-B119-8C5D7B927577}"/>
              </a:ext>
            </a:extLst>
          </p:cNvPr>
          <p:cNvSpPr/>
          <p:nvPr/>
        </p:nvSpPr>
        <p:spPr>
          <a:xfrm>
            <a:off x="2522534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74ED4E32-EA4D-4068-A46D-804A799BB3D9}"/>
              </a:ext>
            </a:extLst>
          </p:cNvPr>
          <p:cNvSpPr/>
          <p:nvPr/>
        </p:nvSpPr>
        <p:spPr>
          <a:xfrm>
            <a:off x="2807000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99879269-ECB1-48A6-87B7-CFC017CD02E8}"/>
              </a:ext>
            </a:extLst>
          </p:cNvPr>
          <p:cNvSpPr/>
          <p:nvPr/>
        </p:nvSpPr>
        <p:spPr>
          <a:xfrm>
            <a:off x="3091467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4B60432-441A-4BB1-8214-26BD12AE5357}"/>
              </a:ext>
            </a:extLst>
          </p:cNvPr>
          <p:cNvSpPr/>
          <p:nvPr/>
        </p:nvSpPr>
        <p:spPr>
          <a:xfrm>
            <a:off x="3375934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3300F60-D142-4BE6-90DF-8B8055CC3F70}"/>
              </a:ext>
            </a:extLst>
          </p:cNvPr>
          <p:cNvSpPr/>
          <p:nvPr/>
        </p:nvSpPr>
        <p:spPr>
          <a:xfrm>
            <a:off x="3660401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3E63252-1A43-4BF7-8FE5-E28B98CDFF12}"/>
              </a:ext>
            </a:extLst>
          </p:cNvPr>
          <p:cNvSpPr/>
          <p:nvPr/>
        </p:nvSpPr>
        <p:spPr>
          <a:xfrm>
            <a:off x="3944867" y="1177646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453F208-2D88-44FE-BBCB-649993B18464}"/>
              </a:ext>
            </a:extLst>
          </p:cNvPr>
          <p:cNvSpPr/>
          <p:nvPr/>
        </p:nvSpPr>
        <p:spPr>
          <a:xfrm>
            <a:off x="2238067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E8B0F71-1917-45AA-A9F6-8F5FB7171B3D}"/>
              </a:ext>
            </a:extLst>
          </p:cNvPr>
          <p:cNvSpPr/>
          <p:nvPr/>
        </p:nvSpPr>
        <p:spPr>
          <a:xfrm>
            <a:off x="2522534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C48246F7-A371-4690-9850-1D7AC1C34460}"/>
              </a:ext>
            </a:extLst>
          </p:cNvPr>
          <p:cNvSpPr/>
          <p:nvPr/>
        </p:nvSpPr>
        <p:spPr>
          <a:xfrm>
            <a:off x="2807000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D5D6E503-1F2A-4BFB-A638-D4A78E7E7D64}"/>
              </a:ext>
            </a:extLst>
          </p:cNvPr>
          <p:cNvSpPr/>
          <p:nvPr/>
        </p:nvSpPr>
        <p:spPr>
          <a:xfrm>
            <a:off x="3091467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4478CE2-1997-4FEB-91F6-25978E0E18E6}"/>
              </a:ext>
            </a:extLst>
          </p:cNvPr>
          <p:cNvSpPr/>
          <p:nvPr/>
        </p:nvSpPr>
        <p:spPr>
          <a:xfrm>
            <a:off x="3375934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E315790-3A6B-43A1-BD6A-0F9CF266B97B}"/>
              </a:ext>
            </a:extLst>
          </p:cNvPr>
          <p:cNvSpPr/>
          <p:nvPr/>
        </p:nvSpPr>
        <p:spPr>
          <a:xfrm>
            <a:off x="3660401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5F59653-570D-4AFC-9FD7-A42408A994CF}"/>
              </a:ext>
            </a:extLst>
          </p:cNvPr>
          <p:cNvSpPr/>
          <p:nvPr/>
        </p:nvSpPr>
        <p:spPr>
          <a:xfrm>
            <a:off x="3944867" y="146187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92A79EE-DF86-4862-985D-8370F2EA70CB}"/>
              </a:ext>
            </a:extLst>
          </p:cNvPr>
          <p:cNvSpPr txBox="1"/>
          <p:nvPr/>
        </p:nvSpPr>
        <p:spPr>
          <a:xfrm>
            <a:off x="4234551" y="1121489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5EF95FB-6EC6-4E13-816F-2367A297C333}"/>
              </a:ext>
            </a:extLst>
          </p:cNvPr>
          <p:cNvSpPr txBox="1"/>
          <p:nvPr/>
        </p:nvSpPr>
        <p:spPr>
          <a:xfrm>
            <a:off x="4234551" y="1441039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CE4FEDD-7885-4DA3-A60D-171E8271FC2C}"/>
              </a:ext>
            </a:extLst>
          </p:cNvPr>
          <p:cNvSpPr txBox="1"/>
          <p:nvPr/>
        </p:nvSpPr>
        <p:spPr>
          <a:xfrm>
            <a:off x="526891" y="134250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CBHG Output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0A0B11DD-4F66-4128-910C-2C7B0DE5A52C}"/>
              </a:ext>
            </a:extLst>
          </p:cNvPr>
          <p:cNvSpPr/>
          <p:nvPr/>
        </p:nvSpPr>
        <p:spPr>
          <a:xfrm>
            <a:off x="5730176" y="6181529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BC11838-01D6-4644-AE43-DA03DA32BE45}"/>
              </a:ext>
            </a:extLst>
          </p:cNvPr>
          <p:cNvSpPr/>
          <p:nvPr/>
        </p:nvSpPr>
        <p:spPr>
          <a:xfrm>
            <a:off x="8086944" y="618152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디코더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FD5662A6-CF27-4C1F-9D32-D665CED8CE0C}"/>
              </a:ext>
            </a:extLst>
          </p:cNvPr>
          <p:cNvCxnSpPr>
            <a:cxnSpLocks/>
            <a:stCxn id="268" idx="3"/>
            <a:endCxn id="270" idx="1"/>
          </p:cNvCxnSpPr>
          <p:nvPr/>
        </p:nvCxnSpPr>
        <p:spPr>
          <a:xfrm>
            <a:off x="7799852" y="6386284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B452FDA-6445-4EED-842E-E8A20E36D017}"/>
              </a:ext>
            </a:extLst>
          </p:cNvPr>
          <p:cNvSpPr/>
          <p:nvPr/>
        </p:nvSpPr>
        <p:spPr>
          <a:xfrm>
            <a:off x="8086944" y="4665416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후처리</a:t>
            </a:r>
          </a:p>
        </p:txBody>
      </p:sp>
      <p:pic>
        <p:nvPicPr>
          <p:cNvPr id="276" name="Picture 2">
            <a:extLst>
              <a:ext uri="{FF2B5EF4-FFF2-40B4-BE49-F238E27FC236}">
                <a16:creationId xmlns:a16="http://schemas.microsoft.com/office/drawing/2014/main" id="{47734380-CC05-409D-95A7-619FDD47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1408"/>
          <a:stretch/>
        </p:blipFill>
        <p:spPr bwMode="auto">
          <a:xfrm>
            <a:off x="8086944" y="3822206"/>
            <a:ext cx="2069677" cy="67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D76681FB-0072-402D-BF91-B151A08F27D7}"/>
              </a:ext>
            </a:extLst>
          </p:cNvPr>
          <p:cNvCxnSpPr>
            <a:cxnSpLocks/>
            <a:stCxn id="270" idx="0"/>
          </p:cNvCxnSpPr>
          <p:nvPr/>
        </p:nvCxnSpPr>
        <p:spPr>
          <a:xfrm flipV="1">
            <a:off x="9121782" y="5911801"/>
            <a:ext cx="0" cy="2697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BCE45B8D-A576-4EAB-B987-5B3D503B735A}"/>
              </a:ext>
            </a:extLst>
          </p:cNvPr>
          <p:cNvCxnSpPr>
            <a:cxnSpLocks/>
          </p:cNvCxnSpPr>
          <p:nvPr/>
        </p:nvCxnSpPr>
        <p:spPr>
          <a:xfrm flipV="1">
            <a:off x="9121783" y="512239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2" name="Picture 2">
            <a:extLst>
              <a:ext uri="{FF2B5EF4-FFF2-40B4-BE49-F238E27FC236}">
                <a16:creationId xmlns:a16="http://schemas.microsoft.com/office/drawing/2014/main" id="{8B8F76C7-FE90-4F73-AD68-2D7048099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8086944" y="5364945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8EE605F-D1E2-40AF-9116-F564C290A163}"/>
              </a:ext>
            </a:extLst>
          </p:cNvPr>
          <p:cNvCxnSpPr>
            <a:cxnSpLocks/>
          </p:cNvCxnSpPr>
          <p:nvPr/>
        </p:nvCxnSpPr>
        <p:spPr>
          <a:xfrm flipV="1">
            <a:off x="9121783" y="446066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6FF628E-523A-44E4-881C-CAEC6879D83C}"/>
              </a:ext>
            </a:extLst>
          </p:cNvPr>
          <p:cNvSpPr/>
          <p:nvPr/>
        </p:nvSpPr>
        <p:spPr>
          <a:xfrm>
            <a:off x="8086944" y="3190720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Griffin-Lim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B943ED30-7764-42A1-B3DE-47B4CEF342FC}"/>
              </a:ext>
            </a:extLst>
          </p:cNvPr>
          <p:cNvCxnSpPr>
            <a:cxnSpLocks/>
          </p:cNvCxnSpPr>
          <p:nvPr/>
        </p:nvCxnSpPr>
        <p:spPr>
          <a:xfrm flipV="1">
            <a:off x="9121783" y="364988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0" name="그림 289">
            <a:extLst>
              <a:ext uri="{FF2B5EF4-FFF2-40B4-BE49-F238E27FC236}">
                <a16:creationId xmlns:a16="http://schemas.microsoft.com/office/drawing/2014/main" id="{34B24ADE-C301-45AB-9423-AE7796876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44" y="2220884"/>
            <a:ext cx="2069676" cy="779372"/>
          </a:xfrm>
          <a:prstGeom prst="rect">
            <a:avLst/>
          </a:prstGeom>
        </p:spPr>
      </p:pic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4822A671-6795-448E-B54D-482DA3B999DB}"/>
              </a:ext>
            </a:extLst>
          </p:cNvPr>
          <p:cNvCxnSpPr>
            <a:cxnSpLocks/>
          </p:cNvCxnSpPr>
          <p:nvPr/>
        </p:nvCxnSpPr>
        <p:spPr>
          <a:xfrm flipV="1">
            <a:off x="9121783" y="298596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53922130-910F-4FD6-AF4F-D386568781CA}"/>
              </a:ext>
            </a:extLst>
          </p:cNvPr>
          <p:cNvCxnSpPr>
            <a:cxnSpLocks/>
            <a:stCxn id="260" idx="3"/>
            <a:endCxn id="268" idx="1"/>
          </p:cNvCxnSpPr>
          <p:nvPr/>
        </p:nvCxnSpPr>
        <p:spPr>
          <a:xfrm>
            <a:off x="4606769" y="1290766"/>
            <a:ext cx="1123407" cy="50955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5A14C4B5-4A43-461B-B86B-AA697F414E14}"/>
              </a:ext>
            </a:extLst>
          </p:cNvPr>
          <p:cNvSpPr txBox="1"/>
          <p:nvPr/>
        </p:nvSpPr>
        <p:spPr>
          <a:xfrm flipH="1">
            <a:off x="218108" y="598379"/>
            <a:ext cx="454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인코더</a:t>
            </a:r>
          </a:p>
        </p:txBody>
      </p:sp>
    </p:spTree>
    <p:extLst>
      <p:ext uri="{BB962C8B-B14F-4D97-AF65-F5344CB8AC3E}">
        <p14:creationId xmlns:p14="http://schemas.microsoft.com/office/powerpoint/2010/main" val="1593688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189EBEA-B80B-4946-B179-7629EB2EC111}"/>
              </a:ext>
            </a:extLst>
          </p:cNvPr>
          <p:cNvSpPr/>
          <p:nvPr/>
        </p:nvSpPr>
        <p:spPr>
          <a:xfrm>
            <a:off x="7442075" y="473605"/>
            <a:ext cx="4299559" cy="63177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F0C6C55A-DDB2-41B8-8D9D-290143B56DE2}"/>
              </a:ext>
            </a:extLst>
          </p:cNvPr>
          <p:cNvCxnSpPr>
            <a:cxnSpLocks/>
            <a:stCxn id="360" idx="3"/>
          </p:cNvCxnSpPr>
          <p:nvPr/>
        </p:nvCxnSpPr>
        <p:spPr>
          <a:xfrm>
            <a:off x="10347431" y="1380117"/>
            <a:ext cx="1068027" cy="4821673"/>
          </a:xfrm>
          <a:prstGeom prst="curvedConnector3">
            <a:avLst>
              <a:gd name="adj1" fmla="val 50000"/>
            </a:avLst>
          </a:prstGeom>
          <a:ln w="25400">
            <a:gradFill>
              <a:gsLst>
                <a:gs pos="0">
                  <a:schemeClr val="bg2">
                    <a:lumMod val="50000"/>
                  </a:schemeClr>
                </a:gs>
                <a:gs pos="30000">
                  <a:schemeClr val="bg2">
                    <a:lumMod val="75000"/>
                    <a:alpha val="99000"/>
                  </a:schemeClr>
                </a:gs>
                <a:gs pos="5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0A0B11DD-4F66-4128-910C-2C7B0DE5A52C}"/>
              </a:ext>
            </a:extLst>
          </p:cNvPr>
          <p:cNvSpPr/>
          <p:nvPr/>
        </p:nvSpPr>
        <p:spPr>
          <a:xfrm>
            <a:off x="4511815" y="3483813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BC11838-01D6-4644-AE43-DA03DA32BE45}"/>
              </a:ext>
            </a:extLst>
          </p:cNvPr>
          <p:cNvSpPr/>
          <p:nvPr/>
        </p:nvSpPr>
        <p:spPr>
          <a:xfrm>
            <a:off x="7889441" y="4176084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586EBA-21EF-4C91-86BB-B33D35574631}"/>
              </a:ext>
            </a:extLst>
          </p:cNvPr>
          <p:cNvSpPr/>
          <p:nvPr/>
        </p:nvSpPr>
        <p:spPr>
          <a:xfrm>
            <a:off x="2238067" y="3483813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69C782D-36A1-4CC4-BA02-D1A060505907}"/>
              </a:ext>
            </a:extLst>
          </p:cNvPr>
          <p:cNvCxnSpPr>
            <a:cxnSpLocks/>
            <a:stCxn id="2" idx="3"/>
            <a:endCxn id="268" idx="1"/>
          </p:cNvCxnSpPr>
          <p:nvPr/>
        </p:nvCxnSpPr>
        <p:spPr>
          <a:xfrm>
            <a:off x="4224723" y="3688568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D861F180-21D7-4C12-9124-4D2E8EBDF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6" t="7647" r="83774" b="79557"/>
          <a:stretch/>
        </p:blipFill>
        <p:spPr bwMode="auto">
          <a:xfrm>
            <a:off x="10146558" y="6106540"/>
            <a:ext cx="190500" cy="1905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>
            <a:extLst>
              <a:ext uri="{FF2B5EF4-FFF2-40B4-BE49-F238E27FC236}">
                <a16:creationId xmlns:a16="http://schemas.microsoft.com/office/drawing/2014/main" id="{CA3C364F-A6E1-49CD-AB93-D45FA207D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6" t="23962" r="83774" b="63242"/>
          <a:stretch/>
        </p:blipFill>
        <p:spPr bwMode="auto">
          <a:xfrm>
            <a:off x="10146558" y="6301017"/>
            <a:ext cx="190500" cy="1905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>
            <a:extLst>
              <a:ext uri="{FF2B5EF4-FFF2-40B4-BE49-F238E27FC236}">
                <a16:creationId xmlns:a16="http://schemas.microsoft.com/office/drawing/2014/main" id="{1D663D37-85B5-4A95-8E63-64293826A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6" t="39797" r="83774" b="47407"/>
          <a:stretch/>
        </p:blipFill>
        <p:spPr bwMode="auto">
          <a:xfrm>
            <a:off x="10146558" y="6491517"/>
            <a:ext cx="190500" cy="19050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C41F6C-DD99-4424-B807-8CC31C10037E}"/>
              </a:ext>
            </a:extLst>
          </p:cNvPr>
          <p:cNvSpPr/>
          <p:nvPr/>
        </p:nvSpPr>
        <p:spPr>
          <a:xfrm>
            <a:off x="8378330" y="631352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687F8D-BA17-431E-BE3D-281EFDCB5353}"/>
              </a:ext>
            </a:extLst>
          </p:cNvPr>
          <p:cNvSpPr/>
          <p:nvPr/>
        </p:nvSpPr>
        <p:spPr>
          <a:xfrm>
            <a:off x="8378330" y="650386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A8B261-26DC-4039-9D9F-225CD8297638}"/>
              </a:ext>
            </a:extLst>
          </p:cNvPr>
          <p:cNvSpPr/>
          <p:nvPr/>
        </p:nvSpPr>
        <p:spPr>
          <a:xfrm>
            <a:off x="8378330" y="612819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B0E6D-DE94-4B24-AC81-A0B1343274D3}"/>
              </a:ext>
            </a:extLst>
          </p:cNvPr>
          <p:cNvSpPr/>
          <p:nvPr/>
        </p:nvSpPr>
        <p:spPr>
          <a:xfrm>
            <a:off x="8381504" y="3745206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B70118-345C-4701-9903-69EBFBF27736}"/>
              </a:ext>
            </a:extLst>
          </p:cNvPr>
          <p:cNvSpPr/>
          <p:nvPr/>
        </p:nvSpPr>
        <p:spPr>
          <a:xfrm>
            <a:off x="8381504" y="3559872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8C04FF9-BEF9-4C5F-BA41-A465E0FE39F8}"/>
              </a:ext>
            </a:extLst>
          </p:cNvPr>
          <p:cNvSpPr/>
          <p:nvPr/>
        </p:nvSpPr>
        <p:spPr>
          <a:xfrm>
            <a:off x="7889441" y="2462474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Decoder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362FA4-453A-42C3-8944-31AAC7A9A81D}"/>
              </a:ext>
            </a:extLst>
          </p:cNvPr>
          <p:cNvSpPr/>
          <p:nvPr/>
        </p:nvSpPr>
        <p:spPr>
          <a:xfrm>
            <a:off x="8381504" y="3359678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ADDB937-4885-43F4-B5AC-2D1DBC9C1046}"/>
              </a:ext>
            </a:extLst>
          </p:cNvPr>
          <p:cNvSpPr/>
          <p:nvPr/>
        </p:nvSpPr>
        <p:spPr>
          <a:xfrm>
            <a:off x="8381504" y="317434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4FAA57-EB9B-4437-A60E-4E9482E13DE7}"/>
              </a:ext>
            </a:extLst>
          </p:cNvPr>
          <p:cNvSpPr/>
          <p:nvPr/>
        </p:nvSpPr>
        <p:spPr>
          <a:xfrm>
            <a:off x="5449181" y="426794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2AF5F4-7C62-4EEE-924B-DF714C6D442E}"/>
              </a:ext>
            </a:extLst>
          </p:cNvPr>
          <p:cNvSpPr/>
          <p:nvPr/>
        </p:nvSpPr>
        <p:spPr>
          <a:xfrm>
            <a:off x="5449181" y="4082609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60E30C-AA3A-4DA7-9442-A54BCCBF55DB}"/>
              </a:ext>
            </a:extLst>
          </p:cNvPr>
          <p:cNvSpPr txBox="1"/>
          <p:nvPr/>
        </p:nvSpPr>
        <p:spPr>
          <a:xfrm>
            <a:off x="5106651" y="4479074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Query Vector</a:t>
            </a: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F8C23029-0426-4230-BB53-394A5D52A20A}"/>
              </a:ext>
            </a:extLst>
          </p:cNvPr>
          <p:cNvCxnSpPr>
            <a:cxnSpLocks/>
            <a:stCxn id="32" idx="1"/>
            <a:endCxn id="59" idx="3"/>
          </p:cNvCxnSpPr>
          <p:nvPr/>
        </p:nvCxnSpPr>
        <p:spPr>
          <a:xfrm rot="10800000" flipV="1">
            <a:off x="5982212" y="3840456"/>
            <a:ext cx="2399292" cy="754034"/>
          </a:xfrm>
          <a:prstGeom prst="curvedConnector3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AB9C85B-7EAA-4434-8F63-407A45147162}"/>
              </a:ext>
            </a:extLst>
          </p:cNvPr>
          <p:cNvCxnSpPr>
            <a:cxnSpLocks/>
            <a:stCxn id="57" idx="0"/>
            <a:endCxn id="268" idx="2"/>
          </p:cNvCxnSpPr>
          <p:nvPr/>
        </p:nvCxnSpPr>
        <p:spPr>
          <a:xfrm flipV="1">
            <a:off x="5544431" y="3893322"/>
            <a:ext cx="2222" cy="18928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F5DB987B-FEDD-4452-862B-A40C7B800A45}"/>
              </a:ext>
            </a:extLst>
          </p:cNvPr>
          <p:cNvCxnSpPr>
            <a:cxnSpLocks/>
            <a:stCxn id="268" idx="0"/>
          </p:cNvCxnSpPr>
          <p:nvPr/>
        </p:nvCxnSpPr>
        <p:spPr>
          <a:xfrm flipV="1">
            <a:off x="5546653" y="3299087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FB7836-0276-4F3A-B658-B594A7D87BBB}"/>
              </a:ext>
            </a:extLst>
          </p:cNvPr>
          <p:cNvSpPr/>
          <p:nvPr/>
        </p:nvSpPr>
        <p:spPr>
          <a:xfrm>
            <a:off x="5449181" y="3105824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E55422A-2871-4AF4-B7AC-438955BA31B9}"/>
              </a:ext>
            </a:extLst>
          </p:cNvPr>
          <p:cNvSpPr/>
          <p:nvPr/>
        </p:nvSpPr>
        <p:spPr>
          <a:xfrm>
            <a:off x="5449181" y="2920490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1B8F8B-52A4-4B70-98C1-8276B87498E7}"/>
              </a:ext>
            </a:extLst>
          </p:cNvPr>
          <p:cNvSpPr txBox="1"/>
          <p:nvPr/>
        </p:nvSpPr>
        <p:spPr>
          <a:xfrm>
            <a:off x="5054553" y="2701636"/>
            <a:ext cx="979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Context Vector</a:t>
            </a: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7EA90B97-783E-4BA8-8088-9A2135693F34}"/>
              </a:ext>
            </a:extLst>
          </p:cNvPr>
          <p:cNvCxnSpPr>
            <a:cxnSpLocks/>
            <a:stCxn id="70" idx="3"/>
            <a:endCxn id="153" idx="1"/>
          </p:cNvCxnSpPr>
          <p:nvPr/>
        </p:nvCxnSpPr>
        <p:spPr>
          <a:xfrm>
            <a:off x="6034309" y="2817052"/>
            <a:ext cx="2347195" cy="452542"/>
          </a:xfrm>
          <a:prstGeom prst="curvedConnector3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23AAC8-660E-4605-B7AD-869B3AA3C6EF}"/>
              </a:ext>
            </a:extLst>
          </p:cNvPr>
          <p:cNvCxnSpPr>
            <a:cxnSpLocks/>
          </p:cNvCxnSpPr>
          <p:nvPr/>
        </p:nvCxnSpPr>
        <p:spPr>
          <a:xfrm flipV="1">
            <a:off x="8483105" y="2932468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3D5B0D6-2264-49C0-BBD6-76F120A3DD4F}"/>
              </a:ext>
            </a:extLst>
          </p:cNvPr>
          <p:cNvSpPr txBox="1"/>
          <p:nvPr/>
        </p:nvSpPr>
        <p:spPr>
          <a:xfrm>
            <a:off x="8604808" y="3474260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Concatenate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6CD71EE-9710-4C29-91C8-2321CD3DC8ED}"/>
              </a:ext>
            </a:extLst>
          </p:cNvPr>
          <p:cNvCxnSpPr>
            <a:cxnSpLocks/>
          </p:cNvCxnSpPr>
          <p:nvPr/>
        </p:nvCxnSpPr>
        <p:spPr>
          <a:xfrm flipV="1">
            <a:off x="8473580" y="3965510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0F7C77D7-1DB8-411D-B746-9875A42695BB}"/>
              </a:ext>
            </a:extLst>
          </p:cNvPr>
          <p:cNvCxnSpPr>
            <a:cxnSpLocks/>
          </p:cNvCxnSpPr>
          <p:nvPr/>
        </p:nvCxnSpPr>
        <p:spPr>
          <a:xfrm flipV="1">
            <a:off x="8473580" y="4617543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03F86A4-E6FB-4037-A9A1-94F7A8D26EB7}"/>
              </a:ext>
            </a:extLst>
          </p:cNvPr>
          <p:cNvSpPr/>
          <p:nvPr/>
        </p:nvSpPr>
        <p:spPr>
          <a:xfrm>
            <a:off x="7889441" y="5467037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CC963E4C-16D0-4895-95F7-176001C3FC76}"/>
              </a:ext>
            </a:extLst>
          </p:cNvPr>
          <p:cNvCxnSpPr>
            <a:cxnSpLocks/>
          </p:cNvCxnSpPr>
          <p:nvPr/>
        </p:nvCxnSpPr>
        <p:spPr>
          <a:xfrm flipV="1">
            <a:off x="8473580" y="5918064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B6F16A2-4633-4E10-8689-7175D87C24ED}"/>
              </a:ext>
            </a:extLst>
          </p:cNvPr>
          <p:cNvSpPr/>
          <p:nvPr/>
        </p:nvSpPr>
        <p:spPr>
          <a:xfrm>
            <a:off x="8381504" y="5021147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D15E2B7-51EE-4841-B2E9-CC7EDAFA9A4D}"/>
              </a:ext>
            </a:extLst>
          </p:cNvPr>
          <p:cNvSpPr/>
          <p:nvPr/>
        </p:nvSpPr>
        <p:spPr>
          <a:xfrm>
            <a:off x="8381504" y="4835813"/>
            <a:ext cx="190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1A10A0B0-96C3-4F09-AA3D-71293E0E8357}"/>
              </a:ext>
            </a:extLst>
          </p:cNvPr>
          <p:cNvCxnSpPr>
            <a:cxnSpLocks/>
          </p:cNvCxnSpPr>
          <p:nvPr/>
        </p:nvCxnSpPr>
        <p:spPr>
          <a:xfrm flipV="1">
            <a:off x="8473580" y="5236150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4FB1D19-CFFE-4E8B-83D5-2387D8C87032}"/>
              </a:ext>
            </a:extLst>
          </p:cNvPr>
          <p:cNvSpPr/>
          <p:nvPr/>
        </p:nvSpPr>
        <p:spPr>
          <a:xfrm>
            <a:off x="2226433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365D231-2F0F-4E31-BD55-553FCA85258D}"/>
              </a:ext>
            </a:extLst>
          </p:cNvPr>
          <p:cNvSpPr/>
          <p:nvPr/>
        </p:nvSpPr>
        <p:spPr>
          <a:xfrm>
            <a:off x="2509583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0BAF253-2430-43AC-A437-5732C03E1862}"/>
              </a:ext>
            </a:extLst>
          </p:cNvPr>
          <p:cNvSpPr/>
          <p:nvPr/>
        </p:nvSpPr>
        <p:spPr>
          <a:xfrm>
            <a:off x="2789963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623B425-83CA-4A49-8958-6A98D1FA3075}"/>
              </a:ext>
            </a:extLst>
          </p:cNvPr>
          <p:cNvSpPr/>
          <p:nvPr/>
        </p:nvSpPr>
        <p:spPr>
          <a:xfrm>
            <a:off x="3080486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5C6F6E9-2E22-4D5E-9113-71BBFAEC1EBF}"/>
              </a:ext>
            </a:extLst>
          </p:cNvPr>
          <p:cNvSpPr/>
          <p:nvPr/>
        </p:nvSpPr>
        <p:spPr>
          <a:xfrm>
            <a:off x="3363636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5441DBC-E20B-4911-A3AA-DD22D70E962D}"/>
              </a:ext>
            </a:extLst>
          </p:cNvPr>
          <p:cNvSpPr/>
          <p:nvPr/>
        </p:nvSpPr>
        <p:spPr>
          <a:xfrm>
            <a:off x="3647705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8290506-99E4-4C63-92B1-A1E391E65A39}"/>
              </a:ext>
            </a:extLst>
          </p:cNvPr>
          <p:cNvSpPr/>
          <p:nvPr/>
        </p:nvSpPr>
        <p:spPr>
          <a:xfrm>
            <a:off x="3929937" y="414469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7E2D32-0CB3-485E-835A-2D11436CED54}"/>
              </a:ext>
            </a:extLst>
          </p:cNvPr>
          <p:cNvSpPr txBox="1"/>
          <p:nvPr/>
        </p:nvSpPr>
        <p:spPr>
          <a:xfrm>
            <a:off x="589020" y="4159620"/>
            <a:ext cx="1359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u="sng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Encoding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82CBF6-85AA-4CFE-B8B8-E3048FFA3D04}"/>
              </a:ext>
            </a:extLst>
          </p:cNvPr>
          <p:cNvSpPr txBox="1"/>
          <p:nvPr/>
        </p:nvSpPr>
        <p:spPr>
          <a:xfrm>
            <a:off x="450366" y="4682020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u="sng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Convert to Characters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9F0490-F242-4808-89AB-9DE61EE6E4B1}"/>
              </a:ext>
            </a:extLst>
          </p:cNvPr>
          <p:cNvSpPr txBox="1"/>
          <p:nvPr/>
        </p:nvSpPr>
        <p:spPr>
          <a:xfrm>
            <a:off x="850315" y="5204420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u="sng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Input Text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79E1C4D-52CF-4BDD-886E-3A70C0B5E94F}"/>
              </a:ext>
            </a:extLst>
          </p:cNvPr>
          <p:cNvSpPr txBox="1"/>
          <p:nvPr/>
        </p:nvSpPr>
        <p:spPr>
          <a:xfrm>
            <a:off x="2357761" y="5204420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C1BA86A-2664-44E9-8145-E7FDED252A42}"/>
              </a:ext>
            </a:extLst>
          </p:cNvPr>
          <p:cNvSpPr txBox="1"/>
          <p:nvPr/>
        </p:nvSpPr>
        <p:spPr>
          <a:xfrm>
            <a:off x="2184376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E8E45A6-43F2-411A-B535-B96F28D6E9C4}"/>
              </a:ext>
            </a:extLst>
          </p:cNvPr>
          <p:cNvSpPr txBox="1"/>
          <p:nvPr/>
        </p:nvSpPr>
        <p:spPr>
          <a:xfrm>
            <a:off x="2494706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ㅏ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4515016-4FC3-43E8-8514-118C535790AB}"/>
              </a:ext>
            </a:extLst>
          </p:cNvPr>
          <p:cNvSpPr txBox="1"/>
          <p:nvPr/>
        </p:nvSpPr>
        <p:spPr>
          <a:xfrm>
            <a:off x="2775087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3C0FF22-1AB1-49DF-9198-345C94D86847}"/>
              </a:ext>
            </a:extLst>
          </p:cNvPr>
          <p:cNvSpPr txBox="1"/>
          <p:nvPr/>
        </p:nvSpPr>
        <p:spPr>
          <a:xfrm>
            <a:off x="3056239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ㅡ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D0CC05-6200-47B5-BDF9-89A980314BE3}"/>
              </a:ext>
            </a:extLst>
          </p:cNvPr>
          <p:cNvSpPr txBox="1"/>
          <p:nvPr/>
        </p:nvSpPr>
        <p:spPr>
          <a:xfrm>
            <a:off x="3348760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7607E5-2ACE-4761-93CD-E3B2BD4D2DCC}"/>
              </a:ext>
            </a:extLst>
          </p:cNvPr>
          <p:cNvSpPr txBox="1"/>
          <p:nvPr/>
        </p:nvSpPr>
        <p:spPr>
          <a:xfrm>
            <a:off x="3632828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ㅁ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6CEC6A-8F63-449A-AD1C-63696683110E}"/>
              </a:ext>
            </a:extLst>
          </p:cNvPr>
          <p:cNvSpPr txBox="1"/>
          <p:nvPr/>
        </p:nvSpPr>
        <p:spPr>
          <a:xfrm>
            <a:off x="3915060" y="468202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ㅓ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32237F5-CBBA-4BD5-A4EE-A0289E1F1D33}"/>
              </a:ext>
            </a:extLst>
          </p:cNvPr>
          <p:cNvGrpSpPr/>
          <p:nvPr/>
        </p:nvGrpSpPr>
        <p:grpSpPr>
          <a:xfrm>
            <a:off x="8379476" y="903867"/>
            <a:ext cx="190500" cy="571500"/>
            <a:chOff x="10298958" y="4694345"/>
            <a:chExt cx="190500" cy="571500"/>
          </a:xfrm>
        </p:grpSpPr>
        <p:pic>
          <p:nvPicPr>
            <p:cNvPr id="166" name="Picture 2">
              <a:extLst>
                <a:ext uri="{FF2B5EF4-FFF2-40B4-BE49-F238E27FC236}">
                  <a16:creationId xmlns:a16="http://schemas.microsoft.com/office/drawing/2014/main" id="{511A4DEE-0462-4300-9DFD-A017FE99A1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23962" r="83774" b="63242"/>
            <a:stretch/>
          </p:blipFill>
          <p:spPr bwMode="auto">
            <a:xfrm>
              <a:off x="10298958" y="4694345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>
              <a:extLst>
                <a:ext uri="{FF2B5EF4-FFF2-40B4-BE49-F238E27FC236}">
                  <a16:creationId xmlns:a16="http://schemas.microsoft.com/office/drawing/2014/main" id="{C67B09A5-B709-41C8-84EE-3B7510965F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39797" r="83774" b="47407"/>
            <a:stretch/>
          </p:blipFill>
          <p:spPr bwMode="auto">
            <a:xfrm>
              <a:off x="10298958" y="4884845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>
              <a:extLst>
                <a:ext uri="{FF2B5EF4-FFF2-40B4-BE49-F238E27FC236}">
                  <a16:creationId xmlns:a16="http://schemas.microsoft.com/office/drawing/2014/main" id="{785773F0-8E16-4300-9803-E0B0BC55A2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54672" r="83774" b="32532"/>
            <a:stretch/>
          </p:blipFill>
          <p:spPr bwMode="auto">
            <a:xfrm>
              <a:off x="10298958" y="5075345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E7291185-4E0E-4D69-AB87-3906ED6D0F48}"/>
              </a:ext>
            </a:extLst>
          </p:cNvPr>
          <p:cNvCxnSpPr>
            <a:cxnSpLocks/>
          </p:cNvCxnSpPr>
          <p:nvPr/>
        </p:nvCxnSpPr>
        <p:spPr>
          <a:xfrm flipV="1">
            <a:off x="8483105" y="2234814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07892688-1E9E-4C40-B110-3612DA0BF194}"/>
              </a:ext>
            </a:extLst>
          </p:cNvPr>
          <p:cNvCxnSpPr>
            <a:cxnSpLocks/>
          </p:cNvCxnSpPr>
          <p:nvPr/>
        </p:nvCxnSpPr>
        <p:spPr>
          <a:xfrm flipV="1">
            <a:off x="8483105" y="1530552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92294932-BC6F-4AD5-B0A9-72EB3D8CCB22}"/>
              </a:ext>
            </a:extLst>
          </p:cNvPr>
          <p:cNvCxnSpPr>
            <a:cxnSpLocks/>
            <a:stCxn id="171" idx="3"/>
            <a:endCxn id="111" idx="1"/>
          </p:cNvCxnSpPr>
          <p:nvPr/>
        </p:nvCxnSpPr>
        <p:spPr>
          <a:xfrm>
            <a:off x="8569976" y="1380117"/>
            <a:ext cx="1576582" cy="4821673"/>
          </a:xfrm>
          <a:prstGeom prst="curved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E6083A5A-D901-4C94-B1BA-8D13AA3F1D93}"/>
              </a:ext>
            </a:extLst>
          </p:cNvPr>
          <p:cNvSpPr/>
          <p:nvPr/>
        </p:nvSpPr>
        <p:spPr>
          <a:xfrm>
            <a:off x="9657669" y="5467037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E872F528-11B1-42EE-9621-CE9B15502B45}"/>
              </a:ext>
            </a:extLst>
          </p:cNvPr>
          <p:cNvSpPr/>
          <p:nvPr/>
        </p:nvSpPr>
        <p:spPr>
          <a:xfrm>
            <a:off x="9657669" y="4176084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A6DE92A3-3013-454E-B40D-60AA47480971}"/>
              </a:ext>
            </a:extLst>
          </p:cNvPr>
          <p:cNvSpPr/>
          <p:nvPr/>
        </p:nvSpPr>
        <p:spPr>
          <a:xfrm>
            <a:off x="9657669" y="2462474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46B60BE-9AD9-46A0-8579-36589013A18B}"/>
              </a:ext>
            </a:extLst>
          </p:cNvPr>
          <p:cNvSpPr txBox="1"/>
          <p:nvPr/>
        </p:nvSpPr>
        <p:spPr>
          <a:xfrm>
            <a:off x="10036880" y="486395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324" name="직선 화살표 연결선 323">
            <a:extLst>
              <a:ext uri="{FF2B5EF4-FFF2-40B4-BE49-F238E27FC236}">
                <a16:creationId xmlns:a16="http://schemas.microsoft.com/office/drawing/2014/main" id="{63E37FD5-A845-4444-9810-8C72FCE3B4BB}"/>
              </a:ext>
            </a:extLst>
          </p:cNvPr>
          <p:cNvCxnSpPr>
            <a:cxnSpLocks/>
          </p:cNvCxnSpPr>
          <p:nvPr/>
        </p:nvCxnSpPr>
        <p:spPr>
          <a:xfrm flipV="1">
            <a:off x="10222989" y="4617543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324">
            <a:extLst>
              <a:ext uri="{FF2B5EF4-FFF2-40B4-BE49-F238E27FC236}">
                <a16:creationId xmlns:a16="http://schemas.microsoft.com/office/drawing/2014/main" id="{D8749684-8167-413B-BD6D-D7C55E7ECA02}"/>
              </a:ext>
            </a:extLst>
          </p:cNvPr>
          <p:cNvCxnSpPr>
            <a:cxnSpLocks/>
          </p:cNvCxnSpPr>
          <p:nvPr/>
        </p:nvCxnSpPr>
        <p:spPr>
          <a:xfrm flipV="1">
            <a:off x="10222989" y="5236150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FD3CFCF2-FBCE-417D-B763-B77EF3233411}"/>
              </a:ext>
            </a:extLst>
          </p:cNvPr>
          <p:cNvCxnSpPr>
            <a:cxnSpLocks/>
          </p:cNvCxnSpPr>
          <p:nvPr/>
        </p:nvCxnSpPr>
        <p:spPr>
          <a:xfrm flipV="1">
            <a:off x="10249567" y="5918064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8BFC54C0-CA82-4C2E-9407-362D3C884BE1}"/>
              </a:ext>
            </a:extLst>
          </p:cNvPr>
          <p:cNvCxnSpPr>
            <a:cxnSpLocks/>
          </p:cNvCxnSpPr>
          <p:nvPr/>
        </p:nvCxnSpPr>
        <p:spPr>
          <a:xfrm flipV="1">
            <a:off x="10240274" y="2932468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9019BF4-1986-43E8-8810-D6C01A62E995}"/>
              </a:ext>
            </a:extLst>
          </p:cNvPr>
          <p:cNvCxnSpPr>
            <a:cxnSpLocks/>
          </p:cNvCxnSpPr>
          <p:nvPr/>
        </p:nvCxnSpPr>
        <p:spPr>
          <a:xfrm flipV="1">
            <a:off x="10230749" y="3965510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F238589E-AA4E-45D4-AF67-8DAF452B269F}"/>
              </a:ext>
            </a:extLst>
          </p:cNvPr>
          <p:cNvSpPr txBox="1"/>
          <p:nvPr/>
        </p:nvSpPr>
        <p:spPr>
          <a:xfrm>
            <a:off x="10036880" y="3347188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688C3383-B220-490A-83DA-E0848C58B766}"/>
              </a:ext>
            </a:extLst>
          </p:cNvPr>
          <p:cNvCxnSpPr>
            <a:cxnSpLocks/>
          </p:cNvCxnSpPr>
          <p:nvPr/>
        </p:nvCxnSpPr>
        <p:spPr>
          <a:xfrm flipV="1">
            <a:off x="10240274" y="2234814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75925ABB-34C1-4930-A531-20C4C8BB9D0B}"/>
              </a:ext>
            </a:extLst>
          </p:cNvPr>
          <p:cNvSpPr/>
          <p:nvPr/>
        </p:nvSpPr>
        <p:spPr>
          <a:xfrm>
            <a:off x="9646610" y="1765125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 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D33C57E1-1FD9-49D6-806C-0FB243239B30}"/>
              </a:ext>
            </a:extLst>
          </p:cNvPr>
          <p:cNvCxnSpPr>
            <a:cxnSpLocks/>
          </p:cNvCxnSpPr>
          <p:nvPr/>
        </p:nvCxnSpPr>
        <p:spPr>
          <a:xfrm flipV="1">
            <a:off x="10240274" y="1530552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그룹 355">
            <a:extLst>
              <a:ext uri="{FF2B5EF4-FFF2-40B4-BE49-F238E27FC236}">
                <a16:creationId xmlns:a16="http://schemas.microsoft.com/office/drawing/2014/main" id="{FC3B9C13-07E5-4A82-8BE0-182DA0B61C03}"/>
              </a:ext>
            </a:extLst>
          </p:cNvPr>
          <p:cNvGrpSpPr/>
          <p:nvPr/>
        </p:nvGrpSpPr>
        <p:grpSpPr>
          <a:xfrm>
            <a:off x="10156931" y="903867"/>
            <a:ext cx="190500" cy="571500"/>
            <a:chOff x="9892281" y="665742"/>
            <a:chExt cx="190500" cy="571500"/>
          </a:xfrm>
        </p:grpSpPr>
        <p:pic>
          <p:nvPicPr>
            <p:cNvPr id="358" name="Picture 2">
              <a:extLst>
                <a:ext uri="{FF2B5EF4-FFF2-40B4-BE49-F238E27FC236}">
                  <a16:creationId xmlns:a16="http://schemas.microsoft.com/office/drawing/2014/main" id="{D0704FE7-3680-4FD9-9C91-6F15B8167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0" t="23962" r="79590" b="63242"/>
            <a:stretch/>
          </p:blipFill>
          <p:spPr bwMode="auto">
            <a:xfrm>
              <a:off x="9892281" y="665742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9" name="Picture 2">
              <a:extLst>
                <a:ext uri="{FF2B5EF4-FFF2-40B4-BE49-F238E27FC236}">
                  <a16:creationId xmlns:a16="http://schemas.microsoft.com/office/drawing/2014/main" id="{34890A22-4F09-4300-AA6A-7EA49EA53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4" t="39797" r="79866" b="47407"/>
            <a:stretch/>
          </p:blipFill>
          <p:spPr bwMode="auto">
            <a:xfrm>
              <a:off x="9892281" y="856242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0" name="Picture 2">
              <a:extLst>
                <a:ext uri="{FF2B5EF4-FFF2-40B4-BE49-F238E27FC236}">
                  <a16:creationId xmlns:a16="http://schemas.microsoft.com/office/drawing/2014/main" id="{C3A7D8D4-4696-45E4-B84C-141DE676FB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94" t="54672" r="79196" b="32532"/>
            <a:stretch/>
          </p:blipFill>
          <p:spPr bwMode="auto">
            <a:xfrm>
              <a:off x="9892281" y="1046742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6442F3D0-AD6A-4701-A477-5D914A14FC88}"/>
              </a:ext>
            </a:extLst>
          </p:cNvPr>
          <p:cNvCxnSpPr>
            <a:cxnSpLocks/>
            <a:stCxn id="270" idx="3"/>
            <a:endCxn id="320" idx="1"/>
          </p:cNvCxnSpPr>
          <p:nvPr/>
        </p:nvCxnSpPr>
        <p:spPr>
          <a:xfrm>
            <a:off x="9057718" y="4380839"/>
            <a:ext cx="59995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F2BD89B3-B150-4449-9311-94A8AAD5CA7F}"/>
              </a:ext>
            </a:extLst>
          </p:cNvPr>
          <p:cNvCxnSpPr>
            <a:cxnSpLocks/>
            <a:stCxn id="139" idx="3"/>
            <a:endCxn id="322" idx="1"/>
          </p:cNvCxnSpPr>
          <p:nvPr/>
        </p:nvCxnSpPr>
        <p:spPr>
          <a:xfrm>
            <a:off x="9057718" y="2667229"/>
            <a:ext cx="599951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7409C765-0696-4AFF-8B57-C2C8B215A838}"/>
              </a:ext>
            </a:extLst>
          </p:cNvPr>
          <p:cNvCxnSpPr>
            <a:cxnSpLocks/>
          </p:cNvCxnSpPr>
          <p:nvPr/>
        </p:nvCxnSpPr>
        <p:spPr>
          <a:xfrm>
            <a:off x="10825946" y="4380839"/>
            <a:ext cx="599951" cy="0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lumMod val="75000"/>
                  </a:schemeClr>
                </a:gs>
                <a:gs pos="37000">
                  <a:schemeClr val="bg1">
                    <a:lumMod val="75000"/>
                  </a:schemeClr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6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EA725D87-C029-4274-AD90-7A427E37CFDC}"/>
              </a:ext>
            </a:extLst>
          </p:cNvPr>
          <p:cNvCxnSpPr>
            <a:cxnSpLocks/>
          </p:cNvCxnSpPr>
          <p:nvPr/>
        </p:nvCxnSpPr>
        <p:spPr>
          <a:xfrm>
            <a:off x="10825946" y="2691450"/>
            <a:ext cx="599951" cy="0"/>
          </a:xfrm>
          <a:prstGeom prst="straightConnector1">
            <a:avLst/>
          </a:prstGeom>
          <a:ln w="19050">
            <a:gradFill>
              <a:gsLst>
                <a:gs pos="0">
                  <a:schemeClr val="bg1">
                    <a:lumMod val="75000"/>
                  </a:schemeClr>
                </a:gs>
                <a:gs pos="37000">
                  <a:schemeClr val="bg1">
                    <a:lumMod val="75000"/>
                  </a:schemeClr>
                </a:gs>
                <a:gs pos="66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6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E5BE616A-B3C6-444F-A1CD-D3CEDA771E38}"/>
              </a:ext>
            </a:extLst>
          </p:cNvPr>
          <p:cNvSpPr txBox="1"/>
          <p:nvPr/>
        </p:nvSpPr>
        <p:spPr>
          <a:xfrm flipH="1">
            <a:off x="7442074" y="473605"/>
            <a:ext cx="454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디코더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07FFE078-DA71-4055-9D15-2EA0ED03EF8E}"/>
              </a:ext>
            </a:extLst>
          </p:cNvPr>
          <p:cNvSpPr/>
          <p:nvPr/>
        </p:nvSpPr>
        <p:spPr>
          <a:xfrm>
            <a:off x="7889441" y="1765125"/>
            <a:ext cx="1168277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FC Layer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64FFBF0-CA47-4FFF-875B-EB6536C6A459}"/>
                  </a:ext>
                </a:extLst>
              </p:cNvPr>
              <p:cNvSpPr txBox="1"/>
              <p:nvPr/>
            </p:nvSpPr>
            <p:spPr>
              <a:xfrm>
                <a:off x="8554403" y="1048872"/>
                <a:ext cx="362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×</a:t>
                </a:r>
                <a14:m>
                  <m:oMath xmlns:m="http://schemas.openxmlformats.org/officeDocument/2006/math">
                    <m:r>
                      <a:rPr lang="en-US" altLang="ko-KR" sz="1050" b="1" i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05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sym typeface="Wingdings" panose="05000000000000000000" pitchFamily="2" charset="2"/>
                      </a:rPr>
                      <m:t>𝝉</m:t>
                    </m:r>
                  </m:oMath>
                </a14:m>
                <a:endParaRPr lang="en-US" altLang="ko-KR" sz="105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64FFBF0-CA47-4FFF-875B-EB6536C6A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03" y="1048872"/>
                <a:ext cx="362600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64A6CFEC-5B13-4854-86B1-60541DFB83EE}"/>
                  </a:ext>
                </a:extLst>
              </p:cNvPr>
              <p:cNvSpPr txBox="1"/>
              <p:nvPr/>
            </p:nvSpPr>
            <p:spPr>
              <a:xfrm>
                <a:off x="10343377" y="1048872"/>
                <a:ext cx="362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50" b="1" dirty="0">
                    <a:latin typeface="나눔스퀘어" panose="020B0600000101010101" pitchFamily="50" charset="-127"/>
                    <a:ea typeface="나눔스퀘어" panose="020B0600000101010101" pitchFamily="50" charset="-127"/>
                    <a:sym typeface="Wingdings" panose="05000000000000000000" pitchFamily="2" charset="2"/>
                  </a:rPr>
                  <a:t>×</a:t>
                </a:r>
                <a14:m>
                  <m:oMath xmlns:m="http://schemas.openxmlformats.org/officeDocument/2006/math">
                    <m:r>
                      <a:rPr lang="en-US" altLang="ko-KR" sz="1050" b="1" i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1050" b="1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sym typeface="Wingdings" panose="05000000000000000000" pitchFamily="2" charset="2"/>
                      </a:rPr>
                      <m:t>𝝉</m:t>
                    </m:r>
                  </m:oMath>
                </a14:m>
                <a:endParaRPr lang="en-US" altLang="ko-KR" sz="1050" b="1" dirty="0">
                  <a:latin typeface="나눔스퀘어" panose="020B0600000101010101" pitchFamily="50" charset="-127"/>
                  <a:ea typeface="나눔스퀘어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64A6CFEC-5B13-4854-86B1-60541DFB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77" y="1048872"/>
                <a:ext cx="362600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3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9CE7A0F-01FD-4F36-8556-FF9EAADAA4CE}"/>
              </a:ext>
            </a:extLst>
          </p:cNvPr>
          <p:cNvSpPr/>
          <p:nvPr/>
        </p:nvSpPr>
        <p:spPr>
          <a:xfrm>
            <a:off x="4433982" y="450106"/>
            <a:ext cx="4061154" cy="51527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ACD3623-AFBF-4788-9A27-CEB3DA6C58D9}"/>
              </a:ext>
            </a:extLst>
          </p:cNvPr>
          <p:cNvSpPr/>
          <p:nvPr/>
        </p:nvSpPr>
        <p:spPr>
          <a:xfrm>
            <a:off x="9123176" y="2289052"/>
            <a:ext cx="2334889" cy="332449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40180A-3653-43C9-890A-DC0F3F8B82FA}"/>
              </a:ext>
            </a:extLst>
          </p:cNvPr>
          <p:cNvSpPr/>
          <p:nvPr/>
        </p:nvSpPr>
        <p:spPr>
          <a:xfrm>
            <a:off x="1772520" y="4040232"/>
            <a:ext cx="2334889" cy="156764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9B58F7-5EC2-4871-BBB5-88B4CA95EAEF}"/>
              </a:ext>
            </a:extLst>
          </p:cNvPr>
          <p:cNvSpPr/>
          <p:nvPr/>
        </p:nvSpPr>
        <p:spPr>
          <a:xfrm>
            <a:off x="1936043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FB581-E661-456E-9476-0111B90CFA15}"/>
              </a:ext>
            </a:extLst>
          </p:cNvPr>
          <p:cNvSpPr/>
          <p:nvPr/>
        </p:nvSpPr>
        <p:spPr>
          <a:xfrm>
            <a:off x="2219193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9063BD-499B-40C6-B8FA-57C5C7698EDE}"/>
              </a:ext>
            </a:extLst>
          </p:cNvPr>
          <p:cNvSpPr/>
          <p:nvPr/>
        </p:nvSpPr>
        <p:spPr>
          <a:xfrm>
            <a:off x="2499573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5B6C40-B97E-416D-9C20-6B4230647E8E}"/>
              </a:ext>
            </a:extLst>
          </p:cNvPr>
          <p:cNvSpPr/>
          <p:nvPr/>
        </p:nvSpPr>
        <p:spPr>
          <a:xfrm>
            <a:off x="2790096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5F0DF0-6185-4999-8DFF-D9C7C65F4626}"/>
              </a:ext>
            </a:extLst>
          </p:cNvPr>
          <p:cNvSpPr/>
          <p:nvPr/>
        </p:nvSpPr>
        <p:spPr>
          <a:xfrm>
            <a:off x="3073246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281895-EB5C-4543-9E21-39ABBA6012E7}"/>
              </a:ext>
            </a:extLst>
          </p:cNvPr>
          <p:cNvSpPr/>
          <p:nvPr/>
        </p:nvSpPr>
        <p:spPr>
          <a:xfrm>
            <a:off x="3357315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7BEEE8-16A8-41E7-ABDD-AD75B32A727A}"/>
              </a:ext>
            </a:extLst>
          </p:cNvPr>
          <p:cNvSpPr/>
          <p:nvPr/>
        </p:nvSpPr>
        <p:spPr>
          <a:xfrm>
            <a:off x="3639547" y="6293461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AB2F9-9599-47AD-9A99-E3DA6BE0F374}"/>
              </a:ext>
            </a:extLst>
          </p:cNvPr>
          <p:cNvSpPr txBox="1"/>
          <p:nvPr/>
        </p:nvSpPr>
        <p:spPr>
          <a:xfrm>
            <a:off x="365782" y="6308391"/>
            <a:ext cx="1359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Encoding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7A679B9-6E59-488A-8E5B-2E60C157520E}"/>
              </a:ext>
            </a:extLst>
          </p:cNvPr>
          <p:cNvSpPr/>
          <p:nvPr/>
        </p:nvSpPr>
        <p:spPr>
          <a:xfrm>
            <a:off x="9255783" y="5103383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26D15ED-9D13-477A-AA7B-263094118409}"/>
              </a:ext>
            </a:extLst>
          </p:cNvPr>
          <p:cNvSpPr/>
          <p:nvPr/>
        </p:nvSpPr>
        <p:spPr>
          <a:xfrm>
            <a:off x="9255783" y="1330805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Griffin-Lim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8441AAC0-DF2F-4C4B-8B7F-F3D796C6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83" y="360969"/>
            <a:ext cx="2069676" cy="779372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EF8CF8C-B0AF-4A2D-AAE3-D014BAFE9237}"/>
              </a:ext>
            </a:extLst>
          </p:cNvPr>
          <p:cNvCxnSpPr>
            <a:cxnSpLocks/>
          </p:cNvCxnSpPr>
          <p:nvPr/>
        </p:nvCxnSpPr>
        <p:spPr>
          <a:xfrm flipV="1">
            <a:off x="10290622" y="112605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DDF56D9-61A7-47CD-8284-D2C80EB7496D}"/>
              </a:ext>
            </a:extLst>
          </p:cNvPr>
          <p:cNvSpPr/>
          <p:nvPr/>
        </p:nvSpPr>
        <p:spPr>
          <a:xfrm>
            <a:off x="1936043" y="5042398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Pre-net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E010077-AA06-4AC6-B63F-340598C5E924}"/>
              </a:ext>
            </a:extLst>
          </p:cNvPr>
          <p:cNvSpPr/>
          <p:nvPr/>
        </p:nvSpPr>
        <p:spPr>
          <a:xfrm>
            <a:off x="1936043" y="4541527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CBHG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16EBE3-F4E3-441C-A17E-D727E94E8C66}"/>
              </a:ext>
            </a:extLst>
          </p:cNvPr>
          <p:cNvSpPr txBox="1"/>
          <p:nvPr/>
        </p:nvSpPr>
        <p:spPr>
          <a:xfrm flipH="1">
            <a:off x="1763593" y="4072579"/>
            <a:ext cx="233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인코더</a:t>
            </a: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6BC4616B-ED4C-4496-87F3-FA373B864C6D}"/>
              </a:ext>
            </a:extLst>
          </p:cNvPr>
          <p:cNvSpPr/>
          <p:nvPr/>
        </p:nvSpPr>
        <p:spPr>
          <a:xfrm rot="16200000">
            <a:off x="2773315" y="5381766"/>
            <a:ext cx="333299" cy="97380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6C3363B8-8F28-432B-AFDE-3CE5F106615A}"/>
              </a:ext>
            </a:extLst>
          </p:cNvPr>
          <p:cNvSpPr/>
          <p:nvPr/>
        </p:nvSpPr>
        <p:spPr>
          <a:xfrm rot="16200000">
            <a:off x="2773316" y="3242886"/>
            <a:ext cx="333299" cy="97380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144691-0A7B-4B65-B1F9-998F9B8FCDA3}"/>
              </a:ext>
            </a:extLst>
          </p:cNvPr>
          <p:cNvSpPr txBox="1"/>
          <p:nvPr/>
        </p:nvSpPr>
        <p:spPr>
          <a:xfrm>
            <a:off x="214302" y="305687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Encoder Hidden Vector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E13E3BE2-A237-4E8B-A538-5E414F3F48CA}"/>
              </a:ext>
            </a:extLst>
          </p:cNvPr>
          <p:cNvSpPr/>
          <p:nvPr/>
        </p:nvSpPr>
        <p:spPr>
          <a:xfrm>
            <a:off x="1936043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7D6CF95-1F7E-4D66-880A-93E64782C766}"/>
              </a:ext>
            </a:extLst>
          </p:cNvPr>
          <p:cNvSpPr/>
          <p:nvPr/>
        </p:nvSpPr>
        <p:spPr>
          <a:xfrm>
            <a:off x="2220510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81269A7-34E3-4B22-9AF8-628D62EE1E29}"/>
              </a:ext>
            </a:extLst>
          </p:cNvPr>
          <p:cNvSpPr/>
          <p:nvPr/>
        </p:nvSpPr>
        <p:spPr>
          <a:xfrm>
            <a:off x="2504976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A78479A-2F5D-4F94-99F2-49BE8F9054E3}"/>
              </a:ext>
            </a:extLst>
          </p:cNvPr>
          <p:cNvSpPr/>
          <p:nvPr/>
        </p:nvSpPr>
        <p:spPr>
          <a:xfrm>
            <a:off x="2789443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7F739A2-E764-4CF5-863E-A58A93026B07}"/>
              </a:ext>
            </a:extLst>
          </p:cNvPr>
          <p:cNvSpPr/>
          <p:nvPr/>
        </p:nvSpPr>
        <p:spPr>
          <a:xfrm>
            <a:off x="3073910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9E4B364-58E7-4CB9-BBDA-DF089EB40E63}"/>
              </a:ext>
            </a:extLst>
          </p:cNvPr>
          <p:cNvSpPr/>
          <p:nvPr/>
        </p:nvSpPr>
        <p:spPr>
          <a:xfrm>
            <a:off x="3358377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81536B0-B186-4E78-BABB-9EF4B353D69C}"/>
              </a:ext>
            </a:extLst>
          </p:cNvPr>
          <p:cNvSpPr/>
          <p:nvPr/>
        </p:nvSpPr>
        <p:spPr>
          <a:xfrm>
            <a:off x="3642843" y="287853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9A68645-455A-4FA8-9ADC-C19C9EE939E4}"/>
              </a:ext>
            </a:extLst>
          </p:cNvPr>
          <p:cNvSpPr/>
          <p:nvPr/>
        </p:nvSpPr>
        <p:spPr>
          <a:xfrm>
            <a:off x="1936043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1B8D916-6649-4E8D-9428-99E5539B83C5}"/>
              </a:ext>
            </a:extLst>
          </p:cNvPr>
          <p:cNvSpPr/>
          <p:nvPr/>
        </p:nvSpPr>
        <p:spPr>
          <a:xfrm>
            <a:off x="2220510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D3390E7-3E80-495D-BDC7-D38F51A9E7E2}"/>
              </a:ext>
            </a:extLst>
          </p:cNvPr>
          <p:cNvSpPr/>
          <p:nvPr/>
        </p:nvSpPr>
        <p:spPr>
          <a:xfrm>
            <a:off x="2504976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DD3DE65-A974-4480-881A-8CAD7582B8EA}"/>
              </a:ext>
            </a:extLst>
          </p:cNvPr>
          <p:cNvSpPr/>
          <p:nvPr/>
        </p:nvSpPr>
        <p:spPr>
          <a:xfrm>
            <a:off x="2789443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6AFBCE43-DBC9-42F1-BB60-C3FA837E2CA9}"/>
              </a:ext>
            </a:extLst>
          </p:cNvPr>
          <p:cNvSpPr/>
          <p:nvPr/>
        </p:nvSpPr>
        <p:spPr>
          <a:xfrm>
            <a:off x="3073910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E3A6F8D-0CE5-47FD-8A65-97450FE584BE}"/>
              </a:ext>
            </a:extLst>
          </p:cNvPr>
          <p:cNvSpPr/>
          <p:nvPr/>
        </p:nvSpPr>
        <p:spPr>
          <a:xfrm>
            <a:off x="3358377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C66E9B4-E541-467E-879F-3640F2E18EBD}"/>
              </a:ext>
            </a:extLst>
          </p:cNvPr>
          <p:cNvSpPr/>
          <p:nvPr/>
        </p:nvSpPr>
        <p:spPr>
          <a:xfrm>
            <a:off x="3642843" y="3162761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28B68383-752E-41F3-9BAD-147DF994BB55}"/>
              </a:ext>
            </a:extLst>
          </p:cNvPr>
          <p:cNvSpPr/>
          <p:nvPr/>
        </p:nvSpPr>
        <p:spPr>
          <a:xfrm>
            <a:off x="9255783" y="458369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Attention-RNN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B7149818-41FF-4B61-A7C0-913D3DFD73EB}"/>
              </a:ext>
            </a:extLst>
          </p:cNvPr>
          <p:cNvGrpSpPr/>
          <p:nvPr/>
        </p:nvGrpSpPr>
        <p:grpSpPr>
          <a:xfrm>
            <a:off x="10213659" y="5935379"/>
            <a:ext cx="216413" cy="653757"/>
            <a:chOff x="10237907" y="6013661"/>
            <a:chExt cx="190500" cy="575477"/>
          </a:xfrm>
        </p:grpSpPr>
        <p:pic>
          <p:nvPicPr>
            <p:cNvPr id="218" name="Picture 2">
              <a:extLst>
                <a:ext uri="{FF2B5EF4-FFF2-40B4-BE49-F238E27FC236}">
                  <a16:creationId xmlns:a16="http://schemas.microsoft.com/office/drawing/2014/main" id="{05B66AF4-26BD-41A0-8CD9-FB697C15BF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7647" r="83774" b="79557"/>
            <a:stretch/>
          </p:blipFill>
          <p:spPr bwMode="auto">
            <a:xfrm>
              <a:off x="10237907" y="6013661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>
              <a:extLst>
                <a:ext uri="{FF2B5EF4-FFF2-40B4-BE49-F238E27FC236}">
                  <a16:creationId xmlns:a16="http://schemas.microsoft.com/office/drawing/2014/main" id="{B62B7442-358A-40DD-A3FE-C2B85546BB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23962" r="83774" b="63242"/>
            <a:stretch/>
          </p:blipFill>
          <p:spPr bwMode="auto">
            <a:xfrm>
              <a:off x="10237907" y="6208138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>
              <a:extLst>
                <a:ext uri="{FF2B5EF4-FFF2-40B4-BE49-F238E27FC236}">
                  <a16:creationId xmlns:a16="http://schemas.microsoft.com/office/drawing/2014/main" id="{876FCA1A-DD3D-421C-8DB2-9F3E8CB51D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39797" r="83774" b="47407"/>
            <a:stretch/>
          </p:blipFill>
          <p:spPr bwMode="auto">
            <a:xfrm>
              <a:off x="10237907" y="6398638"/>
              <a:ext cx="190500" cy="1905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2CF27E63-A428-4558-AFED-1FB6F523ADC6}"/>
              </a:ext>
            </a:extLst>
          </p:cNvPr>
          <p:cNvCxnSpPr>
            <a:cxnSpLocks/>
          </p:cNvCxnSpPr>
          <p:nvPr/>
        </p:nvCxnSpPr>
        <p:spPr>
          <a:xfrm flipV="1">
            <a:off x="10321866" y="5702018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600D9CDA-8744-461E-8157-26F2F48170A7}"/>
              </a:ext>
            </a:extLst>
          </p:cNvPr>
          <p:cNvSpPr txBox="1"/>
          <p:nvPr/>
        </p:nvSpPr>
        <p:spPr>
          <a:xfrm>
            <a:off x="8563870" y="6111113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 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시점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</a:t>
            </a:r>
            <a:r>
              <a:rPr lang="en-US" altLang="ko-KR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Spectogram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159A5BA6-47C3-41D2-AC33-56EFC27F1477}"/>
              </a:ext>
            </a:extLst>
          </p:cNvPr>
          <p:cNvSpPr/>
          <p:nvPr/>
        </p:nvSpPr>
        <p:spPr>
          <a:xfrm>
            <a:off x="9255783" y="2743725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Attention-RNN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F0B849CD-32A9-4992-9A7B-35A785B97924}"/>
              </a:ext>
            </a:extLst>
          </p:cNvPr>
          <p:cNvCxnSpPr>
            <a:cxnSpLocks/>
          </p:cNvCxnSpPr>
          <p:nvPr/>
        </p:nvCxnSpPr>
        <p:spPr>
          <a:xfrm flipV="1">
            <a:off x="10302816" y="4361697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3DEF5F41-D8C4-4470-8123-532D41112063}"/>
              </a:ext>
            </a:extLst>
          </p:cNvPr>
          <p:cNvGrpSpPr/>
          <p:nvPr/>
        </p:nvGrpSpPr>
        <p:grpSpPr>
          <a:xfrm>
            <a:off x="10198781" y="3422895"/>
            <a:ext cx="218633" cy="889661"/>
            <a:chOff x="10160582" y="3253578"/>
            <a:chExt cx="284467" cy="1157555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681BCAA-B40A-4DA7-973C-EB51137DCDE7}"/>
                </a:ext>
              </a:extLst>
            </p:cNvPr>
            <p:cNvSpPr/>
            <p:nvPr/>
          </p:nvSpPr>
          <p:spPr>
            <a:xfrm>
              <a:off x="10160582" y="3842435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8802346C-C2C3-42EE-8E0A-C0C8361B5802}"/>
                </a:ext>
              </a:extLst>
            </p:cNvPr>
            <p:cNvSpPr/>
            <p:nvPr/>
          </p:nvSpPr>
          <p:spPr>
            <a:xfrm>
              <a:off x="10160582" y="4126666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A41864F-A359-410E-B4CB-ABF847E59D8D}"/>
                </a:ext>
              </a:extLst>
            </p:cNvPr>
            <p:cNvSpPr/>
            <p:nvPr/>
          </p:nvSpPr>
          <p:spPr>
            <a:xfrm>
              <a:off x="10160582" y="3253578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460EA0B1-7815-4134-8601-C7D3967124F5}"/>
                </a:ext>
              </a:extLst>
            </p:cNvPr>
            <p:cNvSpPr/>
            <p:nvPr/>
          </p:nvSpPr>
          <p:spPr>
            <a:xfrm>
              <a:off x="10160582" y="3537809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46721B92-622E-40AD-95D7-7EF4AD2881EA}"/>
              </a:ext>
            </a:extLst>
          </p:cNvPr>
          <p:cNvCxnSpPr>
            <a:cxnSpLocks/>
          </p:cNvCxnSpPr>
          <p:nvPr/>
        </p:nvCxnSpPr>
        <p:spPr>
          <a:xfrm flipV="1">
            <a:off x="10302816" y="3188292"/>
            <a:ext cx="0" cy="18472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8CCE744-023E-461D-80A0-31CD44E05D40}"/>
              </a:ext>
            </a:extLst>
          </p:cNvPr>
          <p:cNvSpPr/>
          <p:nvPr/>
        </p:nvSpPr>
        <p:spPr>
          <a:xfrm>
            <a:off x="9255783" y="1812350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후처리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5979963-0F3B-4351-AA80-690A0D7F90B3}"/>
              </a:ext>
            </a:extLst>
          </p:cNvPr>
          <p:cNvSpPr txBox="1"/>
          <p:nvPr/>
        </p:nvSpPr>
        <p:spPr>
          <a:xfrm flipH="1">
            <a:off x="9123176" y="2322509"/>
            <a:ext cx="233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디코더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4398ECAB-7DFA-4993-B2EE-8F3A8FE98954}"/>
              </a:ext>
            </a:extLst>
          </p:cNvPr>
          <p:cNvGrpSpPr/>
          <p:nvPr/>
        </p:nvGrpSpPr>
        <p:grpSpPr>
          <a:xfrm>
            <a:off x="7812077" y="4798290"/>
            <a:ext cx="284467" cy="568698"/>
            <a:chOff x="7799341" y="3842435"/>
            <a:chExt cx="284467" cy="568698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D2159D65-0AC2-4087-B68D-20D90F9C816C}"/>
                </a:ext>
              </a:extLst>
            </p:cNvPr>
            <p:cNvSpPr/>
            <p:nvPr/>
          </p:nvSpPr>
          <p:spPr>
            <a:xfrm>
              <a:off x="7799341" y="3842435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CB1421A4-F834-4482-BE7F-D8ACBD420C4C}"/>
                </a:ext>
              </a:extLst>
            </p:cNvPr>
            <p:cNvSpPr/>
            <p:nvPr/>
          </p:nvSpPr>
          <p:spPr>
            <a:xfrm>
              <a:off x="7799341" y="4126666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009A056-ED9E-4903-BFDD-2EFD7F30E3A1}"/>
              </a:ext>
            </a:extLst>
          </p:cNvPr>
          <p:cNvSpPr/>
          <p:nvPr/>
        </p:nvSpPr>
        <p:spPr>
          <a:xfrm>
            <a:off x="5598770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0560FA0C-1352-4568-9A47-A06EA7C4C275}"/>
              </a:ext>
            </a:extLst>
          </p:cNvPr>
          <p:cNvSpPr/>
          <p:nvPr/>
        </p:nvSpPr>
        <p:spPr>
          <a:xfrm>
            <a:off x="5883237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E40A5A70-64BC-43F8-8A7B-7A0135006B4E}"/>
              </a:ext>
            </a:extLst>
          </p:cNvPr>
          <p:cNvSpPr/>
          <p:nvPr/>
        </p:nvSpPr>
        <p:spPr>
          <a:xfrm>
            <a:off x="6167703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97C84D-5D45-496D-843C-5B881A89137F}"/>
              </a:ext>
            </a:extLst>
          </p:cNvPr>
          <p:cNvSpPr/>
          <p:nvPr/>
        </p:nvSpPr>
        <p:spPr>
          <a:xfrm>
            <a:off x="6452170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2A607F23-F29A-4E69-9432-D0BC37BEED14}"/>
              </a:ext>
            </a:extLst>
          </p:cNvPr>
          <p:cNvSpPr/>
          <p:nvPr/>
        </p:nvSpPr>
        <p:spPr>
          <a:xfrm>
            <a:off x="6736637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E3D35181-662C-4CE9-9FF8-FFD9EFD3C0DF}"/>
              </a:ext>
            </a:extLst>
          </p:cNvPr>
          <p:cNvSpPr/>
          <p:nvPr/>
        </p:nvSpPr>
        <p:spPr>
          <a:xfrm>
            <a:off x="7021104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FEE2AABB-4A2D-415E-9A3A-FA0EA3913727}"/>
              </a:ext>
            </a:extLst>
          </p:cNvPr>
          <p:cNvSpPr/>
          <p:nvPr/>
        </p:nvSpPr>
        <p:spPr>
          <a:xfrm>
            <a:off x="7305570" y="47984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B494375-B8E9-48C8-9656-64CBAD80FA9B}"/>
              </a:ext>
            </a:extLst>
          </p:cNvPr>
          <p:cNvSpPr/>
          <p:nvPr/>
        </p:nvSpPr>
        <p:spPr>
          <a:xfrm>
            <a:off x="5598770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9A76B020-94D5-41F8-9F18-07461072935B}"/>
              </a:ext>
            </a:extLst>
          </p:cNvPr>
          <p:cNvSpPr/>
          <p:nvPr/>
        </p:nvSpPr>
        <p:spPr>
          <a:xfrm>
            <a:off x="5883237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7F8C95E-FA2F-4968-9391-00B043026803}"/>
              </a:ext>
            </a:extLst>
          </p:cNvPr>
          <p:cNvSpPr/>
          <p:nvPr/>
        </p:nvSpPr>
        <p:spPr>
          <a:xfrm>
            <a:off x="6167703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C1EF2F3C-087C-427A-B72C-93FB14018C6E}"/>
              </a:ext>
            </a:extLst>
          </p:cNvPr>
          <p:cNvSpPr/>
          <p:nvPr/>
        </p:nvSpPr>
        <p:spPr>
          <a:xfrm>
            <a:off x="6452170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AB0C8F4-D8B4-4EF5-B0FB-1D1971C6D988}"/>
              </a:ext>
            </a:extLst>
          </p:cNvPr>
          <p:cNvSpPr/>
          <p:nvPr/>
        </p:nvSpPr>
        <p:spPr>
          <a:xfrm>
            <a:off x="6736637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F942AD9C-4106-4913-84E1-58FCC1CCCAA6}"/>
              </a:ext>
            </a:extLst>
          </p:cNvPr>
          <p:cNvSpPr/>
          <p:nvPr/>
        </p:nvSpPr>
        <p:spPr>
          <a:xfrm>
            <a:off x="7021104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D86E0F6-7C61-45CF-914C-407213C93F76}"/>
              </a:ext>
            </a:extLst>
          </p:cNvPr>
          <p:cNvSpPr/>
          <p:nvPr/>
        </p:nvSpPr>
        <p:spPr>
          <a:xfrm>
            <a:off x="7305570" y="50826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양쪽 대괄호 268">
            <a:extLst>
              <a:ext uri="{FF2B5EF4-FFF2-40B4-BE49-F238E27FC236}">
                <a16:creationId xmlns:a16="http://schemas.microsoft.com/office/drawing/2014/main" id="{2B553C82-92F4-4AE7-AB3D-27394B3C6214}"/>
              </a:ext>
            </a:extLst>
          </p:cNvPr>
          <p:cNvSpPr/>
          <p:nvPr/>
        </p:nvSpPr>
        <p:spPr>
          <a:xfrm>
            <a:off x="5526874" y="4678064"/>
            <a:ext cx="2689860" cy="793138"/>
          </a:xfrm>
          <a:prstGeom prst="bracketPair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1127894-FEF5-4698-8F26-5967FF2E17F4}"/>
              </a:ext>
            </a:extLst>
          </p:cNvPr>
          <p:cNvSpPr txBox="1"/>
          <p:nvPr/>
        </p:nvSpPr>
        <p:spPr>
          <a:xfrm>
            <a:off x="4648740" y="4798290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 &amp;</a:t>
            </a:r>
          </a:p>
          <a:p>
            <a:pPr algn="r"/>
            <a:r>
              <a:rPr lang="en-US" altLang="ko-KR" sz="14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Softmax</a:t>
            </a:r>
            <a:endParaRPr lang="ko-KR" altLang="en-US" sz="14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D3FF59B6-F8ED-4D7D-B663-1FC8E04E5211}"/>
              </a:ext>
            </a:extLst>
          </p:cNvPr>
          <p:cNvSpPr/>
          <p:nvPr/>
        </p:nvSpPr>
        <p:spPr>
          <a:xfrm>
            <a:off x="5598770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128F4CB-927A-42D1-89D3-A9054531E9C7}"/>
              </a:ext>
            </a:extLst>
          </p:cNvPr>
          <p:cNvSpPr/>
          <p:nvPr/>
        </p:nvSpPr>
        <p:spPr>
          <a:xfrm>
            <a:off x="5883237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0.2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2B9A495-1B2B-419D-99BD-181364CD12C5}"/>
              </a:ext>
            </a:extLst>
          </p:cNvPr>
          <p:cNvSpPr/>
          <p:nvPr/>
        </p:nvSpPr>
        <p:spPr>
          <a:xfrm>
            <a:off x="6167703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69CA18F6-C245-4F97-B4CE-348C185C62C6}"/>
              </a:ext>
            </a:extLst>
          </p:cNvPr>
          <p:cNvSpPr/>
          <p:nvPr/>
        </p:nvSpPr>
        <p:spPr>
          <a:xfrm>
            <a:off x="6452170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0.3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4EEFB7F1-2BB2-42C0-8070-AFDFEDA13EBE}"/>
              </a:ext>
            </a:extLst>
          </p:cNvPr>
          <p:cNvSpPr/>
          <p:nvPr/>
        </p:nvSpPr>
        <p:spPr>
          <a:xfrm>
            <a:off x="6736637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0.05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2BDCB21C-F7ED-45BC-B256-84DA3DB58CFC}"/>
              </a:ext>
            </a:extLst>
          </p:cNvPr>
          <p:cNvSpPr/>
          <p:nvPr/>
        </p:nvSpPr>
        <p:spPr>
          <a:xfrm>
            <a:off x="7021104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0.15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9C7BAB40-2D5F-4D04-B1FF-1D66EA83D01D}"/>
              </a:ext>
            </a:extLst>
          </p:cNvPr>
          <p:cNvSpPr/>
          <p:nvPr/>
        </p:nvSpPr>
        <p:spPr>
          <a:xfrm>
            <a:off x="7305570" y="4075520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D1CC8D3-AA8B-4821-AD06-895597483B40}"/>
              </a:ext>
            </a:extLst>
          </p:cNvPr>
          <p:cNvSpPr/>
          <p:nvPr/>
        </p:nvSpPr>
        <p:spPr>
          <a:xfrm>
            <a:off x="5598770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91A0D21E-1ACB-495A-99CD-CF8C72BF605B}"/>
              </a:ext>
            </a:extLst>
          </p:cNvPr>
          <p:cNvSpPr/>
          <p:nvPr/>
        </p:nvSpPr>
        <p:spPr>
          <a:xfrm>
            <a:off x="5883237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F34624FF-13B5-4BF9-8D1E-6B447947890E}"/>
              </a:ext>
            </a:extLst>
          </p:cNvPr>
          <p:cNvSpPr/>
          <p:nvPr/>
        </p:nvSpPr>
        <p:spPr>
          <a:xfrm>
            <a:off x="6167703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8A986032-D720-4CD6-86A4-03E8F4B8B1D4}"/>
              </a:ext>
            </a:extLst>
          </p:cNvPr>
          <p:cNvSpPr/>
          <p:nvPr/>
        </p:nvSpPr>
        <p:spPr>
          <a:xfrm>
            <a:off x="6452170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BC7E4051-BCA4-47C4-9F09-CC819ED084EC}"/>
              </a:ext>
            </a:extLst>
          </p:cNvPr>
          <p:cNvSpPr/>
          <p:nvPr/>
        </p:nvSpPr>
        <p:spPr>
          <a:xfrm>
            <a:off x="6736637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62BE930-1871-4ACD-B959-E62231B2C568}"/>
              </a:ext>
            </a:extLst>
          </p:cNvPr>
          <p:cNvSpPr/>
          <p:nvPr/>
        </p:nvSpPr>
        <p:spPr>
          <a:xfrm>
            <a:off x="7021104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1446EB5A-84DE-4F15-9CB0-CAF4B5171AB0}"/>
              </a:ext>
            </a:extLst>
          </p:cNvPr>
          <p:cNvSpPr/>
          <p:nvPr/>
        </p:nvSpPr>
        <p:spPr>
          <a:xfrm>
            <a:off x="7305570" y="2027908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92AA599-04ED-4DF4-B050-FC4C2789BBCB}"/>
              </a:ext>
            </a:extLst>
          </p:cNvPr>
          <p:cNvSpPr/>
          <p:nvPr/>
        </p:nvSpPr>
        <p:spPr>
          <a:xfrm>
            <a:off x="5598770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2F60384-71D3-4550-8F58-7929DD55EB71}"/>
              </a:ext>
            </a:extLst>
          </p:cNvPr>
          <p:cNvSpPr/>
          <p:nvPr/>
        </p:nvSpPr>
        <p:spPr>
          <a:xfrm>
            <a:off x="5883237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F19DD5B8-32E2-4D68-B6BE-EAA10E0BAC65}"/>
              </a:ext>
            </a:extLst>
          </p:cNvPr>
          <p:cNvSpPr/>
          <p:nvPr/>
        </p:nvSpPr>
        <p:spPr>
          <a:xfrm>
            <a:off x="6167703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22171700-929D-44F3-B2AA-C0E71C2A2AC1}"/>
              </a:ext>
            </a:extLst>
          </p:cNvPr>
          <p:cNvSpPr/>
          <p:nvPr/>
        </p:nvSpPr>
        <p:spPr>
          <a:xfrm>
            <a:off x="6452170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315510A5-845A-4A19-9AED-BF51BEEC562F}"/>
              </a:ext>
            </a:extLst>
          </p:cNvPr>
          <p:cNvSpPr/>
          <p:nvPr/>
        </p:nvSpPr>
        <p:spPr>
          <a:xfrm>
            <a:off x="6736637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FA42DEFE-14E2-4B9E-AA91-3D39001D0D39}"/>
              </a:ext>
            </a:extLst>
          </p:cNvPr>
          <p:cNvSpPr/>
          <p:nvPr/>
        </p:nvSpPr>
        <p:spPr>
          <a:xfrm>
            <a:off x="7021104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68B5E337-A3A6-4F57-80C8-C08A500BA1F9}"/>
              </a:ext>
            </a:extLst>
          </p:cNvPr>
          <p:cNvSpPr/>
          <p:nvPr/>
        </p:nvSpPr>
        <p:spPr>
          <a:xfrm>
            <a:off x="7305570" y="2312139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곱하기 기호 301">
            <a:extLst>
              <a:ext uri="{FF2B5EF4-FFF2-40B4-BE49-F238E27FC236}">
                <a16:creationId xmlns:a16="http://schemas.microsoft.com/office/drawing/2014/main" id="{66D69360-096D-43F5-9332-F360E1A8740D}"/>
              </a:ext>
            </a:extLst>
          </p:cNvPr>
          <p:cNvSpPr/>
          <p:nvPr/>
        </p:nvSpPr>
        <p:spPr>
          <a:xfrm>
            <a:off x="6309429" y="2603083"/>
            <a:ext cx="573700" cy="511015"/>
          </a:xfrm>
          <a:prstGeom prst="mathMultiply">
            <a:avLst>
              <a:gd name="adj1" fmla="val 1435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같음 기호 302">
            <a:extLst>
              <a:ext uri="{FF2B5EF4-FFF2-40B4-BE49-F238E27FC236}">
                <a16:creationId xmlns:a16="http://schemas.microsoft.com/office/drawing/2014/main" id="{5DB3BC17-DCB9-403A-8B30-0D7BADE068DC}"/>
              </a:ext>
            </a:extLst>
          </p:cNvPr>
          <p:cNvSpPr/>
          <p:nvPr/>
        </p:nvSpPr>
        <p:spPr>
          <a:xfrm rot="16200000">
            <a:off x="6384295" y="1561196"/>
            <a:ext cx="388346" cy="382177"/>
          </a:xfrm>
          <a:prstGeom prst="math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31554E76-363A-4DA4-B41F-8927F286E22F}"/>
              </a:ext>
            </a:extLst>
          </p:cNvPr>
          <p:cNvGrpSpPr/>
          <p:nvPr/>
        </p:nvGrpSpPr>
        <p:grpSpPr>
          <a:xfrm>
            <a:off x="6436231" y="942494"/>
            <a:ext cx="284467" cy="568698"/>
            <a:chOff x="6331590" y="1822210"/>
            <a:chExt cx="284467" cy="568698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C6AD245B-ADC8-4C6D-B4FF-EB140E9E8B94}"/>
                </a:ext>
              </a:extLst>
            </p:cNvPr>
            <p:cNvSpPr/>
            <p:nvPr/>
          </p:nvSpPr>
          <p:spPr>
            <a:xfrm>
              <a:off x="6331590" y="1822210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26CC88DB-2997-4AFB-8C0A-3F813D29A09C}"/>
                </a:ext>
              </a:extLst>
            </p:cNvPr>
            <p:cNvSpPr/>
            <p:nvPr/>
          </p:nvSpPr>
          <p:spPr>
            <a:xfrm>
              <a:off x="6331590" y="2106441"/>
              <a:ext cx="284467" cy="2844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15F810BE-3D48-4558-844B-10426B40B262}"/>
              </a:ext>
            </a:extLst>
          </p:cNvPr>
          <p:cNvSpPr txBox="1"/>
          <p:nvPr/>
        </p:nvSpPr>
        <p:spPr>
          <a:xfrm flipH="1">
            <a:off x="4433979" y="475506"/>
            <a:ext cx="4061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D1A3953-3951-43C0-B99F-BD69188F5103}"/>
              </a:ext>
            </a:extLst>
          </p:cNvPr>
          <p:cNvSpPr txBox="1"/>
          <p:nvPr/>
        </p:nvSpPr>
        <p:spPr>
          <a:xfrm>
            <a:off x="5153343" y="1101812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Context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Vector</a:t>
            </a:r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35CEA0FC-F00F-46EF-BB22-624FCE44DE46}"/>
              </a:ext>
            </a:extLst>
          </p:cNvPr>
          <p:cNvCxnSpPr>
            <a:cxnSpLocks/>
            <a:endCxn id="310" idx="2"/>
          </p:cNvCxnSpPr>
          <p:nvPr/>
        </p:nvCxnSpPr>
        <p:spPr>
          <a:xfrm>
            <a:off x="3922698" y="3162761"/>
            <a:ext cx="2541861" cy="2440121"/>
          </a:xfrm>
          <a:prstGeom prst="curvedConnector4">
            <a:avLst>
              <a:gd name="adj1" fmla="val 10057"/>
              <a:gd name="adj2" fmla="val 109368"/>
            </a:avLst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D887AE2-4897-4BEB-8651-25475B66B08F}"/>
              </a:ext>
            </a:extLst>
          </p:cNvPr>
          <p:cNvCxnSpPr>
            <a:cxnSpLocks/>
            <a:stCxn id="229" idx="1"/>
            <a:endCxn id="310" idx="2"/>
          </p:cNvCxnSpPr>
          <p:nvPr/>
        </p:nvCxnSpPr>
        <p:spPr>
          <a:xfrm rot="10800000" flipV="1">
            <a:off x="6464559" y="4203240"/>
            <a:ext cx="3734222" cy="1399642"/>
          </a:xfrm>
          <a:prstGeom prst="curvedConnector4">
            <a:avLst>
              <a:gd name="adj1" fmla="val 22811"/>
              <a:gd name="adj2" fmla="val 116333"/>
            </a:avLst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구부러짐 327">
            <a:extLst>
              <a:ext uri="{FF2B5EF4-FFF2-40B4-BE49-F238E27FC236}">
                <a16:creationId xmlns:a16="http://schemas.microsoft.com/office/drawing/2014/main" id="{D3D71482-82D2-45DF-A8D5-84929C2E29B9}"/>
              </a:ext>
            </a:extLst>
          </p:cNvPr>
          <p:cNvCxnSpPr>
            <a:cxnSpLocks/>
            <a:stCxn id="307" idx="3"/>
            <a:endCxn id="232" idx="1"/>
          </p:cNvCxnSpPr>
          <p:nvPr/>
        </p:nvCxnSpPr>
        <p:spPr>
          <a:xfrm>
            <a:off x="6720698" y="1368959"/>
            <a:ext cx="3478083" cy="2163253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 w="lg" len="lg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95B2FCFE-674C-46CB-9C24-A1D646A93C50}"/>
              </a:ext>
            </a:extLst>
          </p:cNvPr>
          <p:cNvSpPr/>
          <p:nvPr/>
        </p:nvSpPr>
        <p:spPr>
          <a:xfrm>
            <a:off x="5598770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21613CD3-96E4-469D-A3F9-4BAE228FA79B}"/>
              </a:ext>
            </a:extLst>
          </p:cNvPr>
          <p:cNvSpPr/>
          <p:nvPr/>
        </p:nvSpPr>
        <p:spPr>
          <a:xfrm>
            <a:off x="5883237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0.2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2106D76E-67D6-4248-8A3D-5B7C572FAAE0}"/>
              </a:ext>
            </a:extLst>
          </p:cNvPr>
          <p:cNvSpPr/>
          <p:nvPr/>
        </p:nvSpPr>
        <p:spPr>
          <a:xfrm>
            <a:off x="6167703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6357485-35F0-4039-9EAA-4FBFE1005816}"/>
              </a:ext>
            </a:extLst>
          </p:cNvPr>
          <p:cNvSpPr/>
          <p:nvPr/>
        </p:nvSpPr>
        <p:spPr>
          <a:xfrm>
            <a:off x="6452170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0.3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E5ABEB00-61F7-4FA7-B927-55889A394E3A}"/>
              </a:ext>
            </a:extLst>
          </p:cNvPr>
          <p:cNvSpPr/>
          <p:nvPr/>
        </p:nvSpPr>
        <p:spPr>
          <a:xfrm>
            <a:off x="6736637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0.05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53FB920E-12F2-458A-99C9-B66AD53084E3}"/>
              </a:ext>
            </a:extLst>
          </p:cNvPr>
          <p:cNvSpPr/>
          <p:nvPr/>
        </p:nvSpPr>
        <p:spPr>
          <a:xfrm>
            <a:off x="7021104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0.15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A56EDD46-9A14-4FFC-83F2-0A91D00D8BDF}"/>
              </a:ext>
            </a:extLst>
          </p:cNvPr>
          <p:cNvSpPr/>
          <p:nvPr/>
        </p:nvSpPr>
        <p:spPr>
          <a:xfrm>
            <a:off x="7305570" y="3123757"/>
            <a:ext cx="284467" cy="28446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0.1</a:t>
            </a:r>
            <a:endParaRPr lang="ko-KR" altLang="en-US" sz="10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3" name="화살표: 오른쪽 342">
            <a:extLst>
              <a:ext uri="{FF2B5EF4-FFF2-40B4-BE49-F238E27FC236}">
                <a16:creationId xmlns:a16="http://schemas.microsoft.com/office/drawing/2014/main" id="{524A51A2-78BD-4C5E-B600-94F8FB005449}"/>
              </a:ext>
            </a:extLst>
          </p:cNvPr>
          <p:cNvSpPr/>
          <p:nvPr/>
        </p:nvSpPr>
        <p:spPr>
          <a:xfrm rot="16200000">
            <a:off x="6455729" y="3316506"/>
            <a:ext cx="277356" cy="81035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4" name="같음 기호 343">
            <a:extLst>
              <a:ext uri="{FF2B5EF4-FFF2-40B4-BE49-F238E27FC236}">
                <a16:creationId xmlns:a16="http://schemas.microsoft.com/office/drawing/2014/main" id="{C49BDA18-7299-46FA-8D5B-70D32C675310}"/>
              </a:ext>
            </a:extLst>
          </p:cNvPr>
          <p:cNvSpPr/>
          <p:nvPr/>
        </p:nvSpPr>
        <p:spPr>
          <a:xfrm rot="16200000">
            <a:off x="6399283" y="4381215"/>
            <a:ext cx="358370" cy="382177"/>
          </a:xfrm>
          <a:prstGeom prst="mathEqual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5" name="양쪽 대괄호 344">
            <a:extLst>
              <a:ext uri="{FF2B5EF4-FFF2-40B4-BE49-F238E27FC236}">
                <a16:creationId xmlns:a16="http://schemas.microsoft.com/office/drawing/2014/main" id="{05A0F26B-2349-4939-945D-634D11B3DBCF}"/>
              </a:ext>
            </a:extLst>
          </p:cNvPr>
          <p:cNvSpPr/>
          <p:nvPr/>
        </p:nvSpPr>
        <p:spPr>
          <a:xfrm>
            <a:off x="5514174" y="1894400"/>
            <a:ext cx="2225201" cy="1672686"/>
          </a:xfrm>
          <a:prstGeom prst="bracketPair">
            <a:avLst>
              <a:gd name="adj" fmla="val 8424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285287E-BE99-4B99-9011-C70C91803990}"/>
              </a:ext>
            </a:extLst>
          </p:cNvPr>
          <p:cNvSpPr txBox="1"/>
          <p:nvPr/>
        </p:nvSpPr>
        <p:spPr>
          <a:xfrm>
            <a:off x="4970943" y="257492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</a:t>
            </a:r>
            <a:endParaRPr lang="ko-KR" altLang="en-US" sz="14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933541A1-C1EB-48F4-B18E-4ADC2F80640B}"/>
              </a:ext>
            </a:extLst>
          </p:cNvPr>
          <p:cNvSpPr txBox="1"/>
          <p:nvPr/>
        </p:nvSpPr>
        <p:spPr>
          <a:xfrm>
            <a:off x="7552839" y="500953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62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C95A558-6504-42D6-835E-E3580C6632E4}"/>
              </a:ext>
            </a:extLst>
          </p:cNvPr>
          <p:cNvSpPr/>
          <p:nvPr/>
        </p:nvSpPr>
        <p:spPr>
          <a:xfrm>
            <a:off x="7878542" y="906781"/>
            <a:ext cx="2830000" cy="237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1CD857-84DD-4609-8B73-B24AD9C339BB}"/>
              </a:ext>
            </a:extLst>
          </p:cNvPr>
          <p:cNvSpPr/>
          <p:nvPr/>
        </p:nvSpPr>
        <p:spPr>
          <a:xfrm>
            <a:off x="4910307" y="906781"/>
            <a:ext cx="2830000" cy="237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C0716F-0951-42FC-BFA7-FBCD01A678A9}"/>
              </a:ext>
            </a:extLst>
          </p:cNvPr>
          <p:cNvSpPr/>
          <p:nvPr/>
        </p:nvSpPr>
        <p:spPr>
          <a:xfrm>
            <a:off x="1224689" y="906781"/>
            <a:ext cx="3541306" cy="2370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907846-CB51-44F6-B65B-85599E42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45" y="1364037"/>
            <a:ext cx="2219873" cy="158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1F737E-2416-4248-AA63-D170F6BA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65" y="1364038"/>
            <a:ext cx="3174436" cy="11953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B201A-FBC0-4DE1-8001-BDAE58FD350A}"/>
              </a:ext>
            </a:extLst>
          </p:cNvPr>
          <p:cNvSpPr/>
          <p:nvPr/>
        </p:nvSpPr>
        <p:spPr>
          <a:xfrm>
            <a:off x="1330245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504F3A-4745-4F6E-BF42-4255A1EB6DF4}"/>
              </a:ext>
            </a:extLst>
          </p:cNvPr>
          <p:cNvSpPr/>
          <p:nvPr/>
        </p:nvSpPr>
        <p:spPr>
          <a:xfrm>
            <a:off x="1573926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24953-0009-423C-A051-0AFC8F32DAC8}"/>
              </a:ext>
            </a:extLst>
          </p:cNvPr>
          <p:cNvSpPr/>
          <p:nvPr/>
        </p:nvSpPr>
        <p:spPr>
          <a:xfrm>
            <a:off x="1815223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503132-6E80-43FD-86FF-999CF3062559}"/>
              </a:ext>
            </a:extLst>
          </p:cNvPr>
          <p:cNvSpPr/>
          <p:nvPr/>
        </p:nvSpPr>
        <p:spPr>
          <a:xfrm>
            <a:off x="2065248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D97CA8-D732-400F-BA76-23CA963EE7B6}"/>
              </a:ext>
            </a:extLst>
          </p:cNvPr>
          <p:cNvSpPr/>
          <p:nvPr/>
        </p:nvSpPr>
        <p:spPr>
          <a:xfrm>
            <a:off x="2308929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3BF576-FFF6-41FB-8F1A-76C5437AD6D3}"/>
              </a:ext>
            </a:extLst>
          </p:cNvPr>
          <p:cNvSpPr/>
          <p:nvPr/>
        </p:nvSpPr>
        <p:spPr>
          <a:xfrm>
            <a:off x="2553400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526B6E-09B0-4516-9059-2C412CED0979}"/>
              </a:ext>
            </a:extLst>
          </p:cNvPr>
          <p:cNvSpPr/>
          <p:nvPr/>
        </p:nvSpPr>
        <p:spPr>
          <a:xfrm>
            <a:off x="2796291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277AAB-A8C0-4106-AE94-B83C5818AD84}"/>
              </a:ext>
            </a:extLst>
          </p:cNvPr>
          <p:cNvSpPr/>
          <p:nvPr/>
        </p:nvSpPr>
        <p:spPr>
          <a:xfrm>
            <a:off x="3039972" y="2628722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96CDCC-CB30-4263-9BB5-E0F07427F323}"/>
              </a:ext>
            </a:extLst>
          </p:cNvPr>
          <p:cNvSpPr/>
          <p:nvPr/>
        </p:nvSpPr>
        <p:spPr>
          <a:xfrm>
            <a:off x="3283652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D680C2-BC14-4E42-B789-F5420842AFC5}"/>
              </a:ext>
            </a:extLst>
          </p:cNvPr>
          <p:cNvSpPr/>
          <p:nvPr/>
        </p:nvSpPr>
        <p:spPr>
          <a:xfrm>
            <a:off x="3526543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E55336-5A77-4CFC-AA79-990992A31747}"/>
              </a:ext>
            </a:extLst>
          </p:cNvPr>
          <p:cNvSpPr/>
          <p:nvPr/>
        </p:nvSpPr>
        <p:spPr>
          <a:xfrm>
            <a:off x="3777358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29617E-FC51-4A62-BD9A-524EE96456F0}"/>
              </a:ext>
            </a:extLst>
          </p:cNvPr>
          <p:cNvSpPr/>
          <p:nvPr/>
        </p:nvSpPr>
        <p:spPr>
          <a:xfrm>
            <a:off x="4013114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3B8793-B100-47C0-83FD-CB5EA646914B}"/>
              </a:ext>
            </a:extLst>
          </p:cNvPr>
          <p:cNvSpPr/>
          <p:nvPr/>
        </p:nvSpPr>
        <p:spPr>
          <a:xfrm>
            <a:off x="4264720" y="2628722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8DEAAF0-D638-4CD1-946B-0B218A511345}"/>
              </a:ext>
            </a:extLst>
          </p:cNvPr>
          <p:cNvCxnSpPr>
            <a:cxnSpLocks/>
          </p:cNvCxnSpPr>
          <p:nvPr/>
        </p:nvCxnSpPr>
        <p:spPr>
          <a:xfrm>
            <a:off x="1330245" y="2990672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2ADF26-8A84-4584-9753-DDD9B37B3055}"/>
              </a:ext>
            </a:extLst>
          </p:cNvPr>
          <p:cNvSpPr txBox="1"/>
          <p:nvPr/>
        </p:nvSpPr>
        <p:spPr>
          <a:xfrm>
            <a:off x="4133035" y="30329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7C65F7-0FE6-45E1-A4FF-00551F590C5B}"/>
              </a:ext>
            </a:extLst>
          </p:cNvPr>
          <p:cNvSpPr txBox="1"/>
          <p:nvPr/>
        </p:nvSpPr>
        <p:spPr>
          <a:xfrm flipH="1">
            <a:off x="1224674" y="963571"/>
            <a:ext cx="3541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Audio Digital Data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CEF88D-C5AB-4F45-BA64-9DA5FFE48F59}"/>
              </a:ext>
            </a:extLst>
          </p:cNvPr>
          <p:cNvSpPr txBox="1"/>
          <p:nvPr/>
        </p:nvSpPr>
        <p:spPr>
          <a:xfrm flipH="1">
            <a:off x="4904230" y="962676"/>
            <a:ext cx="283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Spectrogram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55A2EF-201C-4BFB-A325-61EEB5DC6B7A}"/>
              </a:ext>
            </a:extLst>
          </p:cNvPr>
          <p:cNvSpPr txBox="1"/>
          <p:nvPr/>
        </p:nvSpPr>
        <p:spPr>
          <a:xfrm>
            <a:off x="7170723" y="30329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EAED67F-C07E-459B-A042-EFE08A8A77D4}"/>
              </a:ext>
            </a:extLst>
          </p:cNvPr>
          <p:cNvCxnSpPr>
            <a:cxnSpLocks/>
          </p:cNvCxnSpPr>
          <p:nvPr/>
        </p:nvCxnSpPr>
        <p:spPr>
          <a:xfrm>
            <a:off x="5355645" y="2990672"/>
            <a:ext cx="2219873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4BD3F3E-8F04-4C93-91D5-4480508E9398}"/>
              </a:ext>
            </a:extLst>
          </p:cNvPr>
          <p:cNvCxnSpPr>
            <a:cxnSpLocks/>
          </p:cNvCxnSpPr>
          <p:nvPr/>
        </p:nvCxnSpPr>
        <p:spPr>
          <a:xfrm flipV="1">
            <a:off x="5287065" y="1398035"/>
            <a:ext cx="0" cy="1592637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6544513-471C-4203-84B5-7915EF6E0CAA}"/>
              </a:ext>
            </a:extLst>
          </p:cNvPr>
          <p:cNvSpPr txBox="1"/>
          <p:nvPr/>
        </p:nvSpPr>
        <p:spPr>
          <a:xfrm rot="16200000">
            <a:off x="4713634" y="1775761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Frequency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324458-8539-41D1-BD61-E628511159EC}"/>
              </a:ext>
            </a:extLst>
          </p:cNvPr>
          <p:cNvSpPr txBox="1"/>
          <p:nvPr/>
        </p:nvSpPr>
        <p:spPr>
          <a:xfrm flipH="1">
            <a:off x="7878541" y="962676"/>
            <a:ext cx="282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Mel-Spectrogram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CEF4C2-EE10-4412-932D-73E3FDDC81CF}"/>
              </a:ext>
            </a:extLst>
          </p:cNvPr>
          <p:cNvSpPr txBox="1"/>
          <p:nvPr/>
        </p:nvSpPr>
        <p:spPr>
          <a:xfrm>
            <a:off x="10137869" y="303291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E6EF09F-F76A-44C4-AF6D-EEBC2DFB3383}"/>
              </a:ext>
            </a:extLst>
          </p:cNvPr>
          <p:cNvCxnSpPr>
            <a:cxnSpLocks/>
          </p:cNvCxnSpPr>
          <p:nvPr/>
        </p:nvCxnSpPr>
        <p:spPr>
          <a:xfrm>
            <a:off x="8322791" y="2990672"/>
            <a:ext cx="2219873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2F2C5C-EF34-42D5-86A4-F895ECB52954}"/>
              </a:ext>
            </a:extLst>
          </p:cNvPr>
          <p:cNvCxnSpPr>
            <a:cxnSpLocks/>
          </p:cNvCxnSpPr>
          <p:nvPr/>
        </p:nvCxnSpPr>
        <p:spPr>
          <a:xfrm flipV="1">
            <a:off x="8254211" y="1398035"/>
            <a:ext cx="0" cy="1592637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475D3D6-91E7-4128-93F7-558AEA4910F5}"/>
              </a:ext>
            </a:extLst>
          </p:cNvPr>
          <p:cNvSpPr txBox="1"/>
          <p:nvPr/>
        </p:nvSpPr>
        <p:spPr>
          <a:xfrm rot="16200000">
            <a:off x="7563761" y="1775761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Mel-frequency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5C7434-39CB-4C48-885E-213B5E502CC6}"/>
              </a:ext>
            </a:extLst>
          </p:cNvPr>
          <p:cNvSpPr txBox="1"/>
          <p:nvPr/>
        </p:nvSpPr>
        <p:spPr>
          <a:xfrm>
            <a:off x="7200503" y="3889468"/>
            <a:ext cx="1244251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Mel-Filter Bank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958373-1E60-4C37-9010-B122ECD4D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8322791" y="1398035"/>
            <a:ext cx="2219867" cy="1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6A0B515-7A80-4D6F-9BFC-6E4E1A6C868A}"/>
              </a:ext>
            </a:extLst>
          </p:cNvPr>
          <p:cNvSpPr txBox="1"/>
          <p:nvPr/>
        </p:nvSpPr>
        <p:spPr>
          <a:xfrm>
            <a:off x="3648383" y="3889468"/>
            <a:ext cx="2269147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Short Time Fourier Transform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Absolute Transform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Log Scale</a:t>
            </a:r>
            <a:endParaRPr lang="ko-KR" altLang="en-US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2702D9D3-2B76-4BF9-B75A-C631DD985D46}"/>
              </a:ext>
            </a:extLst>
          </p:cNvPr>
          <p:cNvSpPr/>
          <p:nvPr/>
        </p:nvSpPr>
        <p:spPr>
          <a:xfrm>
            <a:off x="4309758" y="3421917"/>
            <a:ext cx="1045887" cy="361018"/>
          </a:xfrm>
          <a:prstGeom prst="curved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위로 구부러짐 43">
            <a:extLst>
              <a:ext uri="{FF2B5EF4-FFF2-40B4-BE49-F238E27FC236}">
                <a16:creationId xmlns:a16="http://schemas.microsoft.com/office/drawing/2014/main" id="{A8AF6FE0-C5EB-4A4B-ACCF-47C52D80D43A}"/>
              </a:ext>
            </a:extLst>
          </p:cNvPr>
          <p:cNvSpPr/>
          <p:nvPr/>
        </p:nvSpPr>
        <p:spPr>
          <a:xfrm>
            <a:off x="7299686" y="3421917"/>
            <a:ext cx="1045887" cy="361018"/>
          </a:xfrm>
          <a:prstGeom prst="curved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11EAB3-ECA8-473A-A225-FE6F00DB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92" y="1133080"/>
            <a:ext cx="8023016" cy="44832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86F7E75-7B69-4760-ABFD-6E9A3200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62" y="396240"/>
            <a:ext cx="59626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3EF2A9-A333-4F06-A9C1-D9D833BF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32" y="1133080"/>
            <a:ext cx="8023016" cy="44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A946C1-BA61-4409-ACD5-285DE18DDCD5}"/>
              </a:ext>
            </a:extLst>
          </p:cNvPr>
          <p:cNvCxnSpPr>
            <a:cxnSpLocks/>
          </p:cNvCxnSpPr>
          <p:nvPr/>
        </p:nvCxnSpPr>
        <p:spPr>
          <a:xfrm>
            <a:off x="965230" y="3248025"/>
            <a:ext cx="2823210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EE2674-C850-4B69-89EF-E0DCECB5A0A5}"/>
              </a:ext>
            </a:extLst>
          </p:cNvPr>
          <p:cNvSpPr txBox="1"/>
          <p:nvPr/>
        </p:nvSpPr>
        <p:spPr>
          <a:xfrm flipH="1">
            <a:off x="893792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데이터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C65DFC7-6372-425A-8EC8-6E66EF7AB60B}"/>
              </a:ext>
            </a:extLst>
          </p:cNvPr>
          <p:cNvSpPr/>
          <p:nvPr/>
        </p:nvSpPr>
        <p:spPr>
          <a:xfrm>
            <a:off x="4029074" y="2457450"/>
            <a:ext cx="694557" cy="16478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E3195-7279-4315-88F0-F42BC1D429D6}"/>
              </a:ext>
            </a:extLst>
          </p:cNvPr>
          <p:cNvSpPr txBox="1"/>
          <p:nvPr/>
        </p:nvSpPr>
        <p:spPr>
          <a:xfrm flipH="1">
            <a:off x="8805862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스펙트로그램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87698E-2E63-49D8-B845-6F475547B9B0}"/>
              </a:ext>
            </a:extLst>
          </p:cNvPr>
          <p:cNvSpPr/>
          <p:nvPr/>
        </p:nvSpPr>
        <p:spPr>
          <a:xfrm>
            <a:off x="1003330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FB09709-E4DF-4A02-9E8F-47189135B62F}"/>
              </a:ext>
            </a:extLst>
          </p:cNvPr>
          <p:cNvSpPr/>
          <p:nvPr/>
        </p:nvSpPr>
        <p:spPr>
          <a:xfrm>
            <a:off x="2236816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899BCB9-F423-48D4-A57D-C1356756EB47}"/>
              </a:ext>
            </a:extLst>
          </p:cNvPr>
          <p:cNvSpPr/>
          <p:nvPr/>
        </p:nvSpPr>
        <p:spPr>
          <a:xfrm>
            <a:off x="3470304" y="3181350"/>
            <a:ext cx="133350" cy="1333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5C5401-33C0-4998-96F5-2A0063BD4B45}"/>
              </a:ext>
            </a:extLst>
          </p:cNvPr>
          <p:cNvGrpSpPr/>
          <p:nvPr/>
        </p:nvGrpSpPr>
        <p:grpSpPr>
          <a:xfrm>
            <a:off x="1208911" y="2719387"/>
            <a:ext cx="133350" cy="528638"/>
            <a:chOff x="5072063" y="1804987"/>
            <a:chExt cx="133350" cy="52863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57FDF1-1609-44F9-84D4-48ABE5E7C52C}"/>
                </a:ext>
              </a:extLst>
            </p:cNvPr>
            <p:cNvSpPr/>
            <p:nvPr/>
          </p:nvSpPr>
          <p:spPr>
            <a:xfrm>
              <a:off x="5072063" y="1804987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AD6D48-776B-4C3E-9651-E6B745173544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5138738" y="1938337"/>
              <a:ext cx="0" cy="395288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BA128E-07D1-4E90-B13E-1D5F47768B92}"/>
              </a:ext>
            </a:extLst>
          </p:cNvPr>
          <p:cNvGrpSpPr/>
          <p:nvPr/>
        </p:nvGrpSpPr>
        <p:grpSpPr>
          <a:xfrm>
            <a:off x="1414492" y="2310052"/>
            <a:ext cx="133350" cy="937973"/>
            <a:chOff x="5276853" y="1395652"/>
            <a:chExt cx="133350" cy="93797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73414F-3DE1-448E-856F-CDBCA0B047B1}"/>
                </a:ext>
              </a:extLst>
            </p:cNvPr>
            <p:cNvSpPr/>
            <p:nvPr/>
          </p:nvSpPr>
          <p:spPr>
            <a:xfrm>
              <a:off x="5276853" y="1395652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89F9FEE-F910-4E43-B7C4-E01984CD51FC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5343528" y="1529002"/>
              <a:ext cx="0" cy="804623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A99D79A-250A-414C-8B70-BFE087673660}"/>
              </a:ext>
            </a:extLst>
          </p:cNvPr>
          <p:cNvGrpSpPr/>
          <p:nvPr/>
        </p:nvGrpSpPr>
        <p:grpSpPr>
          <a:xfrm>
            <a:off x="1620073" y="1943098"/>
            <a:ext cx="133350" cy="1304927"/>
            <a:chOff x="5534027" y="1028698"/>
            <a:chExt cx="133350" cy="130492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40704A5-EB0F-4D17-BDCF-1C0FE90F2C0F}"/>
                </a:ext>
              </a:extLst>
            </p:cNvPr>
            <p:cNvSpPr/>
            <p:nvPr/>
          </p:nvSpPr>
          <p:spPr>
            <a:xfrm>
              <a:off x="5534027" y="1028698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C38AF84-B4EE-4D09-AC26-2982BEE1E190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 flipH="1">
              <a:off x="5591178" y="1162048"/>
              <a:ext cx="9524" cy="117157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DAEE7A5-DB0A-4EAA-82A5-5D832747073D}"/>
              </a:ext>
            </a:extLst>
          </p:cNvPr>
          <p:cNvGrpSpPr/>
          <p:nvPr/>
        </p:nvGrpSpPr>
        <p:grpSpPr>
          <a:xfrm>
            <a:off x="1825654" y="2303978"/>
            <a:ext cx="133350" cy="944047"/>
            <a:chOff x="5819774" y="1389578"/>
            <a:chExt cx="133350" cy="94404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B25141-EC09-4B25-85AB-ABA4D5F05BD7}"/>
                </a:ext>
              </a:extLst>
            </p:cNvPr>
            <p:cNvSpPr/>
            <p:nvPr/>
          </p:nvSpPr>
          <p:spPr>
            <a:xfrm>
              <a:off x="5819774" y="1389578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4C43CC3-8F3C-4153-9195-FC2AA783E07C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H="1">
              <a:off x="5876923" y="1522928"/>
              <a:ext cx="9526" cy="81069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F3EBB0-589B-4B6B-A6C1-3B6927C55D25}"/>
              </a:ext>
            </a:extLst>
          </p:cNvPr>
          <p:cNvGrpSpPr/>
          <p:nvPr/>
        </p:nvGrpSpPr>
        <p:grpSpPr>
          <a:xfrm>
            <a:off x="2031235" y="2709327"/>
            <a:ext cx="133350" cy="546497"/>
            <a:chOff x="6029325" y="1794927"/>
            <a:chExt cx="133350" cy="54649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3041C62-67CD-4B4D-BA45-2F5296213F56}"/>
                </a:ext>
              </a:extLst>
            </p:cNvPr>
            <p:cNvSpPr/>
            <p:nvPr/>
          </p:nvSpPr>
          <p:spPr>
            <a:xfrm>
              <a:off x="6029325" y="1794927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DACAEB4-DB0C-4E5D-B513-5D798B29786B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6091241" y="1928277"/>
              <a:ext cx="4759" cy="41314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810CA6A-F664-4417-B197-E37957B4AED4}"/>
              </a:ext>
            </a:extLst>
          </p:cNvPr>
          <p:cNvGrpSpPr/>
          <p:nvPr/>
        </p:nvGrpSpPr>
        <p:grpSpPr>
          <a:xfrm>
            <a:off x="2442397" y="3248025"/>
            <a:ext cx="133350" cy="538699"/>
            <a:chOff x="6372224" y="2333625"/>
            <a:chExt cx="133350" cy="53869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DC45F59-D667-4A1E-824F-5809693FEDE4}"/>
                </a:ext>
              </a:extLst>
            </p:cNvPr>
            <p:cNvSpPr/>
            <p:nvPr/>
          </p:nvSpPr>
          <p:spPr>
            <a:xfrm>
              <a:off x="6372224" y="2738974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521142F-A9C5-4724-860E-48748EF51ECD}"/>
                </a:ext>
              </a:extLst>
            </p:cNvPr>
            <p:cNvCxnSpPr>
              <a:cxnSpLocks/>
            </p:cNvCxnSpPr>
            <p:nvPr/>
          </p:nvCxnSpPr>
          <p:spPr>
            <a:xfrm>
              <a:off x="6438899" y="2333625"/>
              <a:ext cx="1" cy="405349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4992522-E0E0-4E2A-BAE0-4A20587B0868}"/>
              </a:ext>
            </a:extLst>
          </p:cNvPr>
          <p:cNvGrpSpPr/>
          <p:nvPr/>
        </p:nvGrpSpPr>
        <p:grpSpPr>
          <a:xfrm>
            <a:off x="2647978" y="3255824"/>
            <a:ext cx="133350" cy="1016675"/>
            <a:chOff x="6567486" y="2341424"/>
            <a:chExt cx="133350" cy="101667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AD6221A-EBBE-4A5C-92DC-805016911C15}"/>
                </a:ext>
              </a:extLst>
            </p:cNvPr>
            <p:cNvSpPr/>
            <p:nvPr/>
          </p:nvSpPr>
          <p:spPr>
            <a:xfrm>
              <a:off x="6567486" y="3224749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D1DF52F-A6C2-40E9-8A11-4428E24A376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34161" y="2341424"/>
              <a:ext cx="0" cy="883325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DDF277F-8483-4768-B891-D831193B900E}"/>
              </a:ext>
            </a:extLst>
          </p:cNvPr>
          <p:cNvGrpSpPr/>
          <p:nvPr/>
        </p:nvGrpSpPr>
        <p:grpSpPr>
          <a:xfrm>
            <a:off x="2853559" y="3271837"/>
            <a:ext cx="133350" cy="1357315"/>
            <a:chOff x="6843711" y="2357437"/>
            <a:chExt cx="133350" cy="135731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EB58B6F-B98A-4793-B6AB-5293859E3EF3}"/>
                </a:ext>
              </a:extLst>
            </p:cNvPr>
            <p:cNvSpPr/>
            <p:nvPr/>
          </p:nvSpPr>
          <p:spPr>
            <a:xfrm>
              <a:off x="6843711" y="3581402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34E87E3-B661-468F-AE14-8501F3A2947E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910386" y="2357437"/>
              <a:ext cx="0" cy="1223965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7700D21-86E9-4B9F-93FB-E29D2FE510C4}"/>
              </a:ext>
            </a:extLst>
          </p:cNvPr>
          <p:cNvGrpSpPr/>
          <p:nvPr/>
        </p:nvGrpSpPr>
        <p:grpSpPr>
          <a:xfrm>
            <a:off x="3059140" y="3248025"/>
            <a:ext cx="133350" cy="1024474"/>
            <a:chOff x="7100886" y="2333625"/>
            <a:chExt cx="133350" cy="102447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78DBC51-DFA4-4FA9-805C-477A5060967C}"/>
                </a:ext>
              </a:extLst>
            </p:cNvPr>
            <p:cNvSpPr/>
            <p:nvPr/>
          </p:nvSpPr>
          <p:spPr>
            <a:xfrm>
              <a:off x="7100886" y="3224749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45604874-E44B-4CF1-B7EC-A9B2433CE6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167561" y="2333625"/>
              <a:ext cx="0" cy="891124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47B3FC4-4F89-4AA1-AF07-CF6D6CFB0ECF}"/>
              </a:ext>
            </a:extLst>
          </p:cNvPr>
          <p:cNvGrpSpPr/>
          <p:nvPr/>
        </p:nvGrpSpPr>
        <p:grpSpPr>
          <a:xfrm>
            <a:off x="3264721" y="3271837"/>
            <a:ext cx="133350" cy="514887"/>
            <a:chOff x="7267574" y="2357437"/>
            <a:chExt cx="133350" cy="514887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BD802B2-ECA3-4043-85CF-FA3628F62E0B}"/>
                </a:ext>
              </a:extLst>
            </p:cNvPr>
            <p:cNvSpPr/>
            <p:nvPr/>
          </p:nvSpPr>
          <p:spPr>
            <a:xfrm>
              <a:off x="7267574" y="2738974"/>
              <a:ext cx="133350" cy="1333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7C3AE5B-94EB-43E9-9C9C-73334994688E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334249" y="2357437"/>
              <a:ext cx="0" cy="381537"/>
            </a:xfrm>
            <a:prstGeom prst="line">
              <a:avLst/>
            </a:prstGeom>
            <a:ln w="25400"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4050136-88B7-481B-A05B-0AD055219C9E}"/>
              </a:ext>
            </a:extLst>
          </p:cNvPr>
          <p:cNvSpPr/>
          <p:nvPr/>
        </p:nvSpPr>
        <p:spPr>
          <a:xfrm>
            <a:off x="839815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46E2664-1D2F-443D-B7C0-52C3A2C15664}"/>
              </a:ext>
            </a:extLst>
          </p:cNvPr>
          <p:cNvSpPr/>
          <p:nvPr/>
        </p:nvSpPr>
        <p:spPr>
          <a:xfrm>
            <a:off x="1083496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456FC3-0C43-4E39-99D4-2CFE558D4CF8}"/>
              </a:ext>
            </a:extLst>
          </p:cNvPr>
          <p:cNvSpPr/>
          <p:nvPr/>
        </p:nvSpPr>
        <p:spPr>
          <a:xfrm>
            <a:off x="1324793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A542357-D8D4-46CF-AF77-87AD243B1794}"/>
              </a:ext>
            </a:extLst>
          </p:cNvPr>
          <p:cNvSpPr/>
          <p:nvPr/>
        </p:nvSpPr>
        <p:spPr>
          <a:xfrm>
            <a:off x="1574818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263F360-FA3E-407E-88AD-236FFE534239}"/>
              </a:ext>
            </a:extLst>
          </p:cNvPr>
          <p:cNvSpPr/>
          <p:nvPr/>
        </p:nvSpPr>
        <p:spPr>
          <a:xfrm>
            <a:off x="1818499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3AE40B6-EE7B-468A-96D9-CE19E4104594}"/>
              </a:ext>
            </a:extLst>
          </p:cNvPr>
          <p:cNvSpPr/>
          <p:nvPr/>
        </p:nvSpPr>
        <p:spPr>
          <a:xfrm>
            <a:off x="2062970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80BEC0-2966-4FD3-9985-A126D913D72E}"/>
              </a:ext>
            </a:extLst>
          </p:cNvPr>
          <p:cNvSpPr/>
          <p:nvPr/>
        </p:nvSpPr>
        <p:spPr>
          <a:xfrm>
            <a:off x="2305861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6EFDFD0-4ED0-499A-B3ED-0DF3E2839B1E}"/>
              </a:ext>
            </a:extLst>
          </p:cNvPr>
          <p:cNvSpPr/>
          <p:nvPr/>
        </p:nvSpPr>
        <p:spPr>
          <a:xfrm>
            <a:off x="2549542" y="4848225"/>
            <a:ext cx="243681" cy="2436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3B4995E-035E-4B8A-B1FD-C2A6A507D45C}"/>
              </a:ext>
            </a:extLst>
          </p:cNvPr>
          <p:cNvSpPr/>
          <p:nvPr/>
        </p:nvSpPr>
        <p:spPr>
          <a:xfrm>
            <a:off x="2793222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781A02-B0D6-4FF6-A129-99D8BDC6F947}"/>
              </a:ext>
            </a:extLst>
          </p:cNvPr>
          <p:cNvSpPr/>
          <p:nvPr/>
        </p:nvSpPr>
        <p:spPr>
          <a:xfrm>
            <a:off x="3036113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-6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A2DEC2-7F98-4BFE-B2DC-A03A3C81972A}"/>
              </a:ext>
            </a:extLst>
          </p:cNvPr>
          <p:cNvSpPr/>
          <p:nvPr/>
        </p:nvSpPr>
        <p:spPr>
          <a:xfrm>
            <a:off x="3286928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-4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FBBABD-28E9-455D-98C6-C98ED4E90CA9}"/>
              </a:ext>
            </a:extLst>
          </p:cNvPr>
          <p:cNvSpPr/>
          <p:nvPr/>
        </p:nvSpPr>
        <p:spPr>
          <a:xfrm>
            <a:off x="3522684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D4761B0-A705-4D7E-BD9F-33567306EE85}"/>
              </a:ext>
            </a:extLst>
          </p:cNvPr>
          <p:cNvSpPr/>
          <p:nvPr/>
        </p:nvSpPr>
        <p:spPr>
          <a:xfrm>
            <a:off x="3774290" y="4848225"/>
            <a:ext cx="243681" cy="2436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EEF40E19-F622-4F55-82C5-D8747AEDF46D}"/>
              </a:ext>
            </a:extLst>
          </p:cNvPr>
          <p:cNvSpPr/>
          <p:nvPr/>
        </p:nvSpPr>
        <p:spPr>
          <a:xfrm>
            <a:off x="971550" y="553201"/>
            <a:ext cx="10923560" cy="620635"/>
          </a:xfrm>
          <a:prstGeom prst="rightArrow">
            <a:avLst>
              <a:gd name="adj1" fmla="val 74841"/>
              <a:gd name="adj2" fmla="val 43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Analog to Digital Conversion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2D97AA-370C-40D0-805E-FE72C44F701E}"/>
              </a:ext>
            </a:extLst>
          </p:cNvPr>
          <p:cNvCxnSpPr>
            <a:cxnSpLocks/>
          </p:cNvCxnSpPr>
          <p:nvPr/>
        </p:nvCxnSpPr>
        <p:spPr>
          <a:xfrm>
            <a:off x="839815" y="5210175"/>
            <a:ext cx="3338514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74000">
                  <a:schemeClr val="bg2">
                    <a:lumMod val="50000"/>
                  </a:schemeClr>
                </a:gs>
                <a:gs pos="83000">
                  <a:schemeClr val="bg2">
                    <a:lumMod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7F9FE-D430-4CA8-8F31-3AE53A21000E}"/>
              </a:ext>
            </a:extLst>
          </p:cNvPr>
          <p:cNvSpPr txBox="1"/>
          <p:nvPr/>
        </p:nvSpPr>
        <p:spPr>
          <a:xfrm>
            <a:off x="3642605" y="52524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시간축</a:t>
            </a:r>
            <a:endParaRPr lang="ko-KR" altLang="en-US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1DEEB-F63B-4F9A-8DEF-E1E71DB286AB}"/>
              </a:ext>
            </a:extLst>
          </p:cNvPr>
          <p:cNvSpPr txBox="1"/>
          <p:nvPr/>
        </p:nvSpPr>
        <p:spPr>
          <a:xfrm>
            <a:off x="3991825" y="304925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STFT 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ABS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20F1278-BE6C-4D2E-8FAA-01F3589F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67" y="1893153"/>
            <a:ext cx="2219873" cy="284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6D8A10B-FFDA-470F-B07D-DB850F415BC2}"/>
              </a:ext>
            </a:extLst>
          </p:cNvPr>
          <p:cNvSpPr txBox="1"/>
          <p:nvPr/>
        </p:nvSpPr>
        <p:spPr>
          <a:xfrm flipH="1">
            <a:off x="4678231" y="1323975"/>
            <a:ext cx="273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스펙트로그램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597CAF00-38E0-47D6-8262-981EA0BBFE8F}"/>
              </a:ext>
            </a:extLst>
          </p:cNvPr>
          <p:cNvSpPr/>
          <p:nvPr/>
        </p:nvSpPr>
        <p:spPr>
          <a:xfrm>
            <a:off x="7339915" y="2457450"/>
            <a:ext cx="694557" cy="16478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B52894-7E38-458A-B115-010314C523B3}"/>
              </a:ext>
            </a:extLst>
          </p:cNvPr>
          <p:cNvSpPr txBox="1"/>
          <p:nvPr/>
        </p:nvSpPr>
        <p:spPr>
          <a:xfrm>
            <a:off x="7286433" y="3049250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Mel-filter</a:t>
            </a:r>
          </a:p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Bank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19003D-5AA2-4A27-AE45-9B1D3426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9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727517" y="542337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인코더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A500B-340F-4BAE-B5CE-B77168A99CD7}"/>
              </a:ext>
            </a:extLst>
          </p:cNvPr>
          <p:cNvSpPr/>
          <p:nvPr/>
        </p:nvSpPr>
        <p:spPr>
          <a:xfrm>
            <a:off x="4409440" y="941493"/>
            <a:ext cx="5698068" cy="431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8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727517" y="542337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인코더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A500B-340F-4BAE-B5CE-B77168A99CD7}"/>
              </a:ext>
            </a:extLst>
          </p:cNvPr>
          <p:cNvSpPr/>
          <p:nvPr/>
        </p:nvSpPr>
        <p:spPr>
          <a:xfrm>
            <a:off x="4409440" y="941493"/>
            <a:ext cx="5698068" cy="431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727517" y="542337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디코더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A500B-340F-4BAE-B5CE-B77168A99CD7}"/>
              </a:ext>
            </a:extLst>
          </p:cNvPr>
          <p:cNvSpPr/>
          <p:nvPr/>
        </p:nvSpPr>
        <p:spPr>
          <a:xfrm>
            <a:off x="2084492" y="941493"/>
            <a:ext cx="4065695" cy="431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FDD8C9-0DD8-4B6A-8355-A0EAB47C072E}"/>
              </a:ext>
            </a:extLst>
          </p:cNvPr>
          <p:cNvSpPr/>
          <p:nvPr/>
        </p:nvSpPr>
        <p:spPr>
          <a:xfrm>
            <a:off x="6150187" y="955039"/>
            <a:ext cx="4065695" cy="1483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8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727517" y="542337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어텐션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A500B-340F-4BAE-B5CE-B77168A99CD7}"/>
              </a:ext>
            </a:extLst>
          </p:cNvPr>
          <p:cNvSpPr/>
          <p:nvPr/>
        </p:nvSpPr>
        <p:spPr>
          <a:xfrm>
            <a:off x="2084492" y="1599771"/>
            <a:ext cx="2169161" cy="365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FDD8C9-0DD8-4B6A-8355-A0EAB47C072E}"/>
              </a:ext>
            </a:extLst>
          </p:cNvPr>
          <p:cNvSpPr/>
          <p:nvPr/>
        </p:nvSpPr>
        <p:spPr>
          <a:xfrm>
            <a:off x="6150187" y="955039"/>
            <a:ext cx="4065695" cy="135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8E6AD-F416-4B4E-98B0-718347AEF233}"/>
              </a:ext>
            </a:extLst>
          </p:cNvPr>
          <p:cNvSpPr/>
          <p:nvPr/>
        </p:nvSpPr>
        <p:spPr>
          <a:xfrm>
            <a:off x="6202679" y="941493"/>
            <a:ext cx="4065695" cy="431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30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727517" y="542337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후처리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A500B-340F-4BAE-B5CE-B77168A99CD7}"/>
              </a:ext>
            </a:extLst>
          </p:cNvPr>
          <p:cNvSpPr/>
          <p:nvPr/>
        </p:nvSpPr>
        <p:spPr>
          <a:xfrm>
            <a:off x="2084492" y="1599771"/>
            <a:ext cx="4457672" cy="365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8E6AD-F416-4B4E-98B0-718347AEF233}"/>
              </a:ext>
            </a:extLst>
          </p:cNvPr>
          <p:cNvSpPr/>
          <p:nvPr/>
        </p:nvSpPr>
        <p:spPr>
          <a:xfrm>
            <a:off x="6202679" y="2932853"/>
            <a:ext cx="4065695" cy="2325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A1BFEF-D760-4D1A-8D8E-EFC53E0A3197}"/>
              </a:ext>
            </a:extLst>
          </p:cNvPr>
          <p:cNvSpPr/>
          <p:nvPr/>
        </p:nvSpPr>
        <p:spPr>
          <a:xfrm>
            <a:off x="6202679" y="918020"/>
            <a:ext cx="4065695" cy="35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2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9548BA-F90F-48E8-93AE-17F82852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92" y="774940"/>
            <a:ext cx="8023016" cy="4483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924FCC-7D83-4379-9885-D40FC7B98EDF}"/>
              </a:ext>
            </a:extLst>
          </p:cNvPr>
          <p:cNvSpPr txBox="1"/>
          <p:nvPr/>
        </p:nvSpPr>
        <p:spPr>
          <a:xfrm>
            <a:off x="5069487" y="5423378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Grifin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-Lim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알고리즘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5A500B-340F-4BAE-B5CE-B77168A99CD7}"/>
              </a:ext>
            </a:extLst>
          </p:cNvPr>
          <p:cNvSpPr/>
          <p:nvPr/>
        </p:nvSpPr>
        <p:spPr>
          <a:xfrm>
            <a:off x="2084492" y="1599771"/>
            <a:ext cx="4457672" cy="365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F8E6AD-F416-4B4E-98B0-718347AEF233}"/>
              </a:ext>
            </a:extLst>
          </p:cNvPr>
          <p:cNvSpPr/>
          <p:nvPr/>
        </p:nvSpPr>
        <p:spPr>
          <a:xfrm>
            <a:off x="6202679" y="2309707"/>
            <a:ext cx="4065695" cy="2948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A1BFEF-D760-4D1A-8D8E-EFC53E0A3197}"/>
              </a:ext>
            </a:extLst>
          </p:cNvPr>
          <p:cNvSpPr/>
          <p:nvPr/>
        </p:nvSpPr>
        <p:spPr>
          <a:xfrm>
            <a:off x="6202679" y="2035903"/>
            <a:ext cx="4065695" cy="355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3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D920DFB-CA46-47FD-B581-738F1FCCF3EA}"/>
              </a:ext>
            </a:extLst>
          </p:cNvPr>
          <p:cNvSpPr/>
          <p:nvPr/>
        </p:nvSpPr>
        <p:spPr>
          <a:xfrm>
            <a:off x="822124" y="542925"/>
            <a:ext cx="5644676" cy="10763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0C9A32-3684-418F-8FF5-EAD15ECC6926}"/>
              </a:ext>
            </a:extLst>
          </p:cNvPr>
          <p:cNvSpPr/>
          <p:nvPr/>
        </p:nvSpPr>
        <p:spPr>
          <a:xfrm>
            <a:off x="2238067" y="4405319"/>
            <a:ext cx="1986656" cy="40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인코더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450E31-20FE-476B-8564-E77D95C99CE4}"/>
              </a:ext>
            </a:extLst>
          </p:cNvPr>
          <p:cNvSpPr/>
          <p:nvPr/>
        </p:nvSpPr>
        <p:spPr>
          <a:xfrm>
            <a:off x="4511815" y="4405319"/>
            <a:ext cx="2069676" cy="40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어텐션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DC0C00-E478-4F3E-BDF8-1D451A659395}"/>
              </a:ext>
            </a:extLst>
          </p:cNvPr>
          <p:cNvSpPr/>
          <p:nvPr/>
        </p:nvSpPr>
        <p:spPr>
          <a:xfrm>
            <a:off x="6868583" y="4405319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디코더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CE8F22-A0C3-4E30-A752-5538C593C169}"/>
              </a:ext>
            </a:extLst>
          </p:cNvPr>
          <p:cNvSpPr/>
          <p:nvPr/>
        </p:nvSpPr>
        <p:spPr>
          <a:xfrm>
            <a:off x="2238067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B8B3DE-5D34-44C4-807C-21F2C162EB8F}"/>
              </a:ext>
            </a:extLst>
          </p:cNvPr>
          <p:cNvSpPr/>
          <p:nvPr/>
        </p:nvSpPr>
        <p:spPr>
          <a:xfrm>
            <a:off x="2521217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42D3EA-9C72-4A39-8EFF-EA561A3EB273}"/>
              </a:ext>
            </a:extLst>
          </p:cNvPr>
          <p:cNvSpPr/>
          <p:nvPr/>
        </p:nvSpPr>
        <p:spPr>
          <a:xfrm>
            <a:off x="2801597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E2EEDB-B5F3-4CCC-A184-34F742CFE759}"/>
              </a:ext>
            </a:extLst>
          </p:cNvPr>
          <p:cNvSpPr/>
          <p:nvPr/>
        </p:nvSpPr>
        <p:spPr>
          <a:xfrm>
            <a:off x="309212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DA61D1-E08D-43A4-8BD8-B17F3A51BB7D}"/>
              </a:ext>
            </a:extLst>
          </p:cNvPr>
          <p:cNvSpPr/>
          <p:nvPr/>
        </p:nvSpPr>
        <p:spPr>
          <a:xfrm>
            <a:off x="3375270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13B265-9D02-4B05-8E41-416A45617C39}"/>
              </a:ext>
            </a:extLst>
          </p:cNvPr>
          <p:cNvSpPr/>
          <p:nvPr/>
        </p:nvSpPr>
        <p:spPr>
          <a:xfrm>
            <a:off x="3659339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26FDE5-79E8-40D3-A16A-8D52398AD65E}"/>
              </a:ext>
            </a:extLst>
          </p:cNvPr>
          <p:cNvSpPr/>
          <p:nvPr/>
        </p:nvSpPr>
        <p:spPr>
          <a:xfrm>
            <a:off x="3941571" y="5142434"/>
            <a:ext cx="283151" cy="2831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66C961-5808-481E-8786-ACDEB9BE097A}"/>
              </a:ext>
            </a:extLst>
          </p:cNvPr>
          <p:cNvSpPr txBox="1"/>
          <p:nvPr/>
        </p:nvSpPr>
        <p:spPr>
          <a:xfrm>
            <a:off x="365782" y="5157364"/>
            <a:ext cx="1359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One-Hot Encoding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9F4E96-8743-4B31-ACE3-5FD189A8FC3E}"/>
              </a:ext>
            </a:extLst>
          </p:cNvPr>
          <p:cNvSpPr txBox="1"/>
          <p:nvPr/>
        </p:nvSpPr>
        <p:spPr>
          <a:xfrm>
            <a:off x="227128" y="5679764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Convert to Characters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09F89C-5AEE-4D04-89BC-B96B3B86B782}"/>
              </a:ext>
            </a:extLst>
          </p:cNvPr>
          <p:cNvSpPr txBox="1"/>
          <p:nvPr/>
        </p:nvSpPr>
        <p:spPr>
          <a:xfrm>
            <a:off x="627077" y="620216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Input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69603-99DA-44D0-83C0-9DEB3075FEDD}"/>
              </a:ext>
            </a:extLst>
          </p:cNvPr>
          <p:cNvSpPr txBox="1"/>
          <p:nvPr/>
        </p:nvSpPr>
        <p:spPr>
          <a:xfrm>
            <a:off x="2369395" y="6202163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나는 </a:t>
            </a:r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머신러닝을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좋아한다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917AF2-45B2-4FC2-B541-8BC9EF993F0E}"/>
              </a:ext>
            </a:extLst>
          </p:cNvPr>
          <p:cNvSpPr txBox="1"/>
          <p:nvPr/>
        </p:nvSpPr>
        <p:spPr>
          <a:xfrm>
            <a:off x="219601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FB0FC-16B9-4627-B826-3E01F2556EDA}"/>
              </a:ext>
            </a:extLst>
          </p:cNvPr>
          <p:cNvSpPr txBox="1"/>
          <p:nvPr/>
        </p:nvSpPr>
        <p:spPr>
          <a:xfrm>
            <a:off x="2506340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ㅏ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AC5F3-5FD8-46B6-BF31-5F2DA08CF9B2}"/>
              </a:ext>
            </a:extLst>
          </p:cNvPr>
          <p:cNvSpPr txBox="1"/>
          <p:nvPr/>
        </p:nvSpPr>
        <p:spPr>
          <a:xfrm>
            <a:off x="2786721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72CECD-CF9A-4608-B7DF-B205CA111296}"/>
              </a:ext>
            </a:extLst>
          </p:cNvPr>
          <p:cNvSpPr txBox="1"/>
          <p:nvPr/>
        </p:nvSpPr>
        <p:spPr>
          <a:xfrm>
            <a:off x="3067873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ㅡ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3E3ED6-080E-4FC0-B8A7-EF639B190139}"/>
              </a:ext>
            </a:extLst>
          </p:cNvPr>
          <p:cNvSpPr txBox="1"/>
          <p:nvPr/>
        </p:nvSpPr>
        <p:spPr>
          <a:xfrm>
            <a:off x="33603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ㄴ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DE4047-E6E8-450A-B92C-83004481492F}"/>
              </a:ext>
            </a:extLst>
          </p:cNvPr>
          <p:cNvSpPr txBox="1"/>
          <p:nvPr/>
        </p:nvSpPr>
        <p:spPr>
          <a:xfrm>
            <a:off x="3644462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ㅁ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B900E-57B9-4219-B276-DB5FE023C5A1}"/>
              </a:ext>
            </a:extLst>
          </p:cNvPr>
          <p:cNvSpPr txBox="1"/>
          <p:nvPr/>
        </p:nvSpPr>
        <p:spPr>
          <a:xfrm>
            <a:off x="3926694" y="5679764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ㅓ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2BC77B-4062-4B37-B87B-651528ACE21A}"/>
              </a:ext>
            </a:extLst>
          </p:cNvPr>
          <p:cNvSpPr txBox="1"/>
          <p:nvPr/>
        </p:nvSpPr>
        <p:spPr>
          <a:xfrm>
            <a:off x="4234551" y="5661882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596A-5F82-41B1-923B-03C7C7BAF3EE}"/>
              </a:ext>
            </a:extLst>
          </p:cNvPr>
          <p:cNvSpPr txBox="1"/>
          <p:nvPr/>
        </p:nvSpPr>
        <p:spPr>
          <a:xfrm>
            <a:off x="4234551" y="514243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…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C0DE84-3FC9-4465-A57B-9CD42413EFC0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224722" y="4610073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EF266C-146E-4E8E-9F7A-D0E34324EF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581491" y="4610073"/>
            <a:ext cx="28709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043C9C-D149-4652-8F2B-80A6FC21AAFB}"/>
              </a:ext>
            </a:extLst>
          </p:cNvPr>
          <p:cNvSpPr/>
          <p:nvPr/>
        </p:nvSpPr>
        <p:spPr>
          <a:xfrm>
            <a:off x="6868583" y="2889206"/>
            <a:ext cx="2069676" cy="40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후처리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E54087D7-3451-42DA-BE06-13CE93F46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r="1408"/>
          <a:stretch/>
        </p:blipFill>
        <p:spPr bwMode="auto">
          <a:xfrm>
            <a:off x="6868583" y="2045996"/>
            <a:ext cx="2069677" cy="67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55D545-DA4E-44BC-8565-BE6E5AA6FCB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903421" y="4135591"/>
            <a:ext cx="0" cy="26972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FA3DD87-3363-4491-92F9-758B4885CFF3}"/>
              </a:ext>
            </a:extLst>
          </p:cNvPr>
          <p:cNvCxnSpPr>
            <a:cxnSpLocks/>
          </p:cNvCxnSpPr>
          <p:nvPr/>
        </p:nvCxnSpPr>
        <p:spPr>
          <a:xfrm flipV="1">
            <a:off x="7903422" y="334618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>
            <a:extLst>
              <a:ext uri="{FF2B5EF4-FFF2-40B4-BE49-F238E27FC236}">
                <a16:creationId xmlns:a16="http://schemas.microsoft.com/office/drawing/2014/main" id="{FA974972-CA2E-4375-9C9D-D0F656A23F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7" t="7647" r="9269" b="12793"/>
          <a:stretch/>
        </p:blipFill>
        <p:spPr bwMode="auto">
          <a:xfrm>
            <a:off x="6868583" y="3588735"/>
            <a:ext cx="2069676" cy="5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B4B6EF0-F13C-42BC-8472-A045C2B2D6C3}"/>
              </a:ext>
            </a:extLst>
          </p:cNvPr>
          <p:cNvCxnSpPr>
            <a:cxnSpLocks/>
          </p:cNvCxnSpPr>
          <p:nvPr/>
        </p:nvCxnSpPr>
        <p:spPr>
          <a:xfrm flipV="1">
            <a:off x="7903422" y="268445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1F7B3E-A101-4EC5-9F2F-B821AEFB0C95}"/>
              </a:ext>
            </a:extLst>
          </p:cNvPr>
          <p:cNvSpPr/>
          <p:nvPr/>
        </p:nvSpPr>
        <p:spPr>
          <a:xfrm>
            <a:off x="6868583" y="1414510"/>
            <a:ext cx="2069676" cy="409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Griffin-Lim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5381948-D4AA-476D-A08E-8DFCC4A4A602}"/>
              </a:ext>
            </a:extLst>
          </p:cNvPr>
          <p:cNvCxnSpPr>
            <a:cxnSpLocks/>
          </p:cNvCxnSpPr>
          <p:nvPr/>
        </p:nvCxnSpPr>
        <p:spPr>
          <a:xfrm flipV="1">
            <a:off x="7903422" y="1873672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FBC0CACC-70E3-4BF5-A913-9A63578E8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83" y="444674"/>
            <a:ext cx="2069676" cy="779372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8F6CC8E-ED20-40E5-A770-B3237B5F1563}"/>
              </a:ext>
            </a:extLst>
          </p:cNvPr>
          <p:cNvCxnSpPr>
            <a:cxnSpLocks/>
          </p:cNvCxnSpPr>
          <p:nvPr/>
        </p:nvCxnSpPr>
        <p:spPr>
          <a:xfrm flipV="1">
            <a:off x="7903422" y="1209757"/>
            <a:ext cx="0" cy="20475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2C365F1-B9A7-4AD5-99C1-7AD5BEC77E52}"/>
              </a:ext>
            </a:extLst>
          </p:cNvPr>
          <p:cNvSpPr txBox="1"/>
          <p:nvPr/>
        </p:nvSpPr>
        <p:spPr>
          <a:xfrm>
            <a:off x="9124752" y="3731554"/>
            <a:ext cx="1306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Mel-Spectrogram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7E56A-41CC-4618-BC52-1DB08AE40AE4}"/>
              </a:ext>
            </a:extLst>
          </p:cNvPr>
          <p:cNvSpPr txBox="1"/>
          <p:nvPr/>
        </p:nvSpPr>
        <p:spPr>
          <a:xfrm>
            <a:off x="9124752" y="2253398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Lineal Spectrogram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0AC1C0F-1252-4805-977C-23F7935871F9}"/>
              </a:ext>
            </a:extLst>
          </p:cNvPr>
          <p:cNvSpPr txBox="1"/>
          <p:nvPr/>
        </p:nvSpPr>
        <p:spPr>
          <a:xfrm>
            <a:off x="2310846" y="674336"/>
            <a:ext cx="263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Loss =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342EC6-843D-4E19-B168-B837661AE732}"/>
              </a:ext>
            </a:extLst>
          </p:cNvPr>
          <p:cNvSpPr txBox="1"/>
          <p:nvPr/>
        </p:nvSpPr>
        <p:spPr>
          <a:xfrm>
            <a:off x="3658421" y="1176693"/>
            <a:ext cx="2843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Spectrogram Loss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CA84AAC-8A44-4558-9AA9-35DD5A33C138}"/>
              </a:ext>
            </a:extLst>
          </p:cNvPr>
          <p:cNvSpPr txBox="1"/>
          <p:nvPr/>
        </p:nvSpPr>
        <p:spPr>
          <a:xfrm>
            <a:off x="903360" y="1176693"/>
            <a:ext cx="258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Mel-Spectrogram Loss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0" name="십자형 109">
            <a:extLst>
              <a:ext uri="{FF2B5EF4-FFF2-40B4-BE49-F238E27FC236}">
                <a16:creationId xmlns:a16="http://schemas.microsoft.com/office/drawing/2014/main" id="{A5E17C06-8580-4BEE-B0A9-8C00B26A31C1}"/>
              </a:ext>
            </a:extLst>
          </p:cNvPr>
          <p:cNvSpPr/>
          <p:nvPr/>
        </p:nvSpPr>
        <p:spPr>
          <a:xfrm>
            <a:off x="3456073" y="1250854"/>
            <a:ext cx="260334" cy="254273"/>
          </a:xfrm>
          <a:prstGeom prst="plus">
            <a:avLst>
              <a:gd name="adj" fmla="val 4166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8FBFA7C3-94D3-4D7F-A24E-734C2C522F4E}"/>
              </a:ext>
            </a:extLst>
          </p:cNvPr>
          <p:cNvCxnSpPr>
            <a:stCxn id="76" idx="1"/>
            <a:endCxn id="107" idx="2"/>
          </p:cNvCxnSpPr>
          <p:nvPr/>
        </p:nvCxnSpPr>
        <p:spPr>
          <a:xfrm rot="10800000">
            <a:off x="5080337" y="1546025"/>
            <a:ext cx="1788247" cy="838178"/>
          </a:xfrm>
          <a:prstGeom prst="curvedConnector2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7E57F050-5E01-464F-A64C-6954F91294CD}"/>
              </a:ext>
            </a:extLst>
          </p:cNvPr>
          <p:cNvCxnSpPr>
            <a:cxnSpLocks/>
            <a:stCxn id="87" idx="1"/>
            <a:endCxn id="109" idx="2"/>
          </p:cNvCxnSpPr>
          <p:nvPr/>
        </p:nvCxnSpPr>
        <p:spPr>
          <a:xfrm rot="10800000">
            <a:off x="2196011" y="1546025"/>
            <a:ext cx="4672573" cy="2316334"/>
          </a:xfrm>
          <a:prstGeom prst="curvedConnector2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5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5EFCD7B541D884CB1608A3A62EE8DAD" ma:contentTypeVersion="2" ma:contentTypeDescription="새 문서를 만듭니다." ma:contentTypeScope="" ma:versionID="fe69134452b45db863b76e663654cd95">
  <xsd:schema xmlns:xsd="http://www.w3.org/2001/XMLSchema" xmlns:xs="http://www.w3.org/2001/XMLSchema" xmlns:p="http://schemas.microsoft.com/office/2006/metadata/properties" xmlns:ns3="f2c830b0-8be5-4bf9-a1e9-ae7c971ecc26" targetNamespace="http://schemas.microsoft.com/office/2006/metadata/properties" ma:root="true" ma:fieldsID="34bae24ccf72acb6596021f3e61d6eee" ns3:_="">
    <xsd:import namespace="f2c830b0-8be5-4bf9-a1e9-ae7c971ecc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830b0-8be5-4bf9-a1e9-ae7c971ecc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12F4F-FD91-42D9-B907-9499BDF83C6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f2c830b0-8be5-4bf9-a1e9-ae7c971ecc26"/>
  </ds:schemaRefs>
</ds:datastoreItem>
</file>

<file path=customXml/itemProps2.xml><?xml version="1.0" encoding="utf-8"?>
<ds:datastoreItem xmlns:ds="http://schemas.openxmlformats.org/officeDocument/2006/customXml" ds:itemID="{640910B3-5F1A-4182-AB44-9F1EAC3A69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C54251-E534-42F5-8303-376C4C7EC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c830b0-8be5-4bf9-a1e9-ae7c971ecc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361</Words>
  <Application>Microsoft Office PowerPoint</Application>
  <PresentationFormat>와이드스크린</PresentationFormat>
  <Paragraphs>244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김정희[ 대학원석사과정재학 / 산업경영공학과 ]</cp:lastModifiedBy>
  <cp:revision>48</cp:revision>
  <dcterms:created xsi:type="dcterms:W3CDTF">2020-09-24T11:25:41Z</dcterms:created>
  <dcterms:modified xsi:type="dcterms:W3CDTF">2020-09-27T07:36:21Z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0x010100B5EFCD7B541D884CB1608A3A62EE8DAD</vt:lpwstr>
  </property>
</Properties>
</file>