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DB4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720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BEED1-94FA-4C77-B63B-1B48E29A1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5CB738-C73B-4325-B023-89C09C5EF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55B55F-D98E-46DE-8E0C-F8992110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225-37CE-4935-BE91-519DC3D81B29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65C17-1A32-479A-954B-2665FCF9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589D05-4184-4E7E-9F30-F1FFA1DB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E9F0B-9AEA-4A0B-AC58-570C39EB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AE42D2-C9AD-499D-B178-438A98531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C8B36D-B83F-44CE-8E5E-3ADF5244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225-37CE-4935-BE91-519DC3D81B29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0E7B1-FC26-418B-B3EC-9BD21191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861429-D11F-43B5-9EB7-6FDBCDC0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13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22590F-40AF-4F5C-997E-22BD8537F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55F793-BE62-40B2-ACB9-E327EFD2B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D872B7-40CD-40A5-A129-BAB782FA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225-37CE-4935-BE91-519DC3D81B29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40B4D-DBB3-47DA-8F7A-C9A91B64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94F67-E588-4B83-AA2E-32BE6F27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19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5C91E-4C9E-4B96-8325-E0B70602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3DE99-64F8-41F7-9F44-F055955FA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B2673-B9D3-412D-A47A-7F08BFD2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225-37CE-4935-BE91-519DC3D81B29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E3815-BB2B-4DAF-88D2-F86A9383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B35295-E412-47E6-A1CE-166154A6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9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F7285-8ED6-40A1-B0D5-B7D50EB9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4AFF1A-83B1-4DF9-8159-57B6BA90A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FA067-92B3-401A-AAAD-78A1F634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225-37CE-4935-BE91-519DC3D81B29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B4C5CB-0C1F-4DE2-8795-89D1FF4B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066B0A-3389-4F0E-95C5-2D04109C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62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97301-BCFB-4AFF-965A-4354D944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1C23A-7250-4D21-BE29-5C2C24318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04E17E-61BF-4433-9B8C-C7117107F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597AD1-B1BD-4EB3-AAC9-0FD7AC1C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225-37CE-4935-BE91-519DC3D81B29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2466A5-8672-40F2-B1A2-4435E4BC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5EFEB1-0091-49E6-B6F3-1344E239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0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AD17F-F1F2-4EE6-8442-11011545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449F2F-980D-48D4-AD98-666B45D4F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B23124-3C61-4596-9B33-CC9713CF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345566-D599-484A-9E8B-CC22E0ACD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E04954-9D17-41C1-81FA-8B91CB1A7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65C613-3FDD-47C1-9879-E61D8450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225-37CE-4935-BE91-519DC3D81B29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1C213E-08E0-4F67-94B3-7A92EF5E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BA567C-EB81-4E49-9B6F-D752C49E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32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506BF-30D3-41E4-BA91-1A6857AC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E32084-5064-4426-AE00-11144E4C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225-37CE-4935-BE91-519DC3D81B29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11288D-913A-4E8B-AAEC-D17041EC9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7F039F-4F8F-4286-819E-87749C90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38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41783D-D4B1-4558-90C6-ACF58037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225-37CE-4935-BE91-519DC3D81B29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EB9D7F-1FF2-4DF8-8A18-86D05146E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E790AE-D029-49EA-AD6B-9B733644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23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EAF2B-A311-40E8-9A69-FF8E0DF5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55B1B-02E0-4F18-A097-0C17F959F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DB8C8C-C3DF-447E-9DFC-9E81F03F7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040C3F-DA4A-4F5F-87F4-3EBAF39E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225-37CE-4935-BE91-519DC3D81B29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4ED1DF-E7B5-4CFB-8F60-727DD4816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FAC4E8-8A71-4876-9C81-704265F8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4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A7229-759F-4DFB-B75A-D5C7CEA60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FD622C-1F81-4FBF-94EB-65B11FE24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1459ED-8AFB-4050-B186-67CFC3D39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DE7A2F-AB4B-49EB-A133-25AB30E5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225-37CE-4935-BE91-519DC3D81B29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359C49-D1ED-43D2-B2BD-44EADF61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8617A1-1599-489C-AD72-2758F5CD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92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291B76-AE47-4EFD-9D4F-B2A48F0AD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9033A3-CF99-4A5E-9039-43C9306F0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541598-968A-4458-952E-4CA86B6FE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4B225-37CE-4935-BE91-519DC3D81B29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55CAF-1C3D-44E5-8261-2F48F26E8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D39097-DF86-467A-9D55-9E99F3452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4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emf"/><Relationship Id="rId4" Type="http://schemas.openxmlformats.org/officeDocument/2006/relationships/image" Target="../media/image7.png"/><Relationship Id="rId9" Type="http://schemas.openxmlformats.org/officeDocument/2006/relationships/image" Target="../media/image12.emf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5113644-6667-429A-933C-74F21BBC1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61" y="1632373"/>
            <a:ext cx="2628046" cy="4279175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F0FDDEE-63D8-486D-A801-FD55F8F3599C}"/>
              </a:ext>
            </a:extLst>
          </p:cNvPr>
          <p:cNvSpPr/>
          <p:nvPr/>
        </p:nvSpPr>
        <p:spPr>
          <a:xfrm>
            <a:off x="3095473" y="2619463"/>
            <a:ext cx="679580" cy="191068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25E966-5A43-445A-8BFF-AC74EB0C8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053" y="303895"/>
            <a:ext cx="5919894" cy="127242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666B12A-BEE7-45C6-817E-93B3CC0FB6EC}"/>
              </a:ext>
            </a:extLst>
          </p:cNvPr>
          <p:cNvSpPr/>
          <p:nvPr/>
        </p:nvSpPr>
        <p:spPr>
          <a:xfrm>
            <a:off x="5865707" y="1632373"/>
            <a:ext cx="2628053" cy="291254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Block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points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E8688D-BE72-40D0-A75B-63C1A2DDA640}"/>
              </a:ext>
            </a:extLst>
          </p:cNvPr>
          <p:cNvSpPr/>
          <p:nvPr/>
        </p:nvSpPr>
        <p:spPr>
          <a:xfrm>
            <a:off x="8550487" y="1632373"/>
            <a:ext cx="1629833" cy="291254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예측구간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=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points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9454D14-C0C9-41C5-9411-38E4A1960A1C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>
            <a:off x="7179734" y="1923627"/>
            <a:ext cx="421" cy="260773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06D532-245C-491C-93CA-77C48E6B7F30}"/>
              </a:ext>
            </a:extLst>
          </p:cNvPr>
          <p:cNvSpPr/>
          <p:nvPr/>
        </p:nvSpPr>
        <p:spPr>
          <a:xfrm>
            <a:off x="5865707" y="2296212"/>
            <a:ext cx="2628053" cy="24070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FC[ 15 -&gt; 256 ]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1CF675-31D8-493E-BBDB-558868DBAC79}"/>
              </a:ext>
            </a:extLst>
          </p:cNvPr>
          <p:cNvSpPr/>
          <p:nvPr/>
        </p:nvSpPr>
        <p:spPr>
          <a:xfrm>
            <a:off x="5865707" y="2658885"/>
            <a:ext cx="2628053" cy="124953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Relu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3E0D7E6-F2E1-4A1B-B743-4650EB05D80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7179734" y="2536917"/>
            <a:ext cx="0" cy="12196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CAA381-74C8-49DA-8D5E-48BAF5422404}"/>
              </a:ext>
            </a:extLst>
          </p:cNvPr>
          <p:cNvSpPr/>
          <p:nvPr/>
        </p:nvSpPr>
        <p:spPr>
          <a:xfrm>
            <a:off x="5865707" y="2904120"/>
            <a:ext cx="2628053" cy="24070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FC[ 256 -&gt; 256 ]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7E2E3C5-0915-4CDB-94CC-016F4B0CBE94}"/>
              </a:ext>
            </a:extLst>
          </p:cNvPr>
          <p:cNvSpPr/>
          <p:nvPr/>
        </p:nvSpPr>
        <p:spPr>
          <a:xfrm>
            <a:off x="5865707" y="3266793"/>
            <a:ext cx="2628053" cy="124953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Relu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B1692DD-57C9-4FA4-B44B-F9AEA21B8B38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7179734" y="3144825"/>
            <a:ext cx="0" cy="12196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8E9177B-51A7-4937-A2C2-0BD0D751B922}"/>
              </a:ext>
            </a:extLst>
          </p:cNvPr>
          <p:cNvSpPr/>
          <p:nvPr/>
        </p:nvSpPr>
        <p:spPr>
          <a:xfrm>
            <a:off x="5865707" y="3505254"/>
            <a:ext cx="2628053" cy="24070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FC[ 256 -&gt; 256 ]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2CEEB56-EE59-418B-BC99-88668BCF0472}"/>
              </a:ext>
            </a:extLst>
          </p:cNvPr>
          <p:cNvSpPr/>
          <p:nvPr/>
        </p:nvSpPr>
        <p:spPr>
          <a:xfrm>
            <a:off x="5865707" y="3867927"/>
            <a:ext cx="2628053" cy="124953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Relu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5441E3D-E6BF-4FC1-98B5-0B4494E96A05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7179734" y="3745959"/>
            <a:ext cx="0" cy="12196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ED28AF8-6EAB-4285-8E01-B19B35E9D80B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7179734" y="2783838"/>
            <a:ext cx="0" cy="12028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A27A1D0-7E32-404E-8F79-336DA2D75DB0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179734" y="3391746"/>
            <a:ext cx="0" cy="11350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BA05E12-5E3F-4A08-9597-0C70E5C80A08}"/>
              </a:ext>
            </a:extLst>
          </p:cNvPr>
          <p:cNvSpPr/>
          <p:nvPr/>
        </p:nvSpPr>
        <p:spPr>
          <a:xfrm>
            <a:off x="5865707" y="4114849"/>
            <a:ext cx="2628053" cy="24070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FC[ 256 -&gt; 256 ]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AFC2A38-F138-4B19-AAFA-EFBAD3EF55A7}"/>
              </a:ext>
            </a:extLst>
          </p:cNvPr>
          <p:cNvSpPr/>
          <p:nvPr/>
        </p:nvSpPr>
        <p:spPr>
          <a:xfrm>
            <a:off x="5865707" y="4477522"/>
            <a:ext cx="2628053" cy="124953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Relu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76B21DE-3D56-4C56-8B09-73C192849D56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7179734" y="4355554"/>
            <a:ext cx="0" cy="12196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178B054-8812-4352-B760-9093414EE422}"/>
              </a:ext>
            </a:extLst>
          </p:cNvPr>
          <p:cNvCxnSpPr>
            <a:cxnSpLocks/>
            <a:stCxn id="26" idx="2"/>
            <a:endCxn id="37" idx="0"/>
          </p:cNvCxnSpPr>
          <p:nvPr/>
        </p:nvCxnSpPr>
        <p:spPr>
          <a:xfrm>
            <a:off x="7179734" y="3992880"/>
            <a:ext cx="0" cy="121969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3978C18-EAEE-4EBE-B3B6-45C68233D1D9}"/>
              </a:ext>
            </a:extLst>
          </p:cNvPr>
          <p:cNvSpPr/>
          <p:nvPr/>
        </p:nvSpPr>
        <p:spPr>
          <a:xfrm>
            <a:off x="5764107" y="2184400"/>
            <a:ext cx="2832096" cy="250825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왼쪽 중괄호 48">
            <a:extLst>
              <a:ext uri="{FF2B5EF4-FFF2-40B4-BE49-F238E27FC236}">
                <a16:creationId xmlns:a16="http://schemas.microsoft.com/office/drawing/2014/main" id="{C45A71F9-D865-4D40-B59A-55F92403F1F9}"/>
              </a:ext>
            </a:extLst>
          </p:cNvPr>
          <p:cNvSpPr/>
          <p:nvPr/>
        </p:nvSpPr>
        <p:spPr>
          <a:xfrm>
            <a:off x="5434753" y="2184400"/>
            <a:ext cx="158750" cy="2508250"/>
          </a:xfrm>
          <a:prstGeom prst="leftBrac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777750-DA54-41FA-8D9F-CDD62680CC6B}"/>
              </a:ext>
            </a:extLst>
          </p:cNvPr>
          <p:cNvSpPr txBox="1"/>
          <p:nvPr/>
        </p:nvSpPr>
        <p:spPr>
          <a:xfrm>
            <a:off x="4451972" y="3167390"/>
            <a:ext cx="826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FC Stack</a:t>
            </a:r>
          </a:p>
          <a:p>
            <a:pPr algn="ctr"/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(4 layers)</a:t>
            </a:r>
            <a:endParaRPr lang="ko-KR" altLang="en-US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87AA1BF-33AB-4242-B81B-CD5BA0CEE1B6}"/>
              </a:ext>
            </a:extLst>
          </p:cNvPr>
          <p:cNvCxnSpPr>
            <a:cxnSpLocks/>
            <a:stCxn id="45" idx="2"/>
            <a:endCxn id="70" idx="0"/>
          </p:cNvCxnSpPr>
          <p:nvPr/>
        </p:nvCxnSpPr>
        <p:spPr>
          <a:xfrm flipH="1">
            <a:off x="6096000" y="4692650"/>
            <a:ext cx="1084155" cy="23918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05BED75-F7FE-4598-B9A9-DC9B7B66D660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>
            <a:off x="7180155" y="4692650"/>
            <a:ext cx="1081195" cy="23918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26E715B-BFBE-4370-9CCC-71F510E927DF}"/>
              </a:ext>
            </a:extLst>
          </p:cNvPr>
          <p:cNvSpPr/>
          <p:nvPr/>
        </p:nvSpPr>
        <p:spPr>
          <a:xfrm>
            <a:off x="7519616" y="4931838"/>
            <a:ext cx="1483467" cy="24070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FC[ 256 -&gt; 20 ]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0DC7242-7433-4853-8BE7-10689C7C75A5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8261350" y="5172543"/>
            <a:ext cx="0" cy="12196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6DB31F7-4043-4E6D-967A-16040F03A3F1}"/>
              </a:ext>
            </a:extLst>
          </p:cNvPr>
          <p:cNvSpPr/>
          <p:nvPr/>
        </p:nvSpPr>
        <p:spPr>
          <a:xfrm>
            <a:off x="5354266" y="4931838"/>
            <a:ext cx="1483467" cy="24070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FC[ 256 -&gt; 20 ]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1F8F7CF-5DEE-475C-A1DE-A82D9C612F39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6096000" y="5172543"/>
            <a:ext cx="0" cy="12196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61139B8-C58F-4D3A-AA3E-4F2B25D27A25}"/>
              </a:ext>
            </a:extLst>
          </p:cNvPr>
          <p:cNvSpPr/>
          <p:nvPr/>
        </p:nvSpPr>
        <p:spPr>
          <a:xfrm>
            <a:off x="5354266" y="5294511"/>
            <a:ext cx="1483467" cy="24070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FC[ 20 -&gt; 15 ]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D9F4209-38FD-4534-9033-4B25D0D1C63D}"/>
              </a:ext>
            </a:extLst>
          </p:cNvPr>
          <p:cNvSpPr/>
          <p:nvPr/>
        </p:nvSpPr>
        <p:spPr>
          <a:xfrm>
            <a:off x="7519616" y="5294511"/>
            <a:ext cx="1483467" cy="24070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FC[ 20 -&gt; 5 ]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B9D8462-7B74-4052-8CB7-4522AA78D7DE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096000" y="5535216"/>
            <a:ext cx="0" cy="12196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4246DFF-756E-4BEA-9107-FC21D56B26ED}"/>
              </a:ext>
            </a:extLst>
          </p:cNvPr>
          <p:cNvSpPr txBox="1"/>
          <p:nvPr/>
        </p:nvSpPr>
        <p:spPr>
          <a:xfrm>
            <a:off x="5690567" y="5596200"/>
            <a:ext cx="810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Backcast</a:t>
            </a:r>
            <a:endParaRPr lang="ko-KR" altLang="en-US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C85387A-AAC1-4D55-A51F-2DEE154F7CFA}"/>
              </a:ext>
            </a:extLst>
          </p:cNvPr>
          <p:cNvSpPr txBox="1"/>
          <p:nvPr/>
        </p:nvSpPr>
        <p:spPr>
          <a:xfrm>
            <a:off x="7863548" y="5596200"/>
            <a:ext cx="795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Forecast</a:t>
            </a:r>
            <a:endParaRPr lang="ko-KR" altLang="en-US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97E0EF6-4A51-47A9-818D-D6271567F6A0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8261350" y="5535216"/>
            <a:ext cx="0" cy="12196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왼쪽 중괄호 96">
            <a:extLst>
              <a:ext uri="{FF2B5EF4-FFF2-40B4-BE49-F238E27FC236}">
                <a16:creationId xmlns:a16="http://schemas.microsoft.com/office/drawing/2014/main" id="{2152CC59-FD34-4C3C-BB8D-6DDB379DE4C6}"/>
              </a:ext>
            </a:extLst>
          </p:cNvPr>
          <p:cNvSpPr/>
          <p:nvPr/>
        </p:nvSpPr>
        <p:spPr>
          <a:xfrm>
            <a:off x="5114440" y="4921830"/>
            <a:ext cx="158750" cy="254651"/>
          </a:xfrm>
          <a:prstGeom prst="leftBrac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E21F278-98AA-441F-B92F-76A9E386B58D}"/>
              </a:ext>
            </a:extLst>
          </p:cNvPr>
          <p:cNvSpPr txBox="1"/>
          <p:nvPr/>
        </p:nvSpPr>
        <p:spPr>
          <a:xfrm>
            <a:off x="4626143" y="492885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61DD34C-861F-4279-9E93-A649DD60EBA2}"/>
                  </a:ext>
                </a:extLst>
              </p:cNvPr>
              <p:cNvSpPr txBox="1"/>
              <p:nvPr/>
            </p:nvSpPr>
            <p:spPr>
              <a:xfrm>
                <a:off x="4645839" y="5238793"/>
                <a:ext cx="438966" cy="315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𝒈</m:t>
                          </m:r>
                        </m:e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𝒃</m:t>
                          </m:r>
                        </m:sup>
                      </m:sSup>
                    </m:oMath>
                  </m:oMathPara>
                </a14:m>
                <a:endParaRPr lang="en-US" altLang="ko-KR" sz="14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61DD34C-861F-4279-9E93-A649DD60E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839" y="5238793"/>
                <a:ext cx="438966" cy="315856"/>
              </a:xfrm>
              <a:prstGeom prst="rect">
                <a:avLst/>
              </a:prstGeom>
              <a:blipFill>
                <a:blip r:embed="rId4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왼쪽 중괄호 101">
            <a:extLst>
              <a:ext uri="{FF2B5EF4-FFF2-40B4-BE49-F238E27FC236}">
                <a16:creationId xmlns:a16="http://schemas.microsoft.com/office/drawing/2014/main" id="{53FC63F1-3228-4E2B-8FA7-B6AEBE20A449}"/>
              </a:ext>
            </a:extLst>
          </p:cNvPr>
          <p:cNvSpPr/>
          <p:nvPr/>
        </p:nvSpPr>
        <p:spPr>
          <a:xfrm>
            <a:off x="5114440" y="5275461"/>
            <a:ext cx="158750" cy="254651"/>
          </a:xfrm>
          <a:prstGeom prst="leftBrac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왼쪽 중괄호 103">
            <a:extLst>
              <a:ext uri="{FF2B5EF4-FFF2-40B4-BE49-F238E27FC236}">
                <a16:creationId xmlns:a16="http://schemas.microsoft.com/office/drawing/2014/main" id="{5C1A3899-669C-43BD-8E0F-35BFB1F44C3B}"/>
              </a:ext>
            </a:extLst>
          </p:cNvPr>
          <p:cNvSpPr/>
          <p:nvPr/>
        </p:nvSpPr>
        <p:spPr>
          <a:xfrm flipH="1">
            <a:off x="9121104" y="5294511"/>
            <a:ext cx="158750" cy="254651"/>
          </a:xfrm>
          <a:prstGeom prst="leftBrac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394398D-5909-42DA-AFCB-EBEBCA882580}"/>
                  </a:ext>
                </a:extLst>
              </p:cNvPr>
              <p:cNvSpPr txBox="1"/>
              <p:nvPr/>
            </p:nvSpPr>
            <p:spPr>
              <a:xfrm>
                <a:off x="9362838" y="5238793"/>
                <a:ext cx="437877" cy="313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𝒈</m:t>
                          </m:r>
                        </m:e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𝒇</m:t>
                          </m:r>
                        </m:sup>
                      </m:sSup>
                    </m:oMath>
                  </m:oMathPara>
                </a14:m>
                <a:endParaRPr lang="en-US" altLang="ko-KR" sz="14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394398D-5909-42DA-AFCB-EBEBCA882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838" y="5238793"/>
                <a:ext cx="437877" cy="313676"/>
              </a:xfrm>
              <a:prstGeom prst="rect">
                <a:avLst/>
              </a:prstGeom>
              <a:blipFill>
                <a:blip r:embed="rId5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77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F3D617A1-C749-4291-BFF0-4ADE0C7F6FA7}"/>
              </a:ext>
            </a:extLst>
          </p:cNvPr>
          <p:cNvGrpSpPr/>
          <p:nvPr/>
        </p:nvGrpSpPr>
        <p:grpSpPr>
          <a:xfrm>
            <a:off x="938081" y="303895"/>
            <a:ext cx="9242239" cy="6250210"/>
            <a:chOff x="938081" y="303895"/>
            <a:chExt cx="9242239" cy="6250210"/>
          </a:xfrm>
        </p:grpSpPr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CEC9CFC5-DEB3-457C-8D4E-AFB1B02B8465}"/>
                </a:ext>
              </a:extLst>
            </p:cNvPr>
            <p:cNvSpPr/>
            <p:nvPr/>
          </p:nvSpPr>
          <p:spPr>
            <a:xfrm flipV="1">
              <a:off x="7876707" y="5765807"/>
              <a:ext cx="17626" cy="1938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3978C18-EAEE-4EBE-B3B6-45C68233D1D9}"/>
                </a:ext>
              </a:extLst>
            </p:cNvPr>
            <p:cNvSpPr/>
            <p:nvPr/>
          </p:nvSpPr>
          <p:spPr>
            <a:xfrm>
              <a:off x="5763686" y="2184400"/>
              <a:ext cx="2832096" cy="1193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73730-FC6B-4831-BCF8-057444BC6DE4}"/>
                </a:ext>
              </a:extLst>
            </p:cNvPr>
            <p:cNvSpPr/>
            <p:nvPr/>
          </p:nvSpPr>
          <p:spPr>
            <a:xfrm>
              <a:off x="5865286" y="3031602"/>
              <a:ext cx="1197610" cy="24070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6185EBD-0980-411D-977C-59923A9C866D}"/>
                </a:ext>
              </a:extLst>
            </p:cNvPr>
            <p:cNvSpPr/>
            <p:nvPr/>
          </p:nvSpPr>
          <p:spPr>
            <a:xfrm>
              <a:off x="7295729" y="3031602"/>
              <a:ext cx="1197610" cy="24070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DF0FDDEE-63D8-486D-A801-FD55F8F3599C}"/>
                </a:ext>
              </a:extLst>
            </p:cNvPr>
            <p:cNvSpPr/>
            <p:nvPr/>
          </p:nvSpPr>
          <p:spPr>
            <a:xfrm rot="5400000">
              <a:off x="6972286" y="2180385"/>
              <a:ext cx="414051" cy="1164133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025E966-5A43-445A-8BFF-AC74EB0C8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5053" y="303895"/>
              <a:ext cx="5919894" cy="1272422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666B12A-BEE7-45C6-817E-93B3CC0FB6EC}"/>
                </a:ext>
              </a:extLst>
            </p:cNvPr>
            <p:cNvSpPr/>
            <p:nvPr/>
          </p:nvSpPr>
          <p:spPr>
            <a:xfrm>
              <a:off x="5865707" y="1632373"/>
              <a:ext cx="2628053" cy="291254"/>
            </a:xfrm>
            <a:prstGeom prst="rect">
              <a:avLst/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Block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Input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=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15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data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points</a:t>
              </a:r>
              <a:endPara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E8688D-BE72-40D0-A75B-63C1A2DDA640}"/>
                </a:ext>
              </a:extLst>
            </p:cNvPr>
            <p:cNvSpPr/>
            <p:nvPr/>
          </p:nvSpPr>
          <p:spPr>
            <a:xfrm>
              <a:off x="8550487" y="1632373"/>
              <a:ext cx="1629833" cy="291254"/>
            </a:xfrm>
            <a:prstGeom prst="rect">
              <a:avLst/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예측구간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=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5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data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points</a:t>
              </a:r>
              <a:endPara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106D532-245C-491C-93CA-77C48E6B7F30}"/>
                </a:ext>
              </a:extLst>
            </p:cNvPr>
            <p:cNvSpPr/>
            <p:nvPr/>
          </p:nvSpPr>
          <p:spPr>
            <a:xfrm>
              <a:off x="5865286" y="2270812"/>
              <a:ext cx="2628053" cy="24070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FC[ 15 -&gt; 256 ]</a:t>
              </a:r>
              <a:endPara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4246DFF-756E-4BEA-9107-FC21D56B26ED}"/>
                </a:ext>
              </a:extLst>
            </p:cNvPr>
            <p:cNvSpPr txBox="1"/>
            <p:nvPr/>
          </p:nvSpPr>
          <p:spPr>
            <a:xfrm>
              <a:off x="5918340" y="3022486"/>
              <a:ext cx="1112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Backcast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[15]</a:t>
              </a:r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C85387A-AAC1-4D55-A51F-2DEE154F7CFA}"/>
                </a:ext>
              </a:extLst>
            </p:cNvPr>
            <p:cNvSpPr txBox="1"/>
            <p:nvPr/>
          </p:nvSpPr>
          <p:spPr>
            <a:xfrm>
              <a:off x="7295729" y="3013386"/>
              <a:ext cx="1197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Forecast[5]</a:t>
              </a:r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51EBD4D-1523-4366-B66B-12B32AEA401C}"/>
                </a:ext>
              </a:extLst>
            </p:cNvPr>
            <p:cNvGrpSpPr/>
            <p:nvPr/>
          </p:nvGrpSpPr>
          <p:grpSpPr>
            <a:xfrm>
              <a:off x="7144783" y="2625365"/>
              <a:ext cx="69056" cy="239130"/>
              <a:chOff x="9477375" y="2904120"/>
              <a:chExt cx="69056" cy="23913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64FDE0DA-D6AA-44D6-A76C-6CBC6E01893F}"/>
                  </a:ext>
                </a:extLst>
              </p:cNvPr>
              <p:cNvSpPr/>
              <p:nvPr/>
            </p:nvSpPr>
            <p:spPr>
              <a:xfrm>
                <a:off x="9477375" y="2904120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45773171-BEBA-4B5B-AB4C-CC07F9BEB26B}"/>
                  </a:ext>
                </a:extLst>
              </p:cNvPr>
              <p:cNvSpPr/>
              <p:nvPr/>
            </p:nvSpPr>
            <p:spPr>
              <a:xfrm>
                <a:off x="9477375" y="2987379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53A41FB6-D870-49A4-B858-846983737905}"/>
                  </a:ext>
                </a:extLst>
              </p:cNvPr>
              <p:cNvSpPr/>
              <p:nvPr/>
            </p:nvSpPr>
            <p:spPr>
              <a:xfrm>
                <a:off x="9477375" y="3074194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EFC1C3C3-3B1C-4252-89F3-6267F3B37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8081" y="1688284"/>
              <a:ext cx="3076916" cy="4865821"/>
            </a:xfrm>
            <a:prstGeom prst="rect">
              <a:avLst/>
            </a:prstGeom>
          </p:spPr>
        </p:pic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82B772F-7FE0-4BA8-A6AD-6EDF4BE25BDF}"/>
                </a:ext>
              </a:extLst>
            </p:cNvPr>
            <p:cNvSpPr/>
            <p:nvPr/>
          </p:nvSpPr>
          <p:spPr>
            <a:xfrm>
              <a:off x="5763686" y="3947617"/>
              <a:ext cx="2832096" cy="5160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Block 2</a:t>
              </a:r>
              <a:endPara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4907CDA-B761-4793-88EB-4F7E40EAE51D}"/>
                </a:ext>
              </a:extLst>
            </p:cNvPr>
            <p:cNvSpPr/>
            <p:nvPr/>
          </p:nvSpPr>
          <p:spPr>
            <a:xfrm>
              <a:off x="5473707" y="2004907"/>
              <a:ext cx="3854436" cy="4104640"/>
            </a:xfrm>
            <a:prstGeom prst="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FC757E34-A61E-4D1B-BFD9-B167335094E8}"/>
                </a:ext>
              </a:extLst>
            </p:cNvPr>
            <p:cNvCxnSpPr>
              <a:cxnSpLocks/>
              <a:stCxn id="88" idx="2"/>
              <a:endCxn id="42" idx="0"/>
            </p:cNvCxnSpPr>
            <p:nvPr/>
          </p:nvCxnSpPr>
          <p:spPr>
            <a:xfrm>
              <a:off x="6474751" y="3299485"/>
              <a:ext cx="0" cy="147836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4AC3E3FF-6F8E-48FB-80B9-6540CAB1D4EB}"/>
                </a:ext>
              </a:extLst>
            </p:cNvPr>
            <p:cNvSpPr/>
            <p:nvPr/>
          </p:nvSpPr>
          <p:spPr>
            <a:xfrm>
              <a:off x="6374304" y="3447321"/>
              <a:ext cx="200894" cy="200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</a:t>
              </a:r>
              <a:endParaRPr lang="ko-KR" altLang="en-US" sz="20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BE23E58B-A2AC-46D1-A58B-FCC763F025C3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>
              <a:off x="7179734" y="1923627"/>
              <a:ext cx="0" cy="260773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6A72A452-CEE7-42A6-91C5-DBB7ECEC0B25}"/>
                </a:ext>
              </a:extLst>
            </p:cNvPr>
            <p:cNvCxnSpPr>
              <a:cxnSpLocks/>
              <a:stCxn id="79" idx="2"/>
              <a:endCxn id="42" idx="2"/>
            </p:cNvCxnSpPr>
            <p:nvPr/>
          </p:nvCxnSpPr>
          <p:spPr>
            <a:xfrm rot="10800000" flipV="1">
              <a:off x="6374305" y="2062750"/>
              <a:ext cx="777225" cy="1485017"/>
            </a:xfrm>
            <a:prstGeom prst="bentConnector3">
              <a:avLst>
                <a:gd name="adj1" fmla="val 194773"/>
              </a:avLst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100FAB0-6303-4F44-83DA-1F36EDDBC26A}"/>
                </a:ext>
              </a:extLst>
            </p:cNvPr>
            <p:cNvSpPr/>
            <p:nvPr/>
          </p:nvSpPr>
          <p:spPr>
            <a:xfrm>
              <a:off x="7151529" y="2034810"/>
              <a:ext cx="55881" cy="5588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6730BDE-B23C-4E62-8677-B9BF85EF4742}"/>
                </a:ext>
              </a:extLst>
            </p:cNvPr>
            <p:cNvSpPr/>
            <p:nvPr/>
          </p:nvSpPr>
          <p:spPr>
            <a:xfrm>
              <a:off x="6447805" y="3723349"/>
              <a:ext cx="55881" cy="5588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연결선: 꺾임 86">
              <a:extLst>
                <a:ext uri="{FF2B5EF4-FFF2-40B4-BE49-F238E27FC236}">
                  <a16:creationId xmlns:a16="http://schemas.microsoft.com/office/drawing/2014/main" id="{8906E86D-0BE9-47FE-ABD9-3902224606A7}"/>
                </a:ext>
              </a:extLst>
            </p:cNvPr>
            <p:cNvCxnSpPr>
              <a:cxnSpLocks/>
              <a:stCxn id="81" idx="6"/>
              <a:endCxn id="67" idx="0"/>
            </p:cNvCxnSpPr>
            <p:nvPr/>
          </p:nvCxnSpPr>
          <p:spPr>
            <a:xfrm>
              <a:off x="6503686" y="3751290"/>
              <a:ext cx="676048" cy="196327"/>
            </a:xfrm>
            <a:prstGeom prst="bentConnector2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DECD0E60-2C29-459A-9E4A-7DC036935130}"/>
                </a:ext>
              </a:extLst>
            </p:cNvPr>
            <p:cNvCxnSpPr>
              <a:cxnSpLocks/>
              <a:stCxn id="42" idx="4"/>
              <a:endCxn id="81" idx="0"/>
            </p:cNvCxnSpPr>
            <p:nvPr/>
          </p:nvCxnSpPr>
          <p:spPr>
            <a:xfrm>
              <a:off x="6474751" y="3648215"/>
              <a:ext cx="995" cy="75134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DD32051E-C8B4-4422-86EB-A09069E9C112}"/>
                </a:ext>
              </a:extLst>
            </p:cNvPr>
            <p:cNvCxnSpPr>
              <a:cxnSpLocks/>
              <a:endCxn id="113" idx="0"/>
            </p:cNvCxnSpPr>
            <p:nvPr/>
          </p:nvCxnSpPr>
          <p:spPr>
            <a:xfrm>
              <a:off x="6474751" y="4402667"/>
              <a:ext cx="0" cy="145482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397E579C-8D6F-4B10-8F25-A211EC89F629}"/>
                </a:ext>
              </a:extLst>
            </p:cNvPr>
            <p:cNvSpPr/>
            <p:nvPr/>
          </p:nvSpPr>
          <p:spPr>
            <a:xfrm>
              <a:off x="6374304" y="4548149"/>
              <a:ext cx="200894" cy="200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</a:t>
              </a:r>
              <a:endParaRPr lang="ko-KR" altLang="en-US" sz="20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2649EAF5-4F8E-4C7B-97F7-3C01DB94CAEB}"/>
                </a:ext>
              </a:extLst>
            </p:cNvPr>
            <p:cNvSpPr/>
            <p:nvPr/>
          </p:nvSpPr>
          <p:spPr>
            <a:xfrm>
              <a:off x="6447805" y="4837726"/>
              <a:ext cx="55881" cy="5588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5" name="연결선: 꺾임 114">
              <a:extLst>
                <a:ext uri="{FF2B5EF4-FFF2-40B4-BE49-F238E27FC236}">
                  <a16:creationId xmlns:a16="http://schemas.microsoft.com/office/drawing/2014/main" id="{85A63CE9-FD59-4139-8B8B-DF402C3AC7EF}"/>
                </a:ext>
              </a:extLst>
            </p:cNvPr>
            <p:cNvCxnSpPr>
              <a:cxnSpLocks/>
              <a:stCxn id="114" idx="6"/>
              <a:endCxn id="120" idx="6"/>
            </p:cNvCxnSpPr>
            <p:nvPr/>
          </p:nvCxnSpPr>
          <p:spPr>
            <a:xfrm>
              <a:off x="6503686" y="4865667"/>
              <a:ext cx="673081" cy="156538"/>
            </a:xfrm>
            <a:prstGeom prst="bentConnector2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8F4406CE-68C2-49CA-B6CA-A07D94231074}"/>
                </a:ext>
              </a:extLst>
            </p:cNvPr>
            <p:cNvCxnSpPr>
              <a:cxnSpLocks/>
              <a:stCxn id="113" idx="4"/>
              <a:endCxn id="114" idx="0"/>
            </p:cNvCxnSpPr>
            <p:nvPr/>
          </p:nvCxnSpPr>
          <p:spPr>
            <a:xfrm>
              <a:off x="6474751" y="4749043"/>
              <a:ext cx="995" cy="88683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315C5CE3-5A9C-40CE-BDAF-4FEAC91E1476}"/>
                </a:ext>
              </a:extLst>
            </p:cNvPr>
            <p:cNvGrpSpPr/>
            <p:nvPr/>
          </p:nvGrpSpPr>
          <p:grpSpPr>
            <a:xfrm rot="16200000">
              <a:off x="7144017" y="4937168"/>
              <a:ext cx="69056" cy="239130"/>
              <a:chOff x="9477375" y="2904120"/>
              <a:chExt cx="69056" cy="239130"/>
            </a:xfrm>
          </p:grpSpPr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9315A9AE-472A-4441-BBDF-652AAD985197}"/>
                  </a:ext>
                </a:extLst>
              </p:cNvPr>
              <p:cNvSpPr/>
              <p:nvPr/>
            </p:nvSpPr>
            <p:spPr>
              <a:xfrm>
                <a:off x="9477375" y="2904120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22B54196-105F-4E02-BA1C-A13A0C3DC41E}"/>
                  </a:ext>
                </a:extLst>
              </p:cNvPr>
              <p:cNvSpPr/>
              <p:nvPr/>
            </p:nvSpPr>
            <p:spPr>
              <a:xfrm>
                <a:off x="9477375" y="2987379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4D44F053-8418-4795-9298-350869261AA0}"/>
                  </a:ext>
                </a:extLst>
              </p:cNvPr>
              <p:cNvSpPr/>
              <p:nvPr/>
            </p:nvSpPr>
            <p:spPr>
              <a:xfrm>
                <a:off x="9477375" y="3074194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15DB987E-98A5-4779-A843-0C89FD074E7B}"/>
                </a:ext>
              </a:extLst>
            </p:cNvPr>
            <p:cNvSpPr/>
            <p:nvPr/>
          </p:nvSpPr>
          <p:spPr>
            <a:xfrm>
              <a:off x="5763686" y="5266315"/>
              <a:ext cx="2832096" cy="5160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Block </a:t>
              </a:r>
              <a:r>
                <a:rPr lang="en-US" altLang="ko-KR" sz="1600" b="1" i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K</a:t>
              </a:r>
              <a:endParaRPr lang="ko-KR" altLang="en-US" sz="1600" b="1" i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C2EB735B-7E1C-4EB4-A7C8-1FBDBC3E119B}"/>
                </a:ext>
              </a:extLst>
            </p:cNvPr>
            <p:cNvCxnSpPr>
              <a:cxnSpLocks/>
              <a:stCxn id="81" idx="2"/>
              <a:endCxn id="113" idx="2"/>
            </p:cNvCxnSpPr>
            <p:nvPr/>
          </p:nvCxnSpPr>
          <p:spPr>
            <a:xfrm rot="10800000" flipV="1">
              <a:off x="6374305" y="3751290"/>
              <a:ext cx="73501" cy="897306"/>
            </a:xfrm>
            <a:prstGeom prst="bentConnector3">
              <a:avLst>
                <a:gd name="adj1" fmla="val 1102163"/>
              </a:avLst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연결선: 꺾임 131">
              <a:extLst>
                <a:ext uri="{FF2B5EF4-FFF2-40B4-BE49-F238E27FC236}">
                  <a16:creationId xmlns:a16="http://schemas.microsoft.com/office/drawing/2014/main" id="{2E058120-AC82-4ECE-ACA7-9E78DCD0ACE8}"/>
                </a:ext>
              </a:extLst>
            </p:cNvPr>
            <p:cNvCxnSpPr>
              <a:cxnSpLocks/>
              <a:stCxn id="114" idx="2"/>
              <a:endCxn id="137" idx="6"/>
            </p:cNvCxnSpPr>
            <p:nvPr/>
          </p:nvCxnSpPr>
          <p:spPr>
            <a:xfrm rot="10800000" flipV="1">
              <a:off x="5623533" y="4865667"/>
              <a:ext cx="824273" cy="156538"/>
            </a:xfrm>
            <a:prstGeom prst="bentConnector2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4A965B5E-A8F3-4410-B109-D53B2CAA48F4}"/>
                </a:ext>
              </a:extLst>
            </p:cNvPr>
            <p:cNvGrpSpPr/>
            <p:nvPr/>
          </p:nvGrpSpPr>
          <p:grpSpPr>
            <a:xfrm rot="16200000">
              <a:off x="5590782" y="4937168"/>
              <a:ext cx="69056" cy="239130"/>
              <a:chOff x="9477375" y="2904120"/>
              <a:chExt cx="69056" cy="239130"/>
            </a:xfrm>
          </p:grpSpPr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E42FEE65-40B3-4E4F-80F0-01AC62083836}"/>
                  </a:ext>
                </a:extLst>
              </p:cNvPr>
              <p:cNvSpPr/>
              <p:nvPr/>
            </p:nvSpPr>
            <p:spPr>
              <a:xfrm>
                <a:off x="9477375" y="2904120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EC6978E5-B000-4792-8D77-16E5BED83EB0}"/>
                  </a:ext>
                </a:extLst>
              </p:cNvPr>
              <p:cNvSpPr/>
              <p:nvPr/>
            </p:nvSpPr>
            <p:spPr>
              <a:xfrm>
                <a:off x="9477375" y="2987379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C05A203F-065A-450A-8007-0E100A077F7B}"/>
                  </a:ext>
                </a:extLst>
              </p:cNvPr>
              <p:cNvSpPr/>
              <p:nvPr/>
            </p:nvSpPr>
            <p:spPr>
              <a:xfrm>
                <a:off x="9477375" y="3074194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F6AE04DD-C253-40C1-8928-159E416F7438}"/>
                </a:ext>
              </a:extLst>
            </p:cNvPr>
            <p:cNvSpPr/>
            <p:nvPr/>
          </p:nvSpPr>
          <p:spPr>
            <a:xfrm>
              <a:off x="6374304" y="5859381"/>
              <a:ext cx="200894" cy="200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</a:t>
              </a:r>
              <a:endParaRPr lang="ko-KR" altLang="en-US" sz="20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33EB9F59-D0A4-4710-96B1-3CB8A6487026}"/>
                </a:ext>
              </a:extLst>
            </p:cNvPr>
            <p:cNvCxnSpPr>
              <a:cxnSpLocks/>
              <a:stCxn id="120" idx="2"/>
              <a:endCxn id="123" idx="0"/>
            </p:cNvCxnSpPr>
            <p:nvPr/>
          </p:nvCxnSpPr>
          <p:spPr>
            <a:xfrm>
              <a:off x="7176767" y="5091261"/>
              <a:ext cx="2967" cy="175054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연결선: 꺾임 156">
              <a:extLst>
                <a:ext uri="{FF2B5EF4-FFF2-40B4-BE49-F238E27FC236}">
                  <a16:creationId xmlns:a16="http://schemas.microsoft.com/office/drawing/2014/main" id="{33942ADE-96BD-4ABF-81D2-A170D8958D7E}"/>
                </a:ext>
              </a:extLst>
            </p:cNvPr>
            <p:cNvCxnSpPr>
              <a:cxnSpLocks/>
              <a:stCxn id="137" idx="2"/>
              <a:endCxn id="146" idx="2"/>
            </p:cNvCxnSpPr>
            <p:nvPr/>
          </p:nvCxnSpPr>
          <p:spPr>
            <a:xfrm rot="16200000" flipH="1">
              <a:off x="5564635" y="5150158"/>
              <a:ext cx="868567" cy="750772"/>
            </a:xfrm>
            <a:prstGeom prst="bentConnector2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991CA34E-02B6-4598-B0CA-AF1FD209BDFB}"/>
                </a:ext>
              </a:extLst>
            </p:cNvPr>
            <p:cNvCxnSpPr>
              <a:cxnSpLocks/>
              <a:endCxn id="146" idx="0"/>
            </p:cNvCxnSpPr>
            <p:nvPr/>
          </p:nvCxnSpPr>
          <p:spPr>
            <a:xfrm>
              <a:off x="6474751" y="5729289"/>
              <a:ext cx="0" cy="130092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>
              <a:extLst>
                <a:ext uri="{FF2B5EF4-FFF2-40B4-BE49-F238E27FC236}">
                  <a16:creationId xmlns:a16="http://schemas.microsoft.com/office/drawing/2014/main" id="{AD2FA2F9-10E2-45C9-BC0E-74908F05E458}"/>
                </a:ext>
              </a:extLst>
            </p:cNvPr>
            <p:cNvCxnSpPr>
              <a:cxnSpLocks/>
              <a:stCxn id="146" idx="4"/>
            </p:cNvCxnSpPr>
            <p:nvPr/>
          </p:nvCxnSpPr>
          <p:spPr>
            <a:xfrm>
              <a:off x="6474751" y="6060275"/>
              <a:ext cx="0" cy="320204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A3D4DF0-E450-44E1-9E81-30670D06DEAA}"/>
                </a:ext>
              </a:extLst>
            </p:cNvPr>
            <p:cNvSpPr/>
            <p:nvPr/>
          </p:nvSpPr>
          <p:spPr>
            <a:xfrm>
              <a:off x="8998733" y="4459058"/>
              <a:ext cx="200894" cy="200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+</a:t>
              </a:r>
              <a:endParaRPr lang="ko-KR" altLang="en-US" sz="20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171" name="연결선: 꺾임 170">
              <a:extLst>
                <a:ext uri="{FF2B5EF4-FFF2-40B4-BE49-F238E27FC236}">
                  <a16:creationId xmlns:a16="http://schemas.microsoft.com/office/drawing/2014/main" id="{43998374-5451-4CA2-B172-DEBCF6F14C50}"/>
                </a:ext>
              </a:extLst>
            </p:cNvPr>
            <p:cNvCxnSpPr>
              <a:cxnSpLocks/>
              <a:stCxn id="89" idx="2"/>
              <a:endCxn id="169" idx="0"/>
            </p:cNvCxnSpPr>
            <p:nvPr/>
          </p:nvCxnSpPr>
          <p:spPr>
            <a:xfrm rot="16200000" flipH="1">
              <a:off x="7912521" y="3272398"/>
              <a:ext cx="1168673" cy="1204646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연결선: 꺾임 174">
              <a:extLst>
                <a:ext uri="{FF2B5EF4-FFF2-40B4-BE49-F238E27FC236}">
                  <a16:creationId xmlns:a16="http://schemas.microsoft.com/office/drawing/2014/main" id="{D4D7297C-5B09-46F5-9571-EF769E598F6B}"/>
                </a:ext>
              </a:extLst>
            </p:cNvPr>
            <p:cNvCxnSpPr>
              <a:cxnSpLocks/>
              <a:endCxn id="169" idx="2"/>
            </p:cNvCxnSpPr>
            <p:nvPr/>
          </p:nvCxnSpPr>
          <p:spPr>
            <a:xfrm>
              <a:off x="7894534" y="4463625"/>
              <a:ext cx="1104199" cy="95880"/>
            </a:xfrm>
            <a:prstGeom prst="bentConnector3">
              <a:avLst>
                <a:gd name="adj1" fmla="val 184"/>
              </a:avLst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연결선: 꺾임 191">
              <a:extLst>
                <a:ext uri="{FF2B5EF4-FFF2-40B4-BE49-F238E27FC236}">
                  <a16:creationId xmlns:a16="http://schemas.microsoft.com/office/drawing/2014/main" id="{0493E489-82ED-4684-8F2E-DAB4F7E549D2}"/>
                </a:ext>
              </a:extLst>
            </p:cNvPr>
            <p:cNvCxnSpPr>
              <a:cxnSpLocks/>
              <a:stCxn id="196" idx="0"/>
              <a:endCxn id="169" idx="4"/>
            </p:cNvCxnSpPr>
            <p:nvPr/>
          </p:nvCxnSpPr>
          <p:spPr>
            <a:xfrm rot="5400000" flipH="1" flipV="1">
              <a:off x="7929728" y="4615744"/>
              <a:ext cx="1125244" cy="1213660"/>
            </a:xfrm>
            <a:prstGeom prst="bentConnector3">
              <a:avLst>
                <a:gd name="adj1" fmla="val -20316"/>
              </a:avLst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화살표 연결선 202">
              <a:extLst>
                <a:ext uri="{FF2B5EF4-FFF2-40B4-BE49-F238E27FC236}">
                  <a16:creationId xmlns:a16="http://schemas.microsoft.com/office/drawing/2014/main" id="{C8FA6D70-2F32-4796-83F1-A1B3DC8F14F2}"/>
                </a:ext>
              </a:extLst>
            </p:cNvPr>
            <p:cNvCxnSpPr>
              <a:cxnSpLocks/>
              <a:stCxn id="169" idx="6"/>
            </p:cNvCxnSpPr>
            <p:nvPr/>
          </p:nvCxnSpPr>
          <p:spPr>
            <a:xfrm>
              <a:off x="9199627" y="4559505"/>
              <a:ext cx="278341" cy="0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화살표: 오른쪽 206">
              <a:extLst>
                <a:ext uri="{FF2B5EF4-FFF2-40B4-BE49-F238E27FC236}">
                  <a16:creationId xmlns:a16="http://schemas.microsoft.com/office/drawing/2014/main" id="{0E46414A-5802-40EB-8CE2-B45FA3618E8D}"/>
                </a:ext>
              </a:extLst>
            </p:cNvPr>
            <p:cNvSpPr/>
            <p:nvPr/>
          </p:nvSpPr>
          <p:spPr>
            <a:xfrm>
              <a:off x="4246094" y="3084119"/>
              <a:ext cx="679580" cy="1910686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FFF0EAFE-7A88-4CDE-9055-374641A47556}"/>
                </a:ext>
              </a:extLst>
            </p:cNvPr>
            <p:cNvSpPr txBox="1"/>
            <p:nvPr/>
          </p:nvSpPr>
          <p:spPr>
            <a:xfrm>
              <a:off x="6447805" y="6082237"/>
              <a:ext cx="11914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Stack residual</a:t>
              </a:r>
            </a:p>
            <a:p>
              <a:pPr algn="ctr"/>
              <a:r>
                <a:rPr lang="en-US" altLang="ko-KR" sz="12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(to next stack)</a:t>
              </a:r>
              <a:endPara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2B07C4B7-D90D-403F-B535-1030D664D9E5}"/>
                </a:ext>
              </a:extLst>
            </p:cNvPr>
            <p:cNvSpPr txBox="1"/>
            <p:nvPr/>
          </p:nvSpPr>
          <p:spPr>
            <a:xfrm>
              <a:off x="9324783" y="4592119"/>
              <a:ext cx="7655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Stack</a:t>
              </a:r>
            </a:p>
            <a:p>
              <a:pPr algn="ctr"/>
              <a:r>
                <a:rPr lang="en-US" altLang="ko-KR" sz="12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forecast</a:t>
              </a:r>
              <a:endPara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6FE8B926-1AA1-4BE7-8BF1-4DC4C9F079F5}"/>
                </a:ext>
              </a:extLst>
            </p:cNvPr>
            <p:cNvSpPr/>
            <p:nvPr/>
          </p:nvSpPr>
          <p:spPr>
            <a:xfrm>
              <a:off x="3388187" y="1684109"/>
              <a:ext cx="1282535" cy="1272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50168AC6-1E98-4CDD-B629-48E01F7FAB57}"/>
                </a:ext>
              </a:extLst>
            </p:cNvPr>
            <p:cNvSpPr/>
            <p:nvPr/>
          </p:nvSpPr>
          <p:spPr>
            <a:xfrm>
              <a:off x="3388187" y="5015268"/>
              <a:ext cx="1282535" cy="1272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4078B471-D688-42F4-A74A-32D38DD62225}"/>
                </a:ext>
              </a:extLst>
            </p:cNvPr>
            <p:cNvSpPr/>
            <p:nvPr/>
          </p:nvSpPr>
          <p:spPr>
            <a:xfrm>
              <a:off x="3711925" y="4934082"/>
              <a:ext cx="389286" cy="1272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E50114C9-0A7B-456C-84AD-623255EE679D}"/>
                </a:ext>
              </a:extLst>
            </p:cNvPr>
            <p:cNvSpPr/>
            <p:nvPr/>
          </p:nvSpPr>
          <p:spPr>
            <a:xfrm rot="2540408">
              <a:off x="3345707" y="5740040"/>
              <a:ext cx="187247" cy="479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85B0BB10-92BF-4CD5-805F-A203E27C8CCC}"/>
                </a:ext>
              </a:extLst>
            </p:cNvPr>
            <p:cNvSpPr/>
            <p:nvPr/>
          </p:nvSpPr>
          <p:spPr>
            <a:xfrm rot="19491938">
              <a:off x="3326508" y="1866978"/>
              <a:ext cx="187247" cy="479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537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70911D5-A62A-47C9-8221-321F4C99BFF0}"/>
              </a:ext>
            </a:extLst>
          </p:cNvPr>
          <p:cNvSpPr/>
          <p:nvPr/>
        </p:nvSpPr>
        <p:spPr>
          <a:xfrm>
            <a:off x="5838825" y="1993900"/>
            <a:ext cx="2971800" cy="3765550"/>
          </a:xfrm>
          <a:prstGeom prst="roundRect">
            <a:avLst>
              <a:gd name="adj" fmla="val 10043"/>
            </a:avLst>
          </a:prstGeom>
          <a:solidFill>
            <a:srgbClr val="FFF2CC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7054C02-73B1-4C74-88EA-012EEA4BDF37}"/>
              </a:ext>
            </a:extLst>
          </p:cNvPr>
          <p:cNvSpPr/>
          <p:nvPr/>
        </p:nvSpPr>
        <p:spPr>
          <a:xfrm>
            <a:off x="6331671" y="2219338"/>
            <a:ext cx="1411432" cy="574649"/>
          </a:xfrm>
          <a:prstGeom prst="roundRect">
            <a:avLst>
              <a:gd name="adj" fmla="val 7535"/>
            </a:avLst>
          </a:prstGeom>
          <a:solidFill>
            <a:srgbClr val="FBDDB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Stack 1</a:t>
            </a:r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66DBC46-B975-436E-ACC9-DED5082E20B6}"/>
              </a:ext>
            </a:extLst>
          </p:cNvPr>
          <p:cNvSpPr/>
          <p:nvPr/>
        </p:nvSpPr>
        <p:spPr>
          <a:xfrm>
            <a:off x="6331671" y="3141675"/>
            <a:ext cx="1411432" cy="574649"/>
          </a:xfrm>
          <a:prstGeom prst="roundRect">
            <a:avLst>
              <a:gd name="adj" fmla="val 7535"/>
            </a:avLst>
          </a:prstGeom>
          <a:solidFill>
            <a:srgbClr val="FBDDB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Stack 1</a:t>
            </a:r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DD118A-8ACD-452D-B9DD-D9AA6F89FEC2}"/>
              </a:ext>
            </a:extLst>
          </p:cNvPr>
          <p:cNvSpPr/>
          <p:nvPr/>
        </p:nvSpPr>
        <p:spPr>
          <a:xfrm>
            <a:off x="6331671" y="5000638"/>
            <a:ext cx="1411432" cy="574649"/>
          </a:xfrm>
          <a:prstGeom prst="roundRect">
            <a:avLst>
              <a:gd name="adj" fmla="val 7535"/>
            </a:avLst>
          </a:prstGeom>
          <a:solidFill>
            <a:srgbClr val="FBDDB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Stack </a:t>
            </a:r>
            <a:r>
              <a:rPr lang="en-US" altLang="ko-KR" b="1" i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</a:t>
            </a:r>
            <a:endParaRPr lang="ko-KR" altLang="en-US" b="1" i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16881A0-9338-4AD7-943A-7443C6B0686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037387" y="2793987"/>
            <a:ext cx="0" cy="34768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7D5A4E8-CC27-4386-A36F-5F77D5A0A388}"/>
              </a:ext>
            </a:extLst>
          </p:cNvPr>
          <p:cNvGrpSpPr/>
          <p:nvPr/>
        </p:nvGrpSpPr>
        <p:grpSpPr>
          <a:xfrm>
            <a:off x="6917822" y="4254897"/>
            <a:ext cx="239130" cy="69056"/>
            <a:chOff x="5505745" y="5022205"/>
            <a:chExt cx="239130" cy="69056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A7FE224-D7D1-4167-AD83-FB17E772A639}"/>
                </a:ext>
              </a:extLst>
            </p:cNvPr>
            <p:cNvSpPr/>
            <p:nvPr/>
          </p:nvSpPr>
          <p:spPr>
            <a:xfrm rot="16200000">
              <a:off x="5505745" y="5022205"/>
              <a:ext cx="69056" cy="6905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074DB125-DE54-48DE-BBD9-C17ADE3BCCDA}"/>
                </a:ext>
              </a:extLst>
            </p:cNvPr>
            <p:cNvSpPr/>
            <p:nvPr/>
          </p:nvSpPr>
          <p:spPr>
            <a:xfrm rot="16200000">
              <a:off x="5589004" y="5022205"/>
              <a:ext cx="69056" cy="6905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84F5CBF-0BE0-47DA-84FE-4EA959591816}"/>
                </a:ext>
              </a:extLst>
            </p:cNvPr>
            <p:cNvSpPr/>
            <p:nvPr/>
          </p:nvSpPr>
          <p:spPr>
            <a:xfrm rot="16200000">
              <a:off x="5675819" y="5022205"/>
              <a:ext cx="69056" cy="6905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EDD0D27-DD19-4E8C-8119-3EA6C8F1BCF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037387" y="3716324"/>
            <a:ext cx="0" cy="49793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586F79D-572A-46AF-BF5B-16DEA8576AE0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037387" y="4384675"/>
            <a:ext cx="0" cy="615963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3D947FC3-10B1-452A-B3A9-F7AFE2164105}"/>
              </a:ext>
            </a:extLst>
          </p:cNvPr>
          <p:cNvSpPr/>
          <p:nvPr/>
        </p:nvSpPr>
        <p:spPr>
          <a:xfrm>
            <a:off x="8389133" y="2401970"/>
            <a:ext cx="200894" cy="2008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</a:t>
            </a:r>
            <a:endParaRPr lang="ko-KR" altLang="en-US" sz="2000" b="1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FF7B3A-2402-479D-AEBD-30E2F1F743EB}"/>
              </a:ext>
            </a:extLst>
          </p:cNvPr>
          <p:cNvSpPr txBox="1"/>
          <p:nvPr/>
        </p:nvSpPr>
        <p:spPr>
          <a:xfrm>
            <a:off x="5957332" y="3733036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Stack residual</a:t>
            </a:r>
          </a:p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(to next stack)</a:t>
            </a:r>
            <a:endParaRPr lang="ko-KR" altLang="en-US" sz="11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4847F17-A4CB-4312-B7D1-5D170ADB78EF}"/>
              </a:ext>
            </a:extLst>
          </p:cNvPr>
          <p:cNvCxnSpPr>
            <a:cxnSpLocks/>
          </p:cNvCxnSpPr>
          <p:nvPr/>
        </p:nvCxnSpPr>
        <p:spPr>
          <a:xfrm>
            <a:off x="7037387" y="1638300"/>
            <a:ext cx="0" cy="58103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1C677D2-9752-45DC-8592-2BBD8BB1245A}"/>
              </a:ext>
            </a:extLst>
          </p:cNvPr>
          <p:cNvSpPr txBox="1"/>
          <p:nvPr/>
        </p:nvSpPr>
        <p:spPr>
          <a:xfrm>
            <a:off x="2619378" y="1522377"/>
            <a:ext cx="4416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Lookback window</a:t>
            </a:r>
          </a:p>
          <a:p>
            <a:pPr algn="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(model input)</a:t>
            </a:r>
            <a:endParaRPr lang="ko-KR" altLang="en-US" sz="11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9DFCAAB4-EA98-4218-A428-57C0080A8808}"/>
              </a:ext>
            </a:extLst>
          </p:cNvPr>
          <p:cNvCxnSpPr>
            <a:cxnSpLocks/>
            <a:stCxn id="8" idx="3"/>
            <a:endCxn id="35" idx="4"/>
          </p:cNvCxnSpPr>
          <p:nvPr/>
        </p:nvCxnSpPr>
        <p:spPr>
          <a:xfrm flipV="1">
            <a:off x="7743103" y="2602864"/>
            <a:ext cx="746477" cy="826136"/>
          </a:xfrm>
          <a:prstGeom prst="bentConnector2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E2BF2FD-5073-4EC7-88C7-AE56B29F7AC3}"/>
              </a:ext>
            </a:extLst>
          </p:cNvPr>
          <p:cNvCxnSpPr>
            <a:cxnSpLocks/>
            <a:stCxn id="9" idx="3"/>
            <a:endCxn id="35" idx="4"/>
          </p:cNvCxnSpPr>
          <p:nvPr/>
        </p:nvCxnSpPr>
        <p:spPr>
          <a:xfrm flipV="1">
            <a:off x="7743103" y="2602864"/>
            <a:ext cx="746477" cy="2685099"/>
          </a:xfrm>
          <a:prstGeom prst="bentConnector2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137D9FA-B1DB-43E0-8E83-4A3BF0A18378}"/>
              </a:ext>
            </a:extLst>
          </p:cNvPr>
          <p:cNvCxnSpPr>
            <a:cxnSpLocks/>
            <a:stCxn id="7" idx="3"/>
            <a:endCxn id="35" idx="2"/>
          </p:cNvCxnSpPr>
          <p:nvPr/>
        </p:nvCxnSpPr>
        <p:spPr>
          <a:xfrm flipV="1">
            <a:off x="7743103" y="2502417"/>
            <a:ext cx="646030" cy="424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EABADA6-B54A-4A08-B163-FFA1DE408703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8489580" y="1638300"/>
            <a:ext cx="0" cy="76367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4B6F494-A769-4C7A-9E0A-7EF2744D6F00}"/>
              </a:ext>
            </a:extLst>
          </p:cNvPr>
          <p:cNvSpPr txBox="1"/>
          <p:nvPr/>
        </p:nvSpPr>
        <p:spPr>
          <a:xfrm>
            <a:off x="8526373" y="1522377"/>
            <a:ext cx="2324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Global forecast</a:t>
            </a:r>
          </a:p>
          <a:p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(model input)</a:t>
            </a:r>
            <a:endParaRPr lang="ko-KR" altLang="en-US" sz="11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FF7E7A27-DF01-43A1-8E43-04FD5F2DC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053" y="303895"/>
            <a:ext cx="5919894" cy="127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0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5">
            <a:extLst>
              <a:ext uri="{FF2B5EF4-FFF2-40B4-BE49-F238E27FC236}">
                <a16:creationId xmlns:a16="http://schemas.microsoft.com/office/drawing/2014/main" id="{570911D5-A62A-47C9-8221-321F4C99BFF0}"/>
              </a:ext>
            </a:extLst>
          </p:cNvPr>
          <p:cNvSpPr/>
          <p:nvPr/>
        </p:nvSpPr>
        <p:spPr>
          <a:xfrm>
            <a:off x="5629275" y="1993901"/>
            <a:ext cx="3181350" cy="2966316"/>
          </a:xfrm>
          <a:prstGeom prst="roundRect">
            <a:avLst>
              <a:gd name="adj" fmla="val 10043"/>
            </a:avLst>
          </a:prstGeom>
          <a:solidFill>
            <a:srgbClr val="FFF2CC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6">
            <a:extLst>
              <a:ext uri="{FF2B5EF4-FFF2-40B4-BE49-F238E27FC236}">
                <a16:creationId xmlns:a16="http://schemas.microsoft.com/office/drawing/2014/main" id="{F7054C02-73B1-4C74-88EA-012EEA4BDF37}"/>
              </a:ext>
            </a:extLst>
          </p:cNvPr>
          <p:cNvSpPr/>
          <p:nvPr/>
        </p:nvSpPr>
        <p:spPr>
          <a:xfrm>
            <a:off x="6331671" y="2159000"/>
            <a:ext cx="1411432" cy="695325"/>
          </a:xfrm>
          <a:prstGeom prst="roundRect">
            <a:avLst>
              <a:gd name="adj" fmla="val 7535"/>
            </a:avLst>
          </a:prstGeom>
          <a:solidFill>
            <a:srgbClr val="FBDDB4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Trend Stack</a:t>
            </a:r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사각형: 둥근 모서리 7">
            <a:extLst>
              <a:ext uri="{FF2B5EF4-FFF2-40B4-BE49-F238E27FC236}">
                <a16:creationId xmlns:a16="http://schemas.microsoft.com/office/drawing/2014/main" id="{066DBC46-B975-436E-ACC9-DED5082E20B6}"/>
              </a:ext>
            </a:extLst>
          </p:cNvPr>
          <p:cNvSpPr/>
          <p:nvPr/>
        </p:nvSpPr>
        <p:spPr>
          <a:xfrm>
            <a:off x="6331671" y="4055156"/>
            <a:ext cx="1411432" cy="695325"/>
          </a:xfrm>
          <a:prstGeom prst="roundRect">
            <a:avLst>
              <a:gd name="adj" fmla="val 7535"/>
            </a:avLst>
          </a:prstGeom>
          <a:solidFill>
            <a:srgbClr val="FBDDB4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Seasonal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Stack</a:t>
            </a:r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16881A0-9338-4AD7-943A-7443C6B0686C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7037387" y="2854325"/>
            <a:ext cx="0" cy="1200831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3D947FC3-10B1-452A-B3A9-F7AFE2164105}"/>
              </a:ext>
            </a:extLst>
          </p:cNvPr>
          <p:cNvSpPr/>
          <p:nvPr/>
        </p:nvSpPr>
        <p:spPr>
          <a:xfrm>
            <a:off x="8389133" y="2401970"/>
            <a:ext cx="200894" cy="2008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</a:t>
            </a:r>
            <a:endParaRPr lang="ko-KR" altLang="en-US" sz="2000" b="1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F7B3A-2402-479D-AEBD-30E2F1F743EB}"/>
              </a:ext>
            </a:extLst>
          </p:cNvPr>
          <p:cNvSpPr txBox="1"/>
          <p:nvPr/>
        </p:nvSpPr>
        <p:spPr>
          <a:xfrm>
            <a:off x="5957332" y="2909110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Stack residual</a:t>
            </a:r>
          </a:p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(to next stack)</a:t>
            </a:r>
            <a:endParaRPr lang="ko-KR" altLang="en-US" sz="11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4847F17-A4CB-4312-B7D1-5D170ADB78EF}"/>
              </a:ext>
            </a:extLst>
          </p:cNvPr>
          <p:cNvCxnSpPr>
            <a:cxnSpLocks/>
          </p:cNvCxnSpPr>
          <p:nvPr/>
        </p:nvCxnSpPr>
        <p:spPr>
          <a:xfrm>
            <a:off x="7037387" y="1638300"/>
            <a:ext cx="0" cy="58103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C677D2-9752-45DC-8592-2BBD8BB1245A}"/>
              </a:ext>
            </a:extLst>
          </p:cNvPr>
          <p:cNvSpPr txBox="1"/>
          <p:nvPr/>
        </p:nvSpPr>
        <p:spPr>
          <a:xfrm>
            <a:off x="5695950" y="1522377"/>
            <a:ext cx="1339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Lookback window</a:t>
            </a:r>
          </a:p>
          <a:p>
            <a:pPr algn="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(model input)</a:t>
            </a:r>
            <a:endParaRPr lang="ko-KR" altLang="en-US" sz="11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" name="연결선: 꺾임 51">
            <a:extLst>
              <a:ext uri="{FF2B5EF4-FFF2-40B4-BE49-F238E27FC236}">
                <a16:creationId xmlns:a16="http://schemas.microsoft.com/office/drawing/2014/main" id="{9DFCAAB4-EA98-4218-A428-57C0080A8808}"/>
              </a:ext>
            </a:extLst>
          </p:cNvPr>
          <p:cNvCxnSpPr>
            <a:cxnSpLocks/>
            <a:stCxn id="4" idx="3"/>
            <a:endCxn id="6" idx="4"/>
          </p:cNvCxnSpPr>
          <p:nvPr/>
        </p:nvCxnSpPr>
        <p:spPr>
          <a:xfrm flipV="1">
            <a:off x="7743103" y="2602864"/>
            <a:ext cx="746477" cy="1799955"/>
          </a:xfrm>
          <a:prstGeom prst="bentConnector2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37D9FA-B1DB-43E0-8E83-4A3BF0A18378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 flipV="1">
            <a:off x="7743103" y="2502417"/>
            <a:ext cx="646030" cy="424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EABADA6-B54A-4A08-B163-FFA1DE408703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8489580" y="1638300"/>
            <a:ext cx="0" cy="76367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B6F494-A769-4C7A-9E0A-7EF2744D6F00}"/>
              </a:ext>
            </a:extLst>
          </p:cNvPr>
          <p:cNvSpPr txBox="1"/>
          <p:nvPr/>
        </p:nvSpPr>
        <p:spPr>
          <a:xfrm>
            <a:off x="8526373" y="1522377"/>
            <a:ext cx="11685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Global forecast</a:t>
            </a:r>
          </a:p>
          <a:p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(model input)</a:t>
            </a:r>
            <a:endParaRPr lang="ko-KR" altLang="en-US" sz="11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F7E7A27-DF01-43A1-8E43-04FD5F2DC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053" y="303895"/>
            <a:ext cx="5919894" cy="1272422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668757" y="1751371"/>
            <a:ext cx="3162323" cy="1885979"/>
            <a:chOff x="1023265" y="1638300"/>
            <a:chExt cx="4136581" cy="2467017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EC9CFC5-DEB3-457C-8D4E-AFB1B02B8465}"/>
                </a:ext>
              </a:extLst>
            </p:cNvPr>
            <p:cNvSpPr/>
            <p:nvPr/>
          </p:nvSpPr>
          <p:spPr>
            <a:xfrm flipV="1">
              <a:off x="3444525" y="3755892"/>
              <a:ext cx="17626" cy="1938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82B772F-7FE0-4BA8-A6AD-6EDF4BE25BDF}"/>
                </a:ext>
              </a:extLst>
            </p:cNvPr>
            <p:cNvSpPr/>
            <p:nvPr/>
          </p:nvSpPr>
          <p:spPr>
            <a:xfrm>
              <a:off x="1331504" y="1937702"/>
              <a:ext cx="2832096" cy="5160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Trend Block 1</a:t>
              </a:r>
              <a:endParaRPr lang="ko-KR" altLang="en-US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06730BDE-B23C-4E62-8677-B9BF85EF4742}"/>
                </a:ext>
              </a:extLst>
            </p:cNvPr>
            <p:cNvSpPr/>
            <p:nvPr/>
          </p:nvSpPr>
          <p:spPr>
            <a:xfrm>
              <a:off x="2015623" y="1713434"/>
              <a:ext cx="55881" cy="5588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9" name="연결선: 꺾임 86">
              <a:extLst>
                <a:ext uri="{FF2B5EF4-FFF2-40B4-BE49-F238E27FC236}">
                  <a16:creationId xmlns:a16="http://schemas.microsoft.com/office/drawing/2014/main" id="{8906E86D-0BE9-47FE-ABD9-3902224606A7}"/>
                </a:ext>
              </a:extLst>
            </p:cNvPr>
            <p:cNvCxnSpPr>
              <a:cxnSpLocks/>
              <a:stCxn id="18" idx="6"/>
              <a:endCxn id="17" idx="0"/>
            </p:cNvCxnSpPr>
            <p:nvPr/>
          </p:nvCxnSpPr>
          <p:spPr>
            <a:xfrm>
              <a:off x="2071504" y="1741375"/>
              <a:ext cx="676048" cy="196327"/>
            </a:xfrm>
            <a:prstGeom prst="bentConnector2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D32051E-C8B4-4422-86EB-A09069E9C112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2042569" y="2392752"/>
              <a:ext cx="0" cy="145482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97E579C-8D6F-4B10-8F25-A211EC89F629}"/>
                </a:ext>
              </a:extLst>
            </p:cNvPr>
            <p:cNvSpPr/>
            <p:nvPr/>
          </p:nvSpPr>
          <p:spPr>
            <a:xfrm>
              <a:off x="1942122" y="2538234"/>
              <a:ext cx="200894" cy="200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</a:t>
              </a:r>
              <a:endParaRPr lang="ko-KR" altLang="en-US" sz="16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649EAF5-4F8E-4C7B-97F7-3C01DB94CAEB}"/>
                </a:ext>
              </a:extLst>
            </p:cNvPr>
            <p:cNvSpPr/>
            <p:nvPr/>
          </p:nvSpPr>
          <p:spPr>
            <a:xfrm>
              <a:off x="2015623" y="2827811"/>
              <a:ext cx="55881" cy="5588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24" name="연결선: 꺾임 114">
              <a:extLst>
                <a:ext uri="{FF2B5EF4-FFF2-40B4-BE49-F238E27FC236}">
                  <a16:creationId xmlns:a16="http://schemas.microsoft.com/office/drawing/2014/main" id="{85A63CE9-FD59-4139-8B8B-DF402C3AC7EF}"/>
                </a:ext>
              </a:extLst>
            </p:cNvPr>
            <p:cNvCxnSpPr>
              <a:cxnSpLocks/>
              <a:stCxn id="23" idx="6"/>
              <a:endCxn id="44" idx="6"/>
            </p:cNvCxnSpPr>
            <p:nvPr/>
          </p:nvCxnSpPr>
          <p:spPr>
            <a:xfrm>
              <a:off x="2071504" y="2855752"/>
              <a:ext cx="673081" cy="156538"/>
            </a:xfrm>
            <a:prstGeom prst="bentConnector2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8F4406CE-68C2-49CA-B6CA-A07D94231074}"/>
                </a:ext>
              </a:extLst>
            </p:cNvPr>
            <p:cNvCxnSpPr>
              <a:cxnSpLocks/>
              <a:stCxn id="22" idx="4"/>
              <a:endCxn id="23" idx="0"/>
            </p:cNvCxnSpPr>
            <p:nvPr/>
          </p:nvCxnSpPr>
          <p:spPr>
            <a:xfrm>
              <a:off x="2042569" y="2739128"/>
              <a:ext cx="995" cy="88683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15C5CE3-5A9C-40CE-BDAF-4FEAC91E1476}"/>
                </a:ext>
              </a:extLst>
            </p:cNvPr>
            <p:cNvGrpSpPr/>
            <p:nvPr/>
          </p:nvGrpSpPr>
          <p:grpSpPr>
            <a:xfrm rot="16200000">
              <a:off x="2711835" y="2927253"/>
              <a:ext cx="69056" cy="239130"/>
              <a:chOff x="9477375" y="2904120"/>
              <a:chExt cx="69056" cy="239130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9315A9AE-472A-4441-BBDF-652AAD985197}"/>
                  </a:ext>
                </a:extLst>
              </p:cNvPr>
              <p:cNvSpPr/>
              <p:nvPr/>
            </p:nvSpPr>
            <p:spPr>
              <a:xfrm>
                <a:off x="9477375" y="2904120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22B54196-105F-4E02-BA1C-A13A0C3DC41E}"/>
                  </a:ext>
                </a:extLst>
              </p:cNvPr>
              <p:cNvSpPr/>
              <p:nvPr/>
            </p:nvSpPr>
            <p:spPr>
              <a:xfrm>
                <a:off x="9477375" y="2987379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4D44F053-8418-4795-9298-350869261AA0}"/>
                  </a:ext>
                </a:extLst>
              </p:cNvPr>
              <p:cNvSpPr/>
              <p:nvPr/>
            </p:nvSpPr>
            <p:spPr>
              <a:xfrm>
                <a:off x="9477375" y="3074194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5DB987E-98A5-4779-A843-0C89FD074E7B}"/>
                </a:ext>
              </a:extLst>
            </p:cNvPr>
            <p:cNvSpPr/>
            <p:nvPr/>
          </p:nvSpPr>
          <p:spPr>
            <a:xfrm>
              <a:off x="1331504" y="3256400"/>
              <a:ext cx="2832096" cy="5160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Trend  Block 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K</a:t>
              </a:r>
              <a:endParaRPr lang="ko-KR" altLang="en-US" sz="1200" b="1" i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8" name="연결선: 꺾임 124">
              <a:extLst>
                <a:ext uri="{FF2B5EF4-FFF2-40B4-BE49-F238E27FC236}">
                  <a16:creationId xmlns:a16="http://schemas.microsoft.com/office/drawing/2014/main" id="{C2EB735B-7E1C-4EB4-A7C8-1FBDBC3E119B}"/>
                </a:ext>
              </a:extLst>
            </p:cNvPr>
            <p:cNvCxnSpPr>
              <a:cxnSpLocks/>
              <a:stCxn id="18" idx="2"/>
              <a:endCxn id="22" idx="2"/>
            </p:cNvCxnSpPr>
            <p:nvPr/>
          </p:nvCxnSpPr>
          <p:spPr>
            <a:xfrm rot="10800000" flipV="1">
              <a:off x="1942123" y="1741375"/>
              <a:ext cx="73501" cy="897306"/>
            </a:xfrm>
            <a:prstGeom prst="bentConnector3">
              <a:avLst>
                <a:gd name="adj1" fmla="val 1102163"/>
              </a:avLst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131">
              <a:extLst>
                <a:ext uri="{FF2B5EF4-FFF2-40B4-BE49-F238E27FC236}">
                  <a16:creationId xmlns:a16="http://schemas.microsoft.com/office/drawing/2014/main" id="{2E058120-AC82-4ECE-ACA7-9E78DCD0ACE8}"/>
                </a:ext>
              </a:extLst>
            </p:cNvPr>
            <p:cNvCxnSpPr>
              <a:cxnSpLocks/>
              <a:stCxn id="23" idx="2"/>
              <a:endCxn id="41" idx="6"/>
            </p:cNvCxnSpPr>
            <p:nvPr/>
          </p:nvCxnSpPr>
          <p:spPr>
            <a:xfrm rot="10800000" flipV="1">
              <a:off x="1191351" y="2855752"/>
              <a:ext cx="824273" cy="156538"/>
            </a:xfrm>
            <a:prstGeom prst="bentConnector2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A965B5E-A8F3-4410-B109-D53B2CAA48F4}"/>
                </a:ext>
              </a:extLst>
            </p:cNvPr>
            <p:cNvGrpSpPr/>
            <p:nvPr/>
          </p:nvGrpSpPr>
          <p:grpSpPr>
            <a:xfrm rot="16200000">
              <a:off x="1158600" y="2927253"/>
              <a:ext cx="69056" cy="239130"/>
              <a:chOff x="9477375" y="2904120"/>
              <a:chExt cx="69056" cy="239130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E42FEE65-40B3-4E4F-80F0-01AC62083836}"/>
                  </a:ext>
                </a:extLst>
              </p:cNvPr>
              <p:cNvSpPr/>
              <p:nvPr/>
            </p:nvSpPr>
            <p:spPr>
              <a:xfrm>
                <a:off x="9477375" y="2904120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EC6978E5-B000-4792-8D77-16E5BED83EB0}"/>
                  </a:ext>
                </a:extLst>
              </p:cNvPr>
              <p:cNvSpPr/>
              <p:nvPr/>
            </p:nvSpPr>
            <p:spPr>
              <a:xfrm>
                <a:off x="9477375" y="2987379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05A203F-065A-450A-8007-0E100A077F7B}"/>
                  </a:ext>
                </a:extLst>
              </p:cNvPr>
              <p:cNvSpPr/>
              <p:nvPr/>
            </p:nvSpPr>
            <p:spPr>
              <a:xfrm>
                <a:off x="9477375" y="3074194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6AE04DD-C253-40C1-8928-159E416F7438}"/>
                </a:ext>
              </a:extLst>
            </p:cNvPr>
            <p:cNvSpPr/>
            <p:nvPr/>
          </p:nvSpPr>
          <p:spPr>
            <a:xfrm>
              <a:off x="1942122" y="3849466"/>
              <a:ext cx="200894" cy="200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</a:t>
              </a:r>
              <a:endParaRPr lang="ko-KR" altLang="en-US" sz="16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33EB9F59-D0A4-4710-96B1-3CB8A6487026}"/>
                </a:ext>
              </a:extLst>
            </p:cNvPr>
            <p:cNvCxnSpPr>
              <a:cxnSpLocks/>
              <a:stCxn id="44" idx="2"/>
              <a:endCxn id="27" idx="0"/>
            </p:cNvCxnSpPr>
            <p:nvPr/>
          </p:nvCxnSpPr>
          <p:spPr>
            <a:xfrm>
              <a:off x="2744585" y="3081346"/>
              <a:ext cx="2967" cy="175054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꺾임 156">
              <a:extLst>
                <a:ext uri="{FF2B5EF4-FFF2-40B4-BE49-F238E27FC236}">
                  <a16:creationId xmlns:a16="http://schemas.microsoft.com/office/drawing/2014/main" id="{33942ADE-96BD-4ABF-81D2-A170D8958D7E}"/>
                </a:ext>
              </a:extLst>
            </p:cNvPr>
            <p:cNvCxnSpPr>
              <a:cxnSpLocks/>
              <a:stCxn id="41" idx="2"/>
              <a:endCxn id="31" idx="2"/>
            </p:cNvCxnSpPr>
            <p:nvPr/>
          </p:nvCxnSpPr>
          <p:spPr>
            <a:xfrm rot="16200000" flipH="1">
              <a:off x="1132453" y="3140243"/>
              <a:ext cx="868567" cy="750772"/>
            </a:xfrm>
            <a:prstGeom prst="bentConnector2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991CA34E-02B6-4598-B0CA-AF1FD209BDFB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2042569" y="3719374"/>
              <a:ext cx="0" cy="130092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A3D4DF0-E450-44E1-9E81-30670D06DEAA}"/>
                </a:ext>
              </a:extLst>
            </p:cNvPr>
            <p:cNvSpPr/>
            <p:nvPr/>
          </p:nvSpPr>
          <p:spPr>
            <a:xfrm>
              <a:off x="4566551" y="2449143"/>
              <a:ext cx="200894" cy="200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+</a:t>
              </a:r>
              <a:endParaRPr lang="ko-KR" altLang="en-US" sz="16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36" name="연결선: 꺾임 174">
              <a:extLst>
                <a:ext uri="{FF2B5EF4-FFF2-40B4-BE49-F238E27FC236}">
                  <a16:creationId xmlns:a16="http://schemas.microsoft.com/office/drawing/2014/main" id="{D4D7297C-5B09-46F5-9571-EF769E598F6B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>
              <a:off x="3462352" y="2453710"/>
              <a:ext cx="1104199" cy="95880"/>
            </a:xfrm>
            <a:prstGeom prst="bentConnector3">
              <a:avLst>
                <a:gd name="adj1" fmla="val 184"/>
              </a:avLst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191">
              <a:extLst>
                <a:ext uri="{FF2B5EF4-FFF2-40B4-BE49-F238E27FC236}">
                  <a16:creationId xmlns:a16="http://schemas.microsoft.com/office/drawing/2014/main" id="{0493E489-82ED-4684-8F2E-DAB4F7E549D2}"/>
                </a:ext>
              </a:extLst>
            </p:cNvPr>
            <p:cNvCxnSpPr>
              <a:cxnSpLocks/>
              <a:stCxn id="16" idx="0"/>
              <a:endCxn id="35" idx="4"/>
            </p:cNvCxnSpPr>
            <p:nvPr/>
          </p:nvCxnSpPr>
          <p:spPr>
            <a:xfrm rot="5400000" flipH="1" flipV="1">
              <a:off x="3497546" y="2605829"/>
              <a:ext cx="1125244" cy="1213660"/>
            </a:xfrm>
            <a:prstGeom prst="bentConnector3">
              <a:avLst>
                <a:gd name="adj1" fmla="val -20316"/>
              </a:avLst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C8FA6D70-2F32-4796-83F1-A1B3DC8F14F2}"/>
                </a:ext>
              </a:extLst>
            </p:cNvPr>
            <p:cNvCxnSpPr>
              <a:cxnSpLocks/>
              <a:stCxn id="35" idx="6"/>
            </p:cNvCxnSpPr>
            <p:nvPr/>
          </p:nvCxnSpPr>
          <p:spPr>
            <a:xfrm>
              <a:off x="4767446" y="2549590"/>
              <a:ext cx="392400" cy="0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4907CDA-B761-4793-88EB-4F7E40EAE51D}"/>
                </a:ext>
              </a:extLst>
            </p:cNvPr>
            <p:cNvSpPr/>
            <p:nvPr/>
          </p:nvSpPr>
          <p:spPr>
            <a:xfrm>
              <a:off x="1023265" y="1638300"/>
              <a:ext cx="3854436" cy="2467017"/>
            </a:xfrm>
            <a:prstGeom prst="rect">
              <a:avLst/>
            </a:prstGeom>
            <a:noFill/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668757" y="3807491"/>
            <a:ext cx="3162323" cy="1885979"/>
            <a:chOff x="1023265" y="1638300"/>
            <a:chExt cx="4136581" cy="246701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CEC9CFC5-DEB3-457C-8D4E-AFB1B02B8465}"/>
                </a:ext>
              </a:extLst>
            </p:cNvPr>
            <p:cNvSpPr/>
            <p:nvPr/>
          </p:nvSpPr>
          <p:spPr>
            <a:xfrm flipV="1">
              <a:off x="3444525" y="3755892"/>
              <a:ext cx="17626" cy="1938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82B772F-7FE0-4BA8-A6AD-6EDF4BE25BDF}"/>
                </a:ext>
              </a:extLst>
            </p:cNvPr>
            <p:cNvSpPr/>
            <p:nvPr/>
          </p:nvSpPr>
          <p:spPr>
            <a:xfrm>
              <a:off x="1331504" y="1937702"/>
              <a:ext cx="2832096" cy="5160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Seasonal Block 1</a:t>
              </a:r>
              <a:endParaRPr lang="ko-KR" altLang="en-US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06730BDE-B23C-4E62-8677-B9BF85EF4742}"/>
                </a:ext>
              </a:extLst>
            </p:cNvPr>
            <p:cNvSpPr/>
            <p:nvPr/>
          </p:nvSpPr>
          <p:spPr>
            <a:xfrm>
              <a:off x="2015623" y="1713434"/>
              <a:ext cx="55881" cy="5588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50" name="연결선: 꺾임 86">
              <a:extLst>
                <a:ext uri="{FF2B5EF4-FFF2-40B4-BE49-F238E27FC236}">
                  <a16:creationId xmlns:a16="http://schemas.microsoft.com/office/drawing/2014/main" id="{8906E86D-0BE9-47FE-ABD9-3902224606A7}"/>
                </a:ext>
              </a:extLst>
            </p:cNvPr>
            <p:cNvCxnSpPr>
              <a:cxnSpLocks/>
              <a:stCxn id="49" idx="6"/>
              <a:endCxn id="48" idx="0"/>
            </p:cNvCxnSpPr>
            <p:nvPr/>
          </p:nvCxnSpPr>
          <p:spPr>
            <a:xfrm>
              <a:off x="2071504" y="1741375"/>
              <a:ext cx="676048" cy="196327"/>
            </a:xfrm>
            <a:prstGeom prst="bentConnector2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DD32051E-C8B4-4422-86EB-A09069E9C112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>
              <a:off x="2042569" y="2392752"/>
              <a:ext cx="0" cy="145482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397E579C-8D6F-4B10-8F25-A211EC89F629}"/>
                </a:ext>
              </a:extLst>
            </p:cNvPr>
            <p:cNvSpPr/>
            <p:nvPr/>
          </p:nvSpPr>
          <p:spPr>
            <a:xfrm>
              <a:off x="1942122" y="2538234"/>
              <a:ext cx="200894" cy="200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</a:t>
              </a:r>
              <a:endParaRPr lang="ko-KR" altLang="en-US" sz="16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2649EAF5-4F8E-4C7B-97F7-3C01DB94CAEB}"/>
                </a:ext>
              </a:extLst>
            </p:cNvPr>
            <p:cNvSpPr/>
            <p:nvPr/>
          </p:nvSpPr>
          <p:spPr>
            <a:xfrm>
              <a:off x="2015623" y="2827811"/>
              <a:ext cx="55881" cy="5588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55" name="연결선: 꺾임 114">
              <a:extLst>
                <a:ext uri="{FF2B5EF4-FFF2-40B4-BE49-F238E27FC236}">
                  <a16:creationId xmlns:a16="http://schemas.microsoft.com/office/drawing/2014/main" id="{85A63CE9-FD59-4139-8B8B-DF402C3AC7EF}"/>
                </a:ext>
              </a:extLst>
            </p:cNvPr>
            <p:cNvCxnSpPr>
              <a:cxnSpLocks/>
              <a:stCxn id="54" idx="6"/>
              <a:endCxn id="75" idx="6"/>
            </p:cNvCxnSpPr>
            <p:nvPr/>
          </p:nvCxnSpPr>
          <p:spPr>
            <a:xfrm>
              <a:off x="2071504" y="2855752"/>
              <a:ext cx="673081" cy="156538"/>
            </a:xfrm>
            <a:prstGeom prst="bentConnector2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8F4406CE-68C2-49CA-B6CA-A07D94231074}"/>
                </a:ext>
              </a:extLst>
            </p:cNvPr>
            <p:cNvCxnSpPr>
              <a:cxnSpLocks/>
              <a:stCxn id="53" idx="4"/>
              <a:endCxn id="54" idx="0"/>
            </p:cNvCxnSpPr>
            <p:nvPr/>
          </p:nvCxnSpPr>
          <p:spPr>
            <a:xfrm>
              <a:off x="2042569" y="2739128"/>
              <a:ext cx="995" cy="88683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315C5CE3-5A9C-40CE-BDAF-4FEAC91E1476}"/>
                </a:ext>
              </a:extLst>
            </p:cNvPr>
            <p:cNvGrpSpPr/>
            <p:nvPr/>
          </p:nvGrpSpPr>
          <p:grpSpPr>
            <a:xfrm rot="16200000">
              <a:off x="2711835" y="2927253"/>
              <a:ext cx="69056" cy="239130"/>
              <a:chOff x="9477375" y="2904120"/>
              <a:chExt cx="69056" cy="239130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9315A9AE-472A-4441-BBDF-652AAD985197}"/>
                  </a:ext>
                </a:extLst>
              </p:cNvPr>
              <p:cNvSpPr/>
              <p:nvPr/>
            </p:nvSpPr>
            <p:spPr>
              <a:xfrm>
                <a:off x="9477375" y="2904120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22B54196-105F-4E02-BA1C-A13A0C3DC41E}"/>
                  </a:ext>
                </a:extLst>
              </p:cNvPr>
              <p:cNvSpPr/>
              <p:nvPr/>
            </p:nvSpPr>
            <p:spPr>
              <a:xfrm>
                <a:off x="9477375" y="2987379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4D44F053-8418-4795-9298-350869261AA0}"/>
                  </a:ext>
                </a:extLst>
              </p:cNvPr>
              <p:cNvSpPr/>
              <p:nvPr/>
            </p:nvSpPr>
            <p:spPr>
              <a:xfrm>
                <a:off x="9477375" y="3074194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5DB987E-98A5-4779-A843-0C89FD074E7B}"/>
                </a:ext>
              </a:extLst>
            </p:cNvPr>
            <p:cNvSpPr/>
            <p:nvPr/>
          </p:nvSpPr>
          <p:spPr>
            <a:xfrm>
              <a:off x="1331504" y="3256400"/>
              <a:ext cx="2832096" cy="5160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Seasonal  Block 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K</a:t>
              </a:r>
              <a:endParaRPr lang="ko-KR" altLang="en-US" sz="1200" b="1" i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59" name="연결선: 꺾임 124">
              <a:extLst>
                <a:ext uri="{FF2B5EF4-FFF2-40B4-BE49-F238E27FC236}">
                  <a16:creationId xmlns:a16="http://schemas.microsoft.com/office/drawing/2014/main" id="{C2EB735B-7E1C-4EB4-A7C8-1FBDBC3E119B}"/>
                </a:ext>
              </a:extLst>
            </p:cNvPr>
            <p:cNvCxnSpPr>
              <a:cxnSpLocks/>
              <a:stCxn id="49" idx="2"/>
              <a:endCxn id="53" idx="2"/>
            </p:cNvCxnSpPr>
            <p:nvPr/>
          </p:nvCxnSpPr>
          <p:spPr>
            <a:xfrm rot="10800000" flipV="1">
              <a:off x="1942123" y="1741375"/>
              <a:ext cx="73501" cy="897306"/>
            </a:xfrm>
            <a:prstGeom prst="bentConnector3">
              <a:avLst>
                <a:gd name="adj1" fmla="val 1102163"/>
              </a:avLst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연결선: 꺾임 131">
              <a:extLst>
                <a:ext uri="{FF2B5EF4-FFF2-40B4-BE49-F238E27FC236}">
                  <a16:creationId xmlns:a16="http://schemas.microsoft.com/office/drawing/2014/main" id="{2E058120-AC82-4ECE-ACA7-9E78DCD0ACE8}"/>
                </a:ext>
              </a:extLst>
            </p:cNvPr>
            <p:cNvCxnSpPr>
              <a:cxnSpLocks/>
              <a:stCxn id="54" idx="2"/>
              <a:endCxn id="72" idx="6"/>
            </p:cNvCxnSpPr>
            <p:nvPr/>
          </p:nvCxnSpPr>
          <p:spPr>
            <a:xfrm rot="10800000" flipV="1">
              <a:off x="1191351" y="2855752"/>
              <a:ext cx="824273" cy="156538"/>
            </a:xfrm>
            <a:prstGeom prst="bentConnector2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4A965B5E-A8F3-4410-B109-D53B2CAA48F4}"/>
                </a:ext>
              </a:extLst>
            </p:cNvPr>
            <p:cNvGrpSpPr/>
            <p:nvPr/>
          </p:nvGrpSpPr>
          <p:grpSpPr>
            <a:xfrm rot="16200000">
              <a:off x="1158600" y="2927253"/>
              <a:ext cx="69056" cy="239130"/>
              <a:chOff x="9477375" y="2904120"/>
              <a:chExt cx="69056" cy="239130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E42FEE65-40B3-4E4F-80F0-01AC62083836}"/>
                  </a:ext>
                </a:extLst>
              </p:cNvPr>
              <p:cNvSpPr/>
              <p:nvPr/>
            </p:nvSpPr>
            <p:spPr>
              <a:xfrm>
                <a:off x="9477375" y="2904120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EC6978E5-B000-4792-8D77-16E5BED83EB0}"/>
                  </a:ext>
                </a:extLst>
              </p:cNvPr>
              <p:cNvSpPr/>
              <p:nvPr/>
            </p:nvSpPr>
            <p:spPr>
              <a:xfrm>
                <a:off x="9477375" y="2987379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C05A203F-065A-450A-8007-0E100A077F7B}"/>
                  </a:ext>
                </a:extLst>
              </p:cNvPr>
              <p:cNvSpPr/>
              <p:nvPr/>
            </p:nvSpPr>
            <p:spPr>
              <a:xfrm>
                <a:off x="9477375" y="3074194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F6AE04DD-C253-40C1-8928-159E416F7438}"/>
                </a:ext>
              </a:extLst>
            </p:cNvPr>
            <p:cNvSpPr/>
            <p:nvPr/>
          </p:nvSpPr>
          <p:spPr>
            <a:xfrm>
              <a:off x="1942122" y="3849466"/>
              <a:ext cx="200894" cy="200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</a:t>
              </a:r>
              <a:endParaRPr lang="ko-KR" altLang="en-US" sz="16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3EB9F59-D0A4-4710-96B1-3CB8A6487026}"/>
                </a:ext>
              </a:extLst>
            </p:cNvPr>
            <p:cNvCxnSpPr>
              <a:cxnSpLocks/>
              <a:stCxn id="75" idx="2"/>
              <a:endCxn id="58" idx="0"/>
            </p:cNvCxnSpPr>
            <p:nvPr/>
          </p:nvCxnSpPr>
          <p:spPr>
            <a:xfrm>
              <a:off x="2744585" y="3081346"/>
              <a:ext cx="2967" cy="175054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연결선: 꺾임 156">
              <a:extLst>
                <a:ext uri="{FF2B5EF4-FFF2-40B4-BE49-F238E27FC236}">
                  <a16:creationId xmlns:a16="http://schemas.microsoft.com/office/drawing/2014/main" id="{33942ADE-96BD-4ABF-81D2-A170D8958D7E}"/>
                </a:ext>
              </a:extLst>
            </p:cNvPr>
            <p:cNvCxnSpPr>
              <a:cxnSpLocks/>
              <a:stCxn id="72" idx="2"/>
              <a:endCxn id="62" idx="2"/>
            </p:cNvCxnSpPr>
            <p:nvPr/>
          </p:nvCxnSpPr>
          <p:spPr>
            <a:xfrm rot="16200000" flipH="1">
              <a:off x="1132453" y="3140243"/>
              <a:ext cx="868567" cy="750772"/>
            </a:xfrm>
            <a:prstGeom prst="bentConnector2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991CA34E-02B6-4598-B0CA-AF1FD209BDFB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2042569" y="3719374"/>
              <a:ext cx="0" cy="130092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BA3D4DF0-E450-44E1-9E81-30670D06DEAA}"/>
                </a:ext>
              </a:extLst>
            </p:cNvPr>
            <p:cNvSpPr/>
            <p:nvPr/>
          </p:nvSpPr>
          <p:spPr>
            <a:xfrm>
              <a:off x="4566551" y="2449143"/>
              <a:ext cx="200894" cy="200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+</a:t>
              </a:r>
              <a:endParaRPr lang="ko-KR" altLang="en-US" sz="16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67" name="연결선: 꺾임 174">
              <a:extLst>
                <a:ext uri="{FF2B5EF4-FFF2-40B4-BE49-F238E27FC236}">
                  <a16:creationId xmlns:a16="http://schemas.microsoft.com/office/drawing/2014/main" id="{D4D7297C-5B09-46F5-9571-EF769E598F6B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>
              <a:off x="3462352" y="2453710"/>
              <a:ext cx="1104199" cy="95880"/>
            </a:xfrm>
            <a:prstGeom prst="bentConnector3">
              <a:avLst>
                <a:gd name="adj1" fmla="val 184"/>
              </a:avLst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연결선: 꺾임 191">
              <a:extLst>
                <a:ext uri="{FF2B5EF4-FFF2-40B4-BE49-F238E27FC236}">
                  <a16:creationId xmlns:a16="http://schemas.microsoft.com/office/drawing/2014/main" id="{0493E489-82ED-4684-8F2E-DAB4F7E549D2}"/>
                </a:ext>
              </a:extLst>
            </p:cNvPr>
            <p:cNvCxnSpPr>
              <a:cxnSpLocks/>
              <a:stCxn id="47" idx="0"/>
              <a:endCxn id="66" idx="4"/>
            </p:cNvCxnSpPr>
            <p:nvPr/>
          </p:nvCxnSpPr>
          <p:spPr>
            <a:xfrm rot="5400000" flipH="1" flipV="1">
              <a:off x="3497546" y="2605829"/>
              <a:ext cx="1125244" cy="1213660"/>
            </a:xfrm>
            <a:prstGeom prst="bentConnector3">
              <a:avLst>
                <a:gd name="adj1" fmla="val -20316"/>
              </a:avLst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C8FA6D70-2F32-4796-83F1-A1B3DC8F14F2}"/>
                </a:ext>
              </a:extLst>
            </p:cNvPr>
            <p:cNvCxnSpPr>
              <a:cxnSpLocks/>
              <a:stCxn id="66" idx="6"/>
            </p:cNvCxnSpPr>
            <p:nvPr/>
          </p:nvCxnSpPr>
          <p:spPr>
            <a:xfrm>
              <a:off x="4767446" y="2549590"/>
              <a:ext cx="392400" cy="0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4907CDA-B761-4793-88EB-4F7E40EAE51D}"/>
                </a:ext>
              </a:extLst>
            </p:cNvPr>
            <p:cNvSpPr/>
            <p:nvPr/>
          </p:nvSpPr>
          <p:spPr>
            <a:xfrm>
              <a:off x="1023265" y="1638300"/>
              <a:ext cx="3854436" cy="2467017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78" name="직선 연결선 77"/>
          <p:cNvCxnSpPr/>
          <p:nvPr/>
        </p:nvCxnSpPr>
        <p:spPr>
          <a:xfrm flipH="1" flipV="1">
            <a:off x="4615387" y="1751371"/>
            <a:ext cx="1716284" cy="46796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>
            <a:off x="4615387" y="2854325"/>
            <a:ext cx="1716284" cy="7830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H="1" flipV="1">
            <a:off x="4615387" y="3821174"/>
            <a:ext cx="1716284" cy="22246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>
            <a:off x="4615387" y="4759565"/>
            <a:ext cx="1724382" cy="94758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D32051E-C8B4-4422-86EB-A09069E9C11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448752" y="1349375"/>
            <a:ext cx="0" cy="45943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DD32051E-C8B4-4422-86EB-A09069E9C112}"/>
              </a:ext>
            </a:extLst>
          </p:cNvPr>
          <p:cNvCxnSpPr>
            <a:cxnSpLocks/>
            <a:stCxn id="31" idx="4"/>
            <a:endCxn id="49" idx="0"/>
          </p:cNvCxnSpPr>
          <p:nvPr/>
        </p:nvCxnSpPr>
        <p:spPr>
          <a:xfrm>
            <a:off x="2447993" y="3595337"/>
            <a:ext cx="759" cy="26959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D32051E-C8B4-4422-86EB-A09069E9C112}"/>
              </a:ext>
            </a:extLst>
          </p:cNvPr>
          <p:cNvCxnSpPr>
            <a:cxnSpLocks/>
            <a:stCxn id="62" idx="4"/>
          </p:cNvCxnSpPr>
          <p:nvPr/>
        </p:nvCxnSpPr>
        <p:spPr>
          <a:xfrm flipH="1">
            <a:off x="2447992" y="5651457"/>
            <a:ext cx="1" cy="21215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1C677D2-9752-45DC-8592-2BBD8BB1245A}"/>
              </a:ext>
            </a:extLst>
          </p:cNvPr>
          <p:cNvSpPr txBox="1"/>
          <p:nvPr/>
        </p:nvSpPr>
        <p:spPr>
          <a:xfrm>
            <a:off x="1111623" y="1294527"/>
            <a:ext cx="1339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Lookback window</a:t>
            </a:r>
          </a:p>
          <a:p>
            <a:pPr algn="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(model input)</a:t>
            </a:r>
            <a:endParaRPr lang="ko-KR" altLang="en-US" sz="11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B07C4B7-D90D-403F-B535-1030D664D9E5}"/>
              </a:ext>
            </a:extLst>
          </p:cNvPr>
          <p:cNvSpPr txBox="1"/>
          <p:nvPr/>
        </p:nvSpPr>
        <p:spPr>
          <a:xfrm>
            <a:off x="4578595" y="2005917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Trend</a:t>
            </a:r>
          </a:p>
          <a:p>
            <a:pPr algn="ctr"/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forecast</a:t>
            </a:r>
            <a:endParaRPr lang="ko-KR" altLang="en-US" sz="1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B07C4B7-D90D-403F-B535-1030D664D9E5}"/>
              </a:ext>
            </a:extLst>
          </p:cNvPr>
          <p:cNvSpPr txBox="1"/>
          <p:nvPr/>
        </p:nvSpPr>
        <p:spPr>
          <a:xfrm>
            <a:off x="4578595" y="407600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Seasonal</a:t>
            </a:r>
          </a:p>
          <a:p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forecast</a:t>
            </a:r>
            <a:endParaRPr lang="ko-KR" altLang="en-US" sz="1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2807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8F418CA-638E-4B6D-B326-722A3F43E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52" y="636023"/>
            <a:ext cx="2628046" cy="4279175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EC9760C-56EF-47B7-A39B-E63C0FE20222}"/>
              </a:ext>
            </a:extLst>
          </p:cNvPr>
          <p:cNvSpPr/>
          <p:nvPr/>
        </p:nvSpPr>
        <p:spPr>
          <a:xfrm>
            <a:off x="3522564" y="1623113"/>
            <a:ext cx="679580" cy="191068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E42DB1-3CC0-4BDD-9C09-919315FE2B85}"/>
              </a:ext>
            </a:extLst>
          </p:cNvPr>
          <p:cNvSpPr/>
          <p:nvPr/>
        </p:nvSpPr>
        <p:spPr>
          <a:xfrm>
            <a:off x="5865707" y="343323"/>
            <a:ext cx="2628053" cy="291254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Block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points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BFDB-553C-4B59-94C7-AD33421B1875}"/>
              </a:ext>
            </a:extLst>
          </p:cNvPr>
          <p:cNvSpPr/>
          <p:nvPr/>
        </p:nvSpPr>
        <p:spPr>
          <a:xfrm>
            <a:off x="8550487" y="343323"/>
            <a:ext cx="1629833" cy="291254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예측구간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=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points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081448A-5CEE-4295-BB7D-1232A7ADA247}"/>
              </a:ext>
            </a:extLst>
          </p:cNvPr>
          <p:cNvCxnSpPr>
            <a:cxnSpLocks/>
            <a:stCxn id="11" idx="2"/>
            <a:endCxn id="47" idx="0"/>
          </p:cNvCxnSpPr>
          <p:nvPr/>
        </p:nvCxnSpPr>
        <p:spPr>
          <a:xfrm>
            <a:off x="7179734" y="634577"/>
            <a:ext cx="421" cy="260773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498ED5D-DF34-4EFF-88BB-B304CFA93DC2}"/>
              </a:ext>
            </a:extLst>
          </p:cNvPr>
          <p:cNvSpPr/>
          <p:nvPr/>
        </p:nvSpPr>
        <p:spPr>
          <a:xfrm>
            <a:off x="5865707" y="1007162"/>
            <a:ext cx="2628053" cy="24070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FC[ 15 -&gt; 256 ]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EF3E05-325E-4451-B385-EFBB524AB1DE}"/>
              </a:ext>
            </a:extLst>
          </p:cNvPr>
          <p:cNvSpPr/>
          <p:nvPr/>
        </p:nvSpPr>
        <p:spPr>
          <a:xfrm>
            <a:off x="5865707" y="1369835"/>
            <a:ext cx="2628053" cy="124953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Relu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27E086C-7D89-41DB-9104-E731746C6371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7179734" y="1247867"/>
            <a:ext cx="0" cy="12196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56C00A-90C4-4397-91E4-45ED93DE402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179734" y="1494788"/>
            <a:ext cx="0" cy="12028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CC065B-166E-4F70-913C-14AFD24686DB}"/>
              </a:ext>
            </a:extLst>
          </p:cNvPr>
          <p:cNvSpPr/>
          <p:nvPr/>
        </p:nvSpPr>
        <p:spPr>
          <a:xfrm>
            <a:off x="5764107" y="895350"/>
            <a:ext cx="2832096" cy="1711542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왼쪽 중괄호 48">
            <a:extLst>
              <a:ext uri="{FF2B5EF4-FFF2-40B4-BE49-F238E27FC236}">
                <a16:creationId xmlns:a16="http://schemas.microsoft.com/office/drawing/2014/main" id="{608B30AF-44A3-4812-87D1-96A368AF2113}"/>
              </a:ext>
            </a:extLst>
          </p:cNvPr>
          <p:cNvSpPr/>
          <p:nvPr/>
        </p:nvSpPr>
        <p:spPr>
          <a:xfrm>
            <a:off x="5434753" y="895350"/>
            <a:ext cx="158750" cy="1711542"/>
          </a:xfrm>
          <a:prstGeom prst="leftBrac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FF4854-EF2F-4C0C-B4EA-0D2257CCA8FF}"/>
              </a:ext>
            </a:extLst>
          </p:cNvPr>
          <p:cNvSpPr txBox="1"/>
          <p:nvPr/>
        </p:nvSpPr>
        <p:spPr>
          <a:xfrm>
            <a:off x="4451972" y="1554929"/>
            <a:ext cx="826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FC Stack</a:t>
            </a:r>
          </a:p>
          <a:p>
            <a:pPr algn="ctr"/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(4 layers)</a:t>
            </a:r>
            <a:endParaRPr lang="ko-KR" altLang="en-US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4AECE6B-06B3-4E94-8E79-77890D79DE60}"/>
              </a:ext>
            </a:extLst>
          </p:cNvPr>
          <p:cNvCxnSpPr>
            <a:cxnSpLocks/>
            <a:stCxn id="47" idx="2"/>
            <a:endCxn id="61" idx="0"/>
          </p:cNvCxnSpPr>
          <p:nvPr/>
        </p:nvCxnSpPr>
        <p:spPr>
          <a:xfrm flipH="1">
            <a:off x="6096000" y="2606892"/>
            <a:ext cx="1084155" cy="39350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5065456-91D7-4857-AF80-BABDBFE09B8B}"/>
              </a:ext>
            </a:extLst>
          </p:cNvPr>
          <p:cNvCxnSpPr>
            <a:cxnSpLocks/>
            <a:stCxn id="47" idx="2"/>
            <a:endCxn id="57" idx="0"/>
          </p:cNvCxnSpPr>
          <p:nvPr/>
        </p:nvCxnSpPr>
        <p:spPr>
          <a:xfrm>
            <a:off x="7180155" y="2606892"/>
            <a:ext cx="1081195" cy="39350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28FD7B5-137C-4610-9848-BDDF910026FD}"/>
              </a:ext>
            </a:extLst>
          </p:cNvPr>
          <p:cNvSpPr/>
          <p:nvPr/>
        </p:nvSpPr>
        <p:spPr>
          <a:xfrm>
            <a:off x="7519616" y="3000394"/>
            <a:ext cx="1483467" cy="24070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FC[ 256 -&gt; 20 ]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BF495CC-38E2-499D-A358-5BC7568BD214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8261350" y="3241099"/>
            <a:ext cx="0" cy="12196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466D731-4578-4D58-86C1-48FB65800198}"/>
              </a:ext>
            </a:extLst>
          </p:cNvPr>
          <p:cNvSpPr/>
          <p:nvPr/>
        </p:nvSpPr>
        <p:spPr>
          <a:xfrm>
            <a:off x="5354266" y="3000394"/>
            <a:ext cx="1483467" cy="24070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FC[ 256 -&gt; 20 ]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58CEB61-7966-40BB-8AED-7AA22828CC9F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6096000" y="3241099"/>
            <a:ext cx="0" cy="12196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5F816F3-A788-4086-BAAB-B1F3DAAF8A11}"/>
              </a:ext>
            </a:extLst>
          </p:cNvPr>
          <p:cNvSpPr txBox="1"/>
          <p:nvPr/>
        </p:nvSpPr>
        <p:spPr>
          <a:xfrm>
            <a:off x="5690567" y="5261551"/>
            <a:ext cx="810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Backcast</a:t>
            </a:r>
            <a:endParaRPr lang="ko-KR" altLang="en-US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13CE0D-5F5A-4772-80E7-965144BAB7AD}"/>
              </a:ext>
            </a:extLst>
          </p:cNvPr>
          <p:cNvSpPr txBox="1"/>
          <p:nvPr/>
        </p:nvSpPr>
        <p:spPr>
          <a:xfrm>
            <a:off x="7863548" y="5261551"/>
            <a:ext cx="795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Forecast</a:t>
            </a:r>
            <a:endParaRPr lang="ko-KR" altLang="en-US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7" name="왼쪽 중괄호 76">
            <a:extLst>
              <a:ext uri="{FF2B5EF4-FFF2-40B4-BE49-F238E27FC236}">
                <a16:creationId xmlns:a16="http://schemas.microsoft.com/office/drawing/2014/main" id="{7C239180-EC51-4D9A-9CF0-F795443B81BE}"/>
              </a:ext>
            </a:extLst>
          </p:cNvPr>
          <p:cNvSpPr/>
          <p:nvPr/>
        </p:nvSpPr>
        <p:spPr>
          <a:xfrm>
            <a:off x="5114440" y="2977085"/>
            <a:ext cx="158750" cy="254651"/>
          </a:xfrm>
          <a:prstGeom prst="leftBrac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72EFC62-E108-48E6-8FE1-4D4B657AC317}"/>
              </a:ext>
            </a:extLst>
          </p:cNvPr>
          <p:cNvSpPr txBox="1"/>
          <p:nvPr/>
        </p:nvSpPr>
        <p:spPr>
          <a:xfrm>
            <a:off x="4626143" y="2984113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68666AE-B0F9-4636-B214-537A08E868F7}"/>
                  </a:ext>
                </a:extLst>
              </p:cNvPr>
              <p:cNvSpPr txBox="1"/>
              <p:nvPr/>
            </p:nvSpPr>
            <p:spPr>
              <a:xfrm>
                <a:off x="4675474" y="3962084"/>
                <a:ext cx="438966" cy="315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𝒈</m:t>
                          </m:r>
                        </m:e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𝒃</m:t>
                          </m:r>
                        </m:sup>
                      </m:sSup>
                    </m:oMath>
                  </m:oMathPara>
                </a14:m>
                <a:endParaRPr lang="en-US" altLang="ko-KR" sz="14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68666AE-B0F9-4636-B214-537A08E86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74" y="3962084"/>
                <a:ext cx="438966" cy="315856"/>
              </a:xfrm>
              <a:prstGeom prst="rect">
                <a:avLst/>
              </a:prstGeom>
              <a:blipFill>
                <a:blip r:embed="rId3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왼쪽 중괄호 82">
            <a:extLst>
              <a:ext uri="{FF2B5EF4-FFF2-40B4-BE49-F238E27FC236}">
                <a16:creationId xmlns:a16="http://schemas.microsoft.com/office/drawing/2014/main" id="{AB6DC569-7C60-4060-93D8-6F06BAF80C7B}"/>
              </a:ext>
            </a:extLst>
          </p:cNvPr>
          <p:cNvSpPr/>
          <p:nvPr/>
        </p:nvSpPr>
        <p:spPr>
          <a:xfrm>
            <a:off x="5114440" y="3363068"/>
            <a:ext cx="158750" cy="1516068"/>
          </a:xfrm>
          <a:prstGeom prst="leftBrac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7BA009E-67F4-4437-983A-D12DD62B02AD}"/>
                  </a:ext>
                </a:extLst>
              </p:cNvPr>
              <p:cNvSpPr txBox="1"/>
              <p:nvPr/>
            </p:nvSpPr>
            <p:spPr>
              <a:xfrm>
                <a:off x="9362838" y="3964264"/>
                <a:ext cx="437877" cy="313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𝒈</m:t>
                          </m:r>
                        </m:e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𝒇</m:t>
                          </m:r>
                        </m:sup>
                      </m:sSup>
                    </m:oMath>
                  </m:oMathPara>
                </a14:m>
                <a:endParaRPr lang="en-US" altLang="ko-KR" sz="14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7BA009E-67F4-4437-983A-D12DD62B0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838" y="3964264"/>
                <a:ext cx="437877" cy="313676"/>
              </a:xfrm>
              <a:prstGeom prst="rect">
                <a:avLst/>
              </a:prstGeom>
              <a:blipFill>
                <a:blip r:embed="rId4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DA92ED44-50F6-49FB-859F-7655CAE21373}"/>
                  </a:ext>
                </a:extLst>
              </p:cNvPr>
              <p:cNvSpPr/>
              <p:nvPr/>
            </p:nvSpPr>
            <p:spPr>
              <a:xfrm>
                <a:off x="5589386" y="3363067"/>
                <a:ext cx="1013227" cy="240705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ko-KR" alt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𝜽</m:t>
                          </m:r>
                        </m:e>
                        <m:sup>
                          <m:r>
                            <a:rPr lang="en-US" altLang="ko-KR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𝒃</m:t>
                          </m:r>
                        </m:sup>
                      </m:sSup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DA92ED44-50F6-49FB-859F-7655CAE21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386" y="3363067"/>
                <a:ext cx="1013227" cy="2407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4A00E22D-2216-401E-90FC-EADCE21D3D58}"/>
                  </a:ext>
                </a:extLst>
              </p:cNvPr>
              <p:cNvSpPr/>
              <p:nvPr/>
            </p:nvSpPr>
            <p:spPr>
              <a:xfrm>
                <a:off x="7754735" y="3363067"/>
                <a:ext cx="1013227" cy="240705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ko-KR" alt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𝜽</m:t>
                          </m:r>
                        </m:e>
                        <m:sup>
                          <m:r>
                            <a:rPr lang="en-US" altLang="ko-KR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𝒇</m:t>
                          </m:r>
                        </m:sup>
                      </m:sSup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4A00E22D-2216-401E-90FC-EADCE21D3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735" y="3363067"/>
                <a:ext cx="1013227" cy="2407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6301A3A0-BF02-4586-87CD-BA8DF9B92799}"/>
              </a:ext>
            </a:extLst>
          </p:cNvPr>
          <p:cNvGrpSpPr/>
          <p:nvPr/>
        </p:nvGrpSpPr>
        <p:grpSpPr>
          <a:xfrm rot="5400000">
            <a:off x="7144783" y="1600994"/>
            <a:ext cx="69056" cy="239130"/>
            <a:chOff x="7144783" y="2625365"/>
            <a:chExt cx="69056" cy="239130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8BA7450D-1BAB-467D-B39D-3A30C6A4BF1A}"/>
                </a:ext>
              </a:extLst>
            </p:cNvPr>
            <p:cNvSpPr/>
            <p:nvPr/>
          </p:nvSpPr>
          <p:spPr>
            <a:xfrm>
              <a:off x="7144783" y="2625365"/>
              <a:ext cx="69056" cy="690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3B7E7041-048A-45E7-A0A9-E1A09B03DD37}"/>
                </a:ext>
              </a:extLst>
            </p:cNvPr>
            <p:cNvSpPr/>
            <p:nvPr/>
          </p:nvSpPr>
          <p:spPr>
            <a:xfrm>
              <a:off x="7144783" y="2708624"/>
              <a:ext cx="69056" cy="690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C4334EE9-713D-4983-B5CD-F0B5672F57D1}"/>
                </a:ext>
              </a:extLst>
            </p:cNvPr>
            <p:cNvSpPr/>
            <p:nvPr/>
          </p:nvSpPr>
          <p:spPr>
            <a:xfrm>
              <a:off x="7144783" y="2795439"/>
              <a:ext cx="69056" cy="690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4BFCFB5-E289-492F-AF74-758D5B804FDE}"/>
              </a:ext>
            </a:extLst>
          </p:cNvPr>
          <p:cNvSpPr/>
          <p:nvPr/>
        </p:nvSpPr>
        <p:spPr>
          <a:xfrm>
            <a:off x="5865707" y="1970548"/>
            <a:ext cx="2628053" cy="24070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FC[ 15 -&gt; 256 ]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92FB5C1-F64D-42F9-A5BF-DA69A0E11A71}"/>
              </a:ext>
            </a:extLst>
          </p:cNvPr>
          <p:cNvSpPr/>
          <p:nvPr/>
        </p:nvSpPr>
        <p:spPr>
          <a:xfrm>
            <a:off x="5865707" y="2333221"/>
            <a:ext cx="2628053" cy="124953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Relu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6CC9BB48-2864-4AE5-BD48-14531A6822CC}"/>
              </a:ext>
            </a:extLst>
          </p:cNvPr>
          <p:cNvCxnSpPr>
            <a:cxnSpLocks/>
            <a:stCxn id="105" idx="2"/>
            <a:endCxn id="106" idx="0"/>
          </p:cNvCxnSpPr>
          <p:nvPr/>
        </p:nvCxnSpPr>
        <p:spPr>
          <a:xfrm>
            <a:off x="7179734" y="2211253"/>
            <a:ext cx="0" cy="12196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871E332-0E45-450C-98C5-6360E6FADA02}"/>
              </a:ext>
            </a:extLst>
          </p:cNvPr>
          <p:cNvCxnSpPr>
            <a:cxnSpLocks/>
            <a:stCxn id="106" idx="2"/>
          </p:cNvCxnSpPr>
          <p:nvPr/>
        </p:nvCxnSpPr>
        <p:spPr>
          <a:xfrm>
            <a:off x="7179734" y="2458174"/>
            <a:ext cx="0" cy="12028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5C167EF-DA77-42BD-B661-7A5C83F59A97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7179734" y="1831747"/>
            <a:ext cx="0" cy="138801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DFF7777-A03C-4407-AABA-4C6C7ED27198}"/>
                  </a:ext>
                </a:extLst>
              </p:cNvPr>
              <p:cNvSpPr txBox="1"/>
              <p:nvPr/>
            </p:nvSpPr>
            <p:spPr>
              <a:xfrm>
                <a:off x="7893192" y="3591709"/>
                <a:ext cx="74829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[20</m:t>
                      </m:r>
                      <m:r>
                        <a:rPr lang="en-US" altLang="ko-KR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1]</m:t>
                      </m:r>
                    </m:oMath>
                  </m:oMathPara>
                </a14:m>
                <a:endParaRPr lang="ko-KR" altLang="en-US" sz="1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DFF7777-A03C-4407-AABA-4C6C7ED27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192" y="3591709"/>
                <a:ext cx="748292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곱하기 기호 121">
            <a:extLst>
              <a:ext uri="{FF2B5EF4-FFF2-40B4-BE49-F238E27FC236}">
                <a16:creationId xmlns:a16="http://schemas.microsoft.com/office/drawing/2014/main" id="{1411D790-96C2-456F-8639-A8D24E920352}"/>
              </a:ext>
            </a:extLst>
          </p:cNvPr>
          <p:cNvSpPr/>
          <p:nvPr/>
        </p:nvSpPr>
        <p:spPr>
          <a:xfrm>
            <a:off x="8038251" y="3759294"/>
            <a:ext cx="446193" cy="446193"/>
          </a:xfrm>
          <a:prstGeom prst="mathMultiply">
            <a:avLst>
              <a:gd name="adj1" fmla="val 1338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B472A5-CF03-4004-963C-5956853D4BD1}"/>
                  </a:ext>
                </a:extLst>
              </p:cNvPr>
              <p:cNvSpPr txBox="1"/>
              <p:nvPr/>
            </p:nvSpPr>
            <p:spPr>
              <a:xfrm>
                <a:off x="7910858" y="4859441"/>
                <a:ext cx="74829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[</m:t>
                      </m:r>
                      <m:r>
                        <m:rPr>
                          <m:nor/>
                        </m:rPr>
                        <a:rPr lang="en-US" altLang="ko-KR" sz="1000" b="0" i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5</m:t>
                      </m:r>
                      <m:r>
                        <a:rPr lang="en-US" altLang="ko-KR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altLang="ko-KR" sz="1000" b="0" i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20</m:t>
                      </m:r>
                      <m:r>
                        <m:rPr>
                          <m:nor/>
                        </m:rP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]</m:t>
                      </m:r>
                    </m:oMath>
                  </m:oMathPara>
                </a14:m>
                <a:endParaRPr lang="ko-KR" altLang="en-US" sz="1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B472A5-CF03-4004-963C-5956853D4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858" y="4859441"/>
                <a:ext cx="748292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68260DF7-430E-4E26-A1B4-0FA0D91960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9104" y="4194958"/>
            <a:ext cx="1604485" cy="684177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4C23CD7-F7F6-41B9-A314-904F9E6B8057}"/>
              </a:ext>
            </a:extLst>
          </p:cNvPr>
          <p:cNvCxnSpPr>
            <a:cxnSpLocks/>
          </p:cNvCxnSpPr>
          <p:nvPr/>
        </p:nvCxnSpPr>
        <p:spPr>
          <a:xfrm>
            <a:off x="8261350" y="5138762"/>
            <a:ext cx="0" cy="14634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DC7A0306-D583-4E8B-AB9F-B676ACCE70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54266" y="4199521"/>
            <a:ext cx="1483467" cy="6841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FA7F989-54D4-49B5-A52A-B288E22DAEF3}"/>
                  </a:ext>
                </a:extLst>
              </p:cNvPr>
              <p:cNvSpPr txBox="1"/>
              <p:nvPr/>
            </p:nvSpPr>
            <p:spPr>
              <a:xfrm>
                <a:off x="5727999" y="3591709"/>
                <a:ext cx="74829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[20</m:t>
                      </m:r>
                      <m:r>
                        <a:rPr lang="en-US" altLang="ko-KR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1]</m:t>
                      </m:r>
                    </m:oMath>
                  </m:oMathPara>
                </a14:m>
                <a:endParaRPr lang="ko-KR" altLang="en-US" sz="1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FA7F989-54D4-49B5-A52A-B288E22DA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999" y="3591709"/>
                <a:ext cx="748292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곱하기 기호 69">
            <a:extLst>
              <a:ext uri="{FF2B5EF4-FFF2-40B4-BE49-F238E27FC236}">
                <a16:creationId xmlns:a16="http://schemas.microsoft.com/office/drawing/2014/main" id="{8ED20430-E7BA-4787-A434-8A13049EFFDD}"/>
              </a:ext>
            </a:extLst>
          </p:cNvPr>
          <p:cNvSpPr/>
          <p:nvPr/>
        </p:nvSpPr>
        <p:spPr>
          <a:xfrm>
            <a:off x="5872901" y="3759294"/>
            <a:ext cx="446193" cy="446193"/>
          </a:xfrm>
          <a:prstGeom prst="mathMultiply">
            <a:avLst>
              <a:gd name="adj1" fmla="val 1338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8AC2932-EE98-4910-8A0B-1A5FB1025910}"/>
                  </a:ext>
                </a:extLst>
              </p:cNvPr>
              <p:cNvSpPr txBox="1"/>
              <p:nvPr/>
            </p:nvSpPr>
            <p:spPr>
              <a:xfrm>
                <a:off x="5731809" y="4859441"/>
                <a:ext cx="74829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[</m:t>
                      </m:r>
                      <m:r>
                        <m:rPr>
                          <m:nor/>
                        </m:rPr>
                        <a:rPr lang="en-US" altLang="ko-KR" sz="1000" b="0" i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15</m:t>
                      </m:r>
                      <m:r>
                        <a:rPr lang="en-US" altLang="ko-KR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altLang="ko-KR" sz="1000" b="0" i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20</m:t>
                      </m:r>
                      <m:r>
                        <m:rPr>
                          <m:nor/>
                        </m:rP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]</m:t>
                      </m:r>
                    </m:oMath>
                  </m:oMathPara>
                </a14:m>
                <a:endParaRPr lang="ko-KR" altLang="en-US" sz="1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8AC2932-EE98-4910-8A0B-1A5FB1025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809" y="4859441"/>
                <a:ext cx="748292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46B51500-C1BF-4D6B-AA9D-7F8E80E91256}"/>
              </a:ext>
            </a:extLst>
          </p:cNvPr>
          <p:cNvCxnSpPr>
            <a:cxnSpLocks/>
          </p:cNvCxnSpPr>
          <p:nvPr/>
        </p:nvCxnSpPr>
        <p:spPr>
          <a:xfrm>
            <a:off x="6093255" y="5138762"/>
            <a:ext cx="0" cy="14634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왼쪽 중괄호 75">
            <a:extLst>
              <a:ext uri="{FF2B5EF4-FFF2-40B4-BE49-F238E27FC236}">
                <a16:creationId xmlns:a16="http://schemas.microsoft.com/office/drawing/2014/main" id="{FAB9FC7B-962D-47F7-85F9-EB55539F5B9C}"/>
              </a:ext>
            </a:extLst>
          </p:cNvPr>
          <p:cNvSpPr/>
          <p:nvPr/>
        </p:nvSpPr>
        <p:spPr>
          <a:xfrm flipH="1">
            <a:off x="9126078" y="3363068"/>
            <a:ext cx="158750" cy="1516068"/>
          </a:xfrm>
          <a:prstGeom prst="leftBrac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BF244C0-B4E8-456F-BB26-ACC7468D3CA7}"/>
                  </a:ext>
                </a:extLst>
              </p:cNvPr>
              <p:cNvSpPr txBox="1"/>
              <p:nvPr/>
            </p:nvSpPr>
            <p:spPr>
              <a:xfrm>
                <a:off x="5731809" y="5488165"/>
                <a:ext cx="74829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[</m:t>
                      </m:r>
                      <m:r>
                        <m:rPr>
                          <m:nor/>
                        </m:rPr>
                        <a:rPr lang="en-US" altLang="ko-KR" sz="1000" b="0" i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15</m:t>
                      </m:r>
                      <m:r>
                        <a:rPr lang="en-US" altLang="ko-KR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altLang="ko-KR" sz="1000" b="0" i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]</m:t>
                      </m:r>
                    </m:oMath>
                  </m:oMathPara>
                </a14:m>
                <a:endParaRPr lang="ko-KR" altLang="en-US" sz="1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BF244C0-B4E8-456F-BB26-ACC7468D3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809" y="5488165"/>
                <a:ext cx="748292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6090EB9-C513-4F08-8E57-3A0FC0E708E7}"/>
                  </a:ext>
                </a:extLst>
              </p:cNvPr>
              <p:cNvSpPr txBox="1"/>
              <p:nvPr/>
            </p:nvSpPr>
            <p:spPr>
              <a:xfrm>
                <a:off x="7910858" y="5488165"/>
                <a:ext cx="74829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[</m:t>
                      </m:r>
                      <m:r>
                        <m:rPr>
                          <m:nor/>
                        </m:rPr>
                        <a:rPr lang="en-US" altLang="ko-KR" sz="1000" b="0" i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5</m:t>
                      </m:r>
                      <m:r>
                        <a:rPr lang="en-US" altLang="ko-KR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altLang="ko-KR" sz="1000" b="0" i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]</m:t>
                      </m:r>
                    </m:oMath>
                  </m:oMathPara>
                </a14:m>
                <a:endParaRPr lang="ko-KR" altLang="en-US" sz="1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6090EB9-C513-4F08-8E57-3A0FC0E70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858" y="5488165"/>
                <a:ext cx="748292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73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262</Words>
  <Application>Microsoft Office PowerPoint</Application>
  <PresentationFormat>와이드스크린</PresentationFormat>
  <Paragraphs>95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나눔스퀘어</vt:lpstr>
      <vt:lpstr>나눔스퀘어 ExtraBold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jounghee_kim@korea.edu</dc:creator>
  <cp:lastModifiedBy>jounghee_kim@korea.edu</cp:lastModifiedBy>
  <cp:revision>23</cp:revision>
  <dcterms:created xsi:type="dcterms:W3CDTF">2020-09-07T05:48:57Z</dcterms:created>
  <dcterms:modified xsi:type="dcterms:W3CDTF">2020-09-09T12:18:45Z</dcterms:modified>
</cp:coreProperties>
</file>