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A696-E97D-400B-8A2C-055FE6E81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1A56E-879D-4ACE-AE71-DA4D4BCD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BE76-06ED-404D-A7B9-BCDF2589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3827F-1979-4480-9038-CBC3152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0842-BBA1-47E8-AB6B-09BC9E3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0A642-1B5B-451A-85C0-C4C66B0A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225AC-3F49-4FA0-B43A-E8D916D2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6EE35-9F21-4C1C-A8C1-33B1EA62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46782-FE5F-465F-90E5-D332BB6A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600B-FA38-453E-A8A1-9B36A042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8D655-1116-4DE3-B950-9A2471E8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AB859-757F-47B9-8986-305B0D23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1FF-E45B-40E7-86AB-2604DAE9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B3E11-8139-46A2-9F67-AF9C4C36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68364-FF08-488C-8610-3A5AB5F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2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F9C60-C53B-495E-80E6-9FAEB833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E67CC-477F-41A2-B85F-698D0BD1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13A7E-A0E6-49F5-B54A-BF80939D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A8463-E1E8-4B18-9B0A-82CDD1D6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2CF60-4C07-417B-BEC0-4C3A3F9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7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F82BC-C8D1-4364-A05A-05C8095A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9043A-73CB-4C0E-B1FD-5247FDF1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5934-F837-4997-A5AA-118E2EDA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CEB4D-D3D6-41E7-AAC2-88BFAE49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7F2AF-4D80-4E41-B21E-C13612E2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6444-AD62-4026-9125-070A38A0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D7050-91B8-4603-A751-4CB47C43C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990DB-235B-4369-965E-EF82FA9C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6CD7B-3A21-495A-BA07-01D1E50B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C580F-E31F-4D56-914D-E027393C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FCC6A-3772-462A-B7C4-9D06122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52C7-B93A-4D59-86E1-F596024E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38566-455F-4FD1-B46B-29A36B52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32965-06D2-4BB4-869D-FC4ECCC6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27DEDB-3819-49A2-B868-01F5E9532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6F989-A2ED-4621-933B-5AA02AFA8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8E591-4408-48EE-B2C3-1091447B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6694D1-84E2-483E-95CA-643F563C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2B2F9-9E4A-42BB-B424-8E203AA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7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5E12-733F-43EB-AB78-017A5E8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DAF7D-6A2E-432C-839A-0337079C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1E6115-AF37-4043-89C8-315C5F6B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5A8DE-24F6-4575-A798-A78A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C144B4-CC04-49CC-B891-F7990B86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EAE4CA-21BA-410D-97A8-C0F9BAC3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8C9F1-2BF9-4E8B-A252-48811A01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2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AFEFA-C7E2-4536-8201-9FF7A392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C7BF8-B4C4-48FD-9A24-C1EFA856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EEDBE-E2C2-4F14-9C34-3A786E436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639AA-78FF-401A-BF6E-964247C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E1BEF-4E62-4D95-A005-9BF2C5CC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3236D-BF18-4345-83B2-54BB8AF4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33C0-3F74-452E-8202-E4BCCDF2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2D80A0-32D3-487B-83D3-C3400C08F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6C8C5-5EF0-49A1-A0E3-F95C22C5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ADF72-827D-4813-89EB-3A603950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371F3-9D95-4ADA-A933-15AA5202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1310C-BB6C-4508-AD04-8C1C20E2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2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E6C7A1-62AD-4DC2-A091-1CBD2C2B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47EFD-C061-463B-8204-E3CA6496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564C7-18A7-4202-9DB7-C3ADF229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7BCC-C1B9-4AB8-8EF5-0911F278E1A5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FE974-2050-452C-8910-16908449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C1CA7-D27E-4631-BA82-BFD36CAD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EC9DE-DB27-473D-86C5-4964E8A27F8B}"/>
              </a:ext>
            </a:extLst>
          </p:cNvPr>
          <p:cNvSpPr txBox="1"/>
          <p:nvPr/>
        </p:nvSpPr>
        <p:spPr>
          <a:xfrm>
            <a:off x="4321540" y="2087202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LSTM Auto-Encoder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39C08-86AF-4150-AE8D-4F06C1124E60}"/>
              </a:ext>
            </a:extLst>
          </p:cNvPr>
          <p:cNvGrpSpPr/>
          <p:nvPr/>
        </p:nvGrpSpPr>
        <p:grpSpPr>
          <a:xfrm>
            <a:off x="1971237" y="2271868"/>
            <a:ext cx="313228" cy="1251520"/>
            <a:chOff x="1354017" y="3679725"/>
            <a:chExt cx="313228" cy="125152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5C9FE19-5FD5-4672-9DCE-B4269364711A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215D4E2-D3FF-4750-B7C9-7CD57F19B7CF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5F69D76-2B4F-4D80-A506-1D0DA58DBCC0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E9E7CC-6716-491B-A21F-F54A48BA560F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449BEC-3988-44B7-B77A-B1E9724B00AF}"/>
              </a:ext>
            </a:extLst>
          </p:cNvPr>
          <p:cNvGrpSpPr/>
          <p:nvPr/>
        </p:nvGrpSpPr>
        <p:grpSpPr>
          <a:xfrm>
            <a:off x="2283657" y="2271868"/>
            <a:ext cx="313228" cy="1251520"/>
            <a:chOff x="1354017" y="3679725"/>
            <a:chExt cx="313228" cy="125152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A930CE4-3670-4742-9C42-7EB4E8C588DD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51D2BA9-F617-4911-809E-46F3DBE417E3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DDA9C16-C7C2-41B8-8019-474A6FA103A0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6B8698-AAD8-4D9F-9941-6529AD7FEF12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F77B78-0AF4-4DB9-B5D9-0594B56DA7A8}"/>
              </a:ext>
            </a:extLst>
          </p:cNvPr>
          <p:cNvGrpSpPr/>
          <p:nvPr/>
        </p:nvGrpSpPr>
        <p:grpSpPr>
          <a:xfrm>
            <a:off x="2596077" y="2271868"/>
            <a:ext cx="313228" cy="1251520"/>
            <a:chOff x="1354017" y="3679725"/>
            <a:chExt cx="313228" cy="125152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D0EC6B-B1F9-4EB4-A3AA-EA8423D4C6E0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E740A4-E7D1-4EBF-A0DF-01EC68470FA4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4E7A3C-2084-4748-9340-A26C2D9ED52A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FE0998-5DF4-437E-8989-64CDE4FD4A36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3E7F-6144-45D8-B361-D2946B3BDB65}"/>
                  </a:ext>
                </a:extLst>
              </p:cNvPr>
              <p:cNvSpPr txBox="1"/>
              <p:nvPr/>
            </p:nvSpPr>
            <p:spPr>
              <a:xfrm>
                <a:off x="1971237" y="35203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𝑰𝒏𝒑𝒖𝒕</m:t>
                      </m:r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3E7F-6144-45D8-B361-D2946B3B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37" y="3520344"/>
                <a:ext cx="993967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2BB86B8-CA5D-4751-A92E-87DDF72DEBE3}"/>
              </a:ext>
            </a:extLst>
          </p:cNvPr>
          <p:cNvSpPr/>
          <p:nvPr/>
        </p:nvSpPr>
        <p:spPr>
          <a:xfrm>
            <a:off x="4109719" y="2590800"/>
            <a:ext cx="1341325" cy="613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Encoder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D92EEF-3030-4580-A14A-AC4039955CA3}"/>
              </a:ext>
            </a:extLst>
          </p:cNvPr>
          <p:cNvSpPr/>
          <p:nvPr/>
        </p:nvSpPr>
        <p:spPr>
          <a:xfrm>
            <a:off x="5888656" y="2590800"/>
            <a:ext cx="1341325" cy="613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9849878-1631-4C35-A9A3-5D988DE177B1}"/>
              </a:ext>
            </a:extLst>
          </p:cNvPr>
          <p:cNvGrpSpPr/>
          <p:nvPr/>
        </p:nvGrpSpPr>
        <p:grpSpPr>
          <a:xfrm>
            <a:off x="8276459" y="2271868"/>
            <a:ext cx="313228" cy="1251520"/>
            <a:chOff x="1354017" y="3679725"/>
            <a:chExt cx="313228" cy="125152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D8ED55D-0E6D-4100-9D1C-50C10F39489D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C2E4D9C-9EF9-4453-B387-7235C4816EA2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9CBECEA-86EA-46B0-9F3B-07934A371030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B3C3727-872B-46B5-9C68-3A593ABE3C36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841EC35-C1E1-48B4-96EB-B8054876F9BB}"/>
              </a:ext>
            </a:extLst>
          </p:cNvPr>
          <p:cNvGrpSpPr/>
          <p:nvPr/>
        </p:nvGrpSpPr>
        <p:grpSpPr>
          <a:xfrm>
            <a:off x="8588879" y="2271868"/>
            <a:ext cx="313228" cy="1251520"/>
            <a:chOff x="1354017" y="3679725"/>
            <a:chExt cx="313228" cy="125152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B86051-B332-40B4-906B-4E7A6F4D7238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F9E898F-3703-4564-9FF3-2442DBF71CC4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BE74C21-8859-479D-80A2-F835A7931DCD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D234F0A-C617-47BC-BB8F-D816B26C91AE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20C643F-C27B-4A42-9DBE-67C38E53AAD8}"/>
              </a:ext>
            </a:extLst>
          </p:cNvPr>
          <p:cNvGrpSpPr/>
          <p:nvPr/>
        </p:nvGrpSpPr>
        <p:grpSpPr>
          <a:xfrm>
            <a:off x="8901299" y="2271868"/>
            <a:ext cx="313228" cy="1251520"/>
            <a:chOff x="1354017" y="3679725"/>
            <a:chExt cx="313228" cy="125152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3F5F3A5-5BA9-4D8F-ABF4-18FFEB897D3B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82113D-D611-4791-AECF-ED9B33315B3F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3195CC4-AE75-423B-A0A0-67568EC1147B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E006F0-2AB9-4234-BC4F-FB79B3B4D3F5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ECF88E5-9534-4B2B-A63E-E1A9CB6E8757}"/>
                  </a:ext>
                </a:extLst>
              </p:cNvPr>
              <p:cNvSpPr txBox="1"/>
              <p:nvPr/>
            </p:nvSpPr>
            <p:spPr>
              <a:xfrm>
                <a:off x="8276459" y="35203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𝑶𝒖𝒕𝒑𝒖𝒕</m:t>
                      </m:r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ECF88E5-9534-4B2B-A63E-E1A9CB6E8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59" y="3520344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858109B-1797-4E48-9503-944977DEFF73}"/>
              </a:ext>
            </a:extLst>
          </p:cNvPr>
          <p:cNvSpPr/>
          <p:nvPr/>
        </p:nvSpPr>
        <p:spPr>
          <a:xfrm>
            <a:off x="3215640" y="2392166"/>
            <a:ext cx="640080" cy="1049644"/>
          </a:xfrm>
          <a:prstGeom prst="rightArrow">
            <a:avLst>
              <a:gd name="adj1" fmla="val 50000"/>
              <a:gd name="adj2" fmla="val 7023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83BFBC00-C2C4-46A8-A134-D34648C0416C}"/>
              </a:ext>
            </a:extLst>
          </p:cNvPr>
          <p:cNvSpPr/>
          <p:nvPr/>
        </p:nvSpPr>
        <p:spPr>
          <a:xfrm>
            <a:off x="7480169" y="2392166"/>
            <a:ext cx="640080" cy="1049644"/>
          </a:xfrm>
          <a:prstGeom prst="rightArrow">
            <a:avLst>
              <a:gd name="adj1" fmla="val 50000"/>
              <a:gd name="adj2" fmla="val 7023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9882C8-D85D-4EC0-B6A1-4614693CE6E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451044" y="2897628"/>
            <a:ext cx="437612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D6E237AC-4C26-47EB-BD9C-267A7E38180F}"/>
              </a:ext>
            </a:extLst>
          </p:cNvPr>
          <p:cNvCxnSpPr>
            <a:cxnSpLocks/>
            <a:stCxn id="8" idx="2"/>
            <a:endCxn id="78" idx="1"/>
          </p:cNvCxnSpPr>
          <p:nvPr/>
        </p:nvCxnSpPr>
        <p:spPr>
          <a:xfrm rot="16200000" flipH="1">
            <a:off x="3117954" y="3209164"/>
            <a:ext cx="351188" cy="1650655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BFE4522-DE7F-4E4D-8CFA-5C7B891515C5}"/>
              </a:ext>
            </a:extLst>
          </p:cNvPr>
          <p:cNvCxnSpPr>
            <a:cxnSpLocks/>
            <a:stCxn id="70" idx="2"/>
            <a:endCxn id="78" idx="3"/>
          </p:cNvCxnSpPr>
          <p:nvPr/>
        </p:nvCxnSpPr>
        <p:spPr>
          <a:xfrm rot="5400000">
            <a:off x="7812013" y="3248656"/>
            <a:ext cx="351188" cy="1571672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05A535B-AD45-4AD3-BE2A-A1B8F970AC68}"/>
              </a:ext>
            </a:extLst>
          </p:cNvPr>
          <p:cNvSpPr txBox="1"/>
          <p:nvPr/>
        </p:nvSpPr>
        <p:spPr>
          <a:xfrm>
            <a:off x="4118876" y="402542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차이를 학습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D6114C-F11E-4A82-8F8B-AA81533C88C1}"/>
              </a:ext>
            </a:extLst>
          </p:cNvPr>
          <p:cNvSpPr txBox="1"/>
          <p:nvPr/>
        </p:nvSpPr>
        <p:spPr>
          <a:xfrm>
            <a:off x="1693481" y="1899723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다변량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 데이터</a:t>
            </a:r>
          </a:p>
        </p:txBody>
      </p:sp>
    </p:spTree>
    <p:extLst>
      <p:ext uri="{BB962C8B-B14F-4D97-AF65-F5344CB8AC3E}">
        <p14:creationId xmlns:p14="http://schemas.microsoft.com/office/powerpoint/2010/main" val="236260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149C90-577F-4659-BFF4-69AF21E7E468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/>
              <p:nvPr/>
            </p:nvSpPr>
            <p:spPr>
              <a:xfrm>
                <a:off x="1034636" y="4904236"/>
                <a:ext cx="99396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36" y="4904236"/>
                <a:ext cx="993967" cy="348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/>
              <p:nvPr/>
            </p:nvSpPr>
            <p:spPr>
              <a:xfrm>
                <a:off x="2394348" y="4902119"/>
                <a:ext cx="1016000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348" y="4902119"/>
                <a:ext cx="1016000" cy="348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/>
              <p:nvPr/>
            </p:nvSpPr>
            <p:spPr>
              <a:xfrm>
                <a:off x="3763012" y="4902118"/>
                <a:ext cx="1016000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12" y="4902118"/>
                <a:ext cx="1016000" cy="348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AAC48-1BF4-4FC5-AFBD-E02BD140EA9A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12E10C-7040-4FBB-9E09-EB09AD7162EA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BDE184-9F84-4C0A-BB6F-FD1A67A67A2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E5693B-B504-4ABF-91F4-D64AE605956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6E2EAC-ADBE-4D92-92A1-0CFA7847147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756152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8785B-FFBF-4780-94A2-DFDDFBD1E6E2}"/>
              </a:ext>
            </a:extLst>
          </p:cNvPr>
          <p:cNvSpPr/>
          <p:nvPr/>
        </p:nvSpPr>
        <p:spPr>
          <a:xfrm>
            <a:off x="5884072" y="3000309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954045-98D8-4930-B362-FD7DB31A2962}"/>
              </a:ext>
            </a:extLst>
          </p:cNvPr>
          <p:cNvSpPr/>
          <p:nvPr/>
        </p:nvSpPr>
        <p:spPr>
          <a:xfrm>
            <a:off x="7250705" y="3000309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CA86CD-7192-4804-830E-5AC41B2BABEF}"/>
              </a:ext>
            </a:extLst>
          </p:cNvPr>
          <p:cNvSpPr/>
          <p:nvPr/>
        </p:nvSpPr>
        <p:spPr>
          <a:xfrm>
            <a:off x="8610764" y="3000309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8E8220-9FC3-458F-8517-5AC90E3A4C09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2AB8CF-3BA1-4C05-A40B-59FA51450810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31FE74-B137-4AE6-ACB0-EF2FC6DCD68B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3FE96E-4967-4354-9609-90CEDE85A3F1}"/>
              </a:ext>
            </a:extLst>
          </p:cNvPr>
          <p:cNvCxnSpPr>
            <a:cxnSpLocks/>
            <a:stCxn id="33" idx="0"/>
            <a:endCxn id="161" idx="2"/>
          </p:cNvCxnSpPr>
          <p:nvPr/>
        </p:nvCxnSpPr>
        <p:spPr>
          <a:xfrm flipV="1">
            <a:off x="6392072" y="2670725"/>
            <a:ext cx="0" cy="32958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CCB9C11-D922-41A1-B87F-00892C4235E6}"/>
              </a:ext>
            </a:extLst>
          </p:cNvPr>
          <p:cNvCxnSpPr>
            <a:cxnSpLocks/>
            <a:stCxn id="36" idx="0"/>
            <a:endCxn id="162" idx="2"/>
          </p:cNvCxnSpPr>
          <p:nvPr/>
        </p:nvCxnSpPr>
        <p:spPr>
          <a:xfrm flipV="1">
            <a:off x="7758705" y="2670725"/>
            <a:ext cx="0" cy="32958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556531-E824-41C2-A442-C028AD5609DD}"/>
              </a:ext>
            </a:extLst>
          </p:cNvPr>
          <p:cNvCxnSpPr>
            <a:cxnSpLocks/>
            <a:stCxn id="38" idx="0"/>
            <a:endCxn id="163" idx="2"/>
          </p:cNvCxnSpPr>
          <p:nvPr/>
        </p:nvCxnSpPr>
        <p:spPr>
          <a:xfrm flipH="1" flipV="1">
            <a:off x="9115257" y="2670725"/>
            <a:ext cx="3507" cy="32958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C71547-AAF7-48E2-A259-DBE84B17FB4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6900072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D326DE7-0E81-458F-BEA4-CF679B9AE41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8266705" y="3232719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A938D73-A689-4AF8-86AB-D7C0F5DBE42A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7757613" y="3465129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D216F7-23AD-43DA-9339-FF3091C961D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9118764" y="3465129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6BD45B-0CAC-4B03-A1E4-C530CEC9C8E8}"/>
              </a:ext>
            </a:extLst>
          </p:cNvPr>
          <p:cNvGrpSpPr/>
          <p:nvPr/>
        </p:nvGrpSpPr>
        <p:grpSpPr>
          <a:xfrm>
            <a:off x="1354017" y="3679725"/>
            <a:ext cx="313228" cy="1251520"/>
            <a:chOff x="1354017" y="3679725"/>
            <a:chExt cx="313228" cy="12515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F469F1C-4506-4DDA-AA18-73481F89AB48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048E06F-F668-49F9-BEC3-8F7AFC39242F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F148E7D-1929-4B86-B544-1A5E6F159CB3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3A4269-E240-49A6-B25A-8D6BFDE6BEDD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8D3D8E3-09CA-4434-AEA3-B6727644AD52}"/>
              </a:ext>
            </a:extLst>
          </p:cNvPr>
          <p:cNvGrpSpPr/>
          <p:nvPr/>
        </p:nvGrpSpPr>
        <p:grpSpPr>
          <a:xfrm>
            <a:off x="2718779" y="3679725"/>
            <a:ext cx="313228" cy="1251520"/>
            <a:chOff x="1354017" y="3679725"/>
            <a:chExt cx="313228" cy="125152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7D8F84F-4899-461B-977E-D0F58E0F8076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0A3A130-C8EB-473D-B4D1-57CE1F9927F2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79AA16A-72B7-40B7-90D9-CC21456D045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3F07A1-FB91-411B-8A69-CE643295B6AE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51CF3A4-14F6-4AC5-AAD2-600B3CDBF322}"/>
              </a:ext>
            </a:extLst>
          </p:cNvPr>
          <p:cNvGrpSpPr/>
          <p:nvPr/>
        </p:nvGrpSpPr>
        <p:grpSpPr>
          <a:xfrm>
            <a:off x="4091594" y="3679725"/>
            <a:ext cx="313228" cy="1251520"/>
            <a:chOff x="1354017" y="3679725"/>
            <a:chExt cx="313228" cy="125152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18FED57-02E7-4535-B5AD-5C548047F864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806594-CE6D-4EF0-A057-D87257C6AEA2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C36E48F-E797-40F4-9B6F-0D838EE49B73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89F3685-E4B6-4E22-A581-13595BDD08F5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E406896-07FD-453C-8C0F-CDF00C0812B6}"/>
              </a:ext>
            </a:extLst>
          </p:cNvPr>
          <p:cNvCxnSpPr>
            <a:cxnSpLocks/>
          </p:cNvCxnSpPr>
          <p:nvPr/>
        </p:nvCxnSpPr>
        <p:spPr>
          <a:xfrm>
            <a:off x="5474190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836DD19-E218-4DC6-B6BF-10C55177600F}"/>
                  </a:ext>
                </a:extLst>
              </p:cNvPr>
              <p:cNvSpPr txBox="1"/>
              <p:nvPr/>
            </p:nvSpPr>
            <p:spPr>
              <a:xfrm>
                <a:off x="7274903" y="4902119"/>
                <a:ext cx="1016000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836DD19-E218-4DC6-B6BF-10C5517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03" y="4902119"/>
                <a:ext cx="1016000" cy="34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41E7E7-2750-4ED2-B222-71DF4DEF8C9C}"/>
                  </a:ext>
                </a:extLst>
              </p:cNvPr>
              <p:cNvSpPr txBox="1"/>
              <p:nvPr/>
            </p:nvSpPr>
            <p:spPr>
              <a:xfrm>
                <a:off x="8643567" y="4902118"/>
                <a:ext cx="1016000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41E7E7-2750-4ED2-B222-71DF4DEF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567" y="4902118"/>
                <a:ext cx="1016000" cy="3488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C6017A70-2C58-46BC-8655-7F9B9811C6D2}"/>
              </a:ext>
            </a:extLst>
          </p:cNvPr>
          <p:cNvGrpSpPr/>
          <p:nvPr/>
        </p:nvGrpSpPr>
        <p:grpSpPr>
          <a:xfrm>
            <a:off x="7599334" y="3679725"/>
            <a:ext cx="313228" cy="1251520"/>
            <a:chOff x="1354017" y="3679725"/>
            <a:chExt cx="313228" cy="125152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814D464-D18B-4DFB-A934-79A413C3CCA6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2B30C75-13D7-4C66-ACA9-4E9D821B2BF7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BAE3578-A3BC-4933-9F96-EACB54B0B0E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4319BFA-3A00-4D8A-8A73-9F1EBA6690A8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4B345D7-BDF9-4729-9880-F9C9929F37D5}"/>
              </a:ext>
            </a:extLst>
          </p:cNvPr>
          <p:cNvGrpSpPr/>
          <p:nvPr/>
        </p:nvGrpSpPr>
        <p:grpSpPr>
          <a:xfrm>
            <a:off x="8972149" y="3679725"/>
            <a:ext cx="313228" cy="1251520"/>
            <a:chOff x="1354017" y="3679725"/>
            <a:chExt cx="313228" cy="125152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538F49C-5C10-4C74-98C1-84CBDEC9CF52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43AF34A-CF11-44F5-B0FC-443537D6E7B1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B997B6C-0270-419C-BA92-1DBAD318BC35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D1023BD-98DF-4695-9EB4-9ABD37F087C9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3039552-3C9A-4F7C-8113-90947A63CA79}"/>
              </a:ext>
            </a:extLst>
          </p:cNvPr>
          <p:cNvGrpSpPr/>
          <p:nvPr/>
        </p:nvGrpSpPr>
        <p:grpSpPr>
          <a:xfrm>
            <a:off x="6234572" y="744253"/>
            <a:ext cx="313228" cy="1251520"/>
            <a:chOff x="1354017" y="3679725"/>
            <a:chExt cx="313228" cy="1251520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EA50BB5-5B5D-40E2-BCB4-D38347DB30B5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94514" y="-4355"/>
                    <a:pt x="239143" y="25513"/>
                    <a:pt x="313228" y="0"/>
                  </a:cubicBezTo>
                  <a:cubicBezTo>
                    <a:pt x="325283" y="101488"/>
                    <a:pt x="277036" y="208914"/>
                    <a:pt x="313228" y="313228"/>
                  </a:cubicBezTo>
                  <a:cubicBezTo>
                    <a:pt x="209449" y="329364"/>
                    <a:pt x="66482" y="286188"/>
                    <a:pt x="0" y="313228"/>
                  </a:cubicBezTo>
                  <a:cubicBezTo>
                    <a:pt x="-16684" y="237211"/>
                    <a:pt x="27372" y="15226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597" y="-5492"/>
                    <a:pt x="161619" y="12728"/>
                    <a:pt x="313228" y="0"/>
                  </a:cubicBezTo>
                  <a:cubicBezTo>
                    <a:pt x="314917" y="140486"/>
                    <a:pt x="305477" y="222597"/>
                    <a:pt x="313228" y="313228"/>
                  </a:cubicBezTo>
                  <a:cubicBezTo>
                    <a:pt x="164679" y="317030"/>
                    <a:pt x="85343" y="291134"/>
                    <a:pt x="0" y="313228"/>
                  </a:cubicBezTo>
                  <a:cubicBezTo>
                    <a:pt x="-28348" y="158608"/>
                    <a:pt x="26070" y="1403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067F422-3233-4007-83F6-4DCE8E57E548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6008" y="-32820"/>
                    <a:pt x="219991" y="29881"/>
                    <a:pt x="313228" y="0"/>
                  </a:cubicBezTo>
                  <a:cubicBezTo>
                    <a:pt x="330081" y="141066"/>
                    <a:pt x="291468" y="194453"/>
                    <a:pt x="313228" y="313228"/>
                  </a:cubicBezTo>
                  <a:cubicBezTo>
                    <a:pt x="221312" y="337529"/>
                    <a:pt x="127287" y="280132"/>
                    <a:pt x="0" y="313228"/>
                  </a:cubicBezTo>
                  <a:cubicBezTo>
                    <a:pt x="-2153" y="219687"/>
                    <a:pt x="4183" y="12178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29574" y="-672"/>
                    <a:pt x="212671" y="30668"/>
                    <a:pt x="313228" y="0"/>
                  </a:cubicBezTo>
                  <a:cubicBezTo>
                    <a:pt x="327683" y="141092"/>
                    <a:pt x="278831" y="178112"/>
                    <a:pt x="313228" y="313228"/>
                  </a:cubicBezTo>
                  <a:cubicBezTo>
                    <a:pt x="199131" y="322381"/>
                    <a:pt x="155885" y="283096"/>
                    <a:pt x="0" y="313228"/>
                  </a:cubicBezTo>
                  <a:cubicBezTo>
                    <a:pt x="-20285" y="161511"/>
                    <a:pt x="37420" y="12142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04025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3F13F97-0A7D-4243-8FE7-9957BAFBAF24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9334" y="-11486"/>
                    <a:pt x="196495" y="32592"/>
                    <a:pt x="313228" y="0"/>
                  </a:cubicBezTo>
                  <a:cubicBezTo>
                    <a:pt x="333518" y="86239"/>
                    <a:pt x="284022" y="211588"/>
                    <a:pt x="313228" y="313228"/>
                  </a:cubicBezTo>
                  <a:cubicBezTo>
                    <a:pt x="232583" y="324373"/>
                    <a:pt x="127360" y="311739"/>
                    <a:pt x="0" y="313228"/>
                  </a:cubicBezTo>
                  <a:cubicBezTo>
                    <a:pt x="-19001" y="215919"/>
                    <a:pt x="33495" y="127800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51808" y="-18402"/>
                    <a:pt x="187126" y="25550"/>
                    <a:pt x="313228" y="0"/>
                  </a:cubicBezTo>
                  <a:cubicBezTo>
                    <a:pt x="350764" y="131227"/>
                    <a:pt x="303604" y="233618"/>
                    <a:pt x="313228" y="313228"/>
                  </a:cubicBezTo>
                  <a:cubicBezTo>
                    <a:pt x="211417" y="343168"/>
                    <a:pt x="151170" y="285782"/>
                    <a:pt x="0" y="313228"/>
                  </a:cubicBezTo>
                  <a:cubicBezTo>
                    <a:pt x="-19039" y="235482"/>
                    <a:pt x="24338" y="14368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2778252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B8E5F05-63F5-4150-A17F-091B482E33DF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1394" y="-5032"/>
                    <a:pt x="214949" y="3274"/>
                    <a:pt x="313228" y="0"/>
                  </a:cubicBezTo>
                  <a:cubicBezTo>
                    <a:pt x="344529" y="122314"/>
                    <a:pt x="276603" y="207177"/>
                    <a:pt x="313228" y="313228"/>
                  </a:cubicBezTo>
                  <a:cubicBezTo>
                    <a:pt x="162592" y="313272"/>
                    <a:pt x="81766" y="289372"/>
                    <a:pt x="0" y="313228"/>
                  </a:cubicBezTo>
                  <a:cubicBezTo>
                    <a:pt x="-11556" y="215288"/>
                    <a:pt x="34834" y="106016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653" y="-36930"/>
                    <a:pt x="180233" y="27437"/>
                    <a:pt x="313228" y="0"/>
                  </a:cubicBezTo>
                  <a:cubicBezTo>
                    <a:pt x="344237" y="119959"/>
                    <a:pt x="303301" y="223073"/>
                    <a:pt x="313228" y="313228"/>
                  </a:cubicBezTo>
                  <a:cubicBezTo>
                    <a:pt x="160982" y="327367"/>
                    <a:pt x="127913" y="276336"/>
                    <a:pt x="0" y="313228"/>
                  </a:cubicBezTo>
                  <a:cubicBezTo>
                    <a:pt x="-6144" y="238946"/>
                    <a:pt x="34412" y="6714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9909794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B9FDC2B-6A37-4A84-B1A9-39CFF1B4E461}"/>
              </a:ext>
            </a:extLst>
          </p:cNvPr>
          <p:cNvGrpSpPr/>
          <p:nvPr/>
        </p:nvGrpSpPr>
        <p:grpSpPr>
          <a:xfrm>
            <a:off x="7599334" y="744253"/>
            <a:ext cx="313228" cy="1251520"/>
            <a:chOff x="1354017" y="3679725"/>
            <a:chExt cx="313228" cy="125152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6F573B5-42E5-4AD9-A0FC-90B70885F4D4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94514" y="-4355"/>
                    <a:pt x="239143" y="25513"/>
                    <a:pt x="313228" y="0"/>
                  </a:cubicBezTo>
                  <a:cubicBezTo>
                    <a:pt x="325283" y="101488"/>
                    <a:pt x="277036" y="208914"/>
                    <a:pt x="313228" y="313228"/>
                  </a:cubicBezTo>
                  <a:cubicBezTo>
                    <a:pt x="209449" y="329364"/>
                    <a:pt x="66482" y="286188"/>
                    <a:pt x="0" y="313228"/>
                  </a:cubicBezTo>
                  <a:cubicBezTo>
                    <a:pt x="-16684" y="237211"/>
                    <a:pt x="27372" y="15226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597" y="-5492"/>
                    <a:pt x="161619" y="12728"/>
                    <a:pt x="313228" y="0"/>
                  </a:cubicBezTo>
                  <a:cubicBezTo>
                    <a:pt x="314917" y="140486"/>
                    <a:pt x="305477" y="222597"/>
                    <a:pt x="313228" y="313228"/>
                  </a:cubicBezTo>
                  <a:cubicBezTo>
                    <a:pt x="164679" y="317030"/>
                    <a:pt x="85343" y="291134"/>
                    <a:pt x="0" y="313228"/>
                  </a:cubicBezTo>
                  <a:cubicBezTo>
                    <a:pt x="-28348" y="158608"/>
                    <a:pt x="26070" y="1403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FA7FBF1-6207-4C5A-8496-0AEE14B13455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6008" y="-32820"/>
                    <a:pt x="219991" y="29881"/>
                    <a:pt x="313228" y="0"/>
                  </a:cubicBezTo>
                  <a:cubicBezTo>
                    <a:pt x="330081" y="141066"/>
                    <a:pt x="291468" y="194453"/>
                    <a:pt x="313228" y="313228"/>
                  </a:cubicBezTo>
                  <a:cubicBezTo>
                    <a:pt x="221312" y="337529"/>
                    <a:pt x="127287" y="280132"/>
                    <a:pt x="0" y="313228"/>
                  </a:cubicBezTo>
                  <a:cubicBezTo>
                    <a:pt x="-2153" y="219687"/>
                    <a:pt x="4183" y="12178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29574" y="-672"/>
                    <a:pt x="212671" y="30668"/>
                    <a:pt x="313228" y="0"/>
                  </a:cubicBezTo>
                  <a:cubicBezTo>
                    <a:pt x="327683" y="141092"/>
                    <a:pt x="278831" y="178112"/>
                    <a:pt x="313228" y="313228"/>
                  </a:cubicBezTo>
                  <a:cubicBezTo>
                    <a:pt x="199131" y="322381"/>
                    <a:pt x="155885" y="283096"/>
                    <a:pt x="0" y="313228"/>
                  </a:cubicBezTo>
                  <a:cubicBezTo>
                    <a:pt x="-20285" y="161511"/>
                    <a:pt x="37420" y="12142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04025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186AE00-C5B6-4092-A5BE-FF623C0985E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9334" y="-11486"/>
                    <a:pt x="196495" y="32592"/>
                    <a:pt x="313228" y="0"/>
                  </a:cubicBezTo>
                  <a:cubicBezTo>
                    <a:pt x="333518" y="86239"/>
                    <a:pt x="284022" y="211588"/>
                    <a:pt x="313228" y="313228"/>
                  </a:cubicBezTo>
                  <a:cubicBezTo>
                    <a:pt x="232583" y="324373"/>
                    <a:pt x="127360" y="311739"/>
                    <a:pt x="0" y="313228"/>
                  </a:cubicBezTo>
                  <a:cubicBezTo>
                    <a:pt x="-19001" y="215919"/>
                    <a:pt x="33495" y="127800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51808" y="-18402"/>
                    <a:pt x="187126" y="25550"/>
                    <a:pt x="313228" y="0"/>
                  </a:cubicBezTo>
                  <a:cubicBezTo>
                    <a:pt x="350764" y="131227"/>
                    <a:pt x="303604" y="233618"/>
                    <a:pt x="313228" y="313228"/>
                  </a:cubicBezTo>
                  <a:cubicBezTo>
                    <a:pt x="211417" y="343168"/>
                    <a:pt x="151170" y="285782"/>
                    <a:pt x="0" y="313228"/>
                  </a:cubicBezTo>
                  <a:cubicBezTo>
                    <a:pt x="-19039" y="235482"/>
                    <a:pt x="24338" y="14368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2778252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CBD00FC-584D-4A1C-9FCC-C2EA9B724412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1394" y="-5032"/>
                    <a:pt x="214949" y="3274"/>
                    <a:pt x="313228" y="0"/>
                  </a:cubicBezTo>
                  <a:cubicBezTo>
                    <a:pt x="344529" y="122314"/>
                    <a:pt x="276603" y="207177"/>
                    <a:pt x="313228" y="313228"/>
                  </a:cubicBezTo>
                  <a:cubicBezTo>
                    <a:pt x="162592" y="313272"/>
                    <a:pt x="81766" y="289372"/>
                    <a:pt x="0" y="313228"/>
                  </a:cubicBezTo>
                  <a:cubicBezTo>
                    <a:pt x="-11556" y="215288"/>
                    <a:pt x="34834" y="106016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653" y="-36930"/>
                    <a:pt x="180233" y="27437"/>
                    <a:pt x="313228" y="0"/>
                  </a:cubicBezTo>
                  <a:cubicBezTo>
                    <a:pt x="344237" y="119959"/>
                    <a:pt x="303301" y="223073"/>
                    <a:pt x="313228" y="313228"/>
                  </a:cubicBezTo>
                  <a:cubicBezTo>
                    <a:pt x="160982" y="327367"/>
                    <a:pt x="127913" y="276336"/>
                    <a:pt x="0" y="313228"/>
                  </a:cubicBezTo>
                  <a:cubicBezTo>
                    <a:pt x="-6144" y="238946"/>
                    <a:pt x="34412" y="6714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9909794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1B5332D-455A-4847-AD9E-25A0154437E5}"/>
              </a:ext>
            </a:extLst>
          </p:cNvPr>
          <p:cNvGrpSpPr/>
          <p:nvPr/>
        </p:nvGrpSpPr>
        <p:grpSpPr>
          <a:xfrm>
            <a:off x="8962149" y="744253"/>
            <a:ext cx="313228" cy="1251520"/>
            <a:chOff x="1354017" y="3679725"/>
            <a:chExt cx="313228" cy="1251520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BFB05A0-F8BC-4BE3-85CA-4C584B492675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94514" y="-4355"/>
                    <a:pt x="239143" y="25513"/>
                    <a:pt x="313228" y="0"/>
                  </a:cubicBezTo>
                  <a:cubicBezTo>
                    <a:pt x="325283" y="101488"/>
                    <a:pt x="277036" y="208914"/>
                    <a:pt x="313228" y="313228"/>
                  </a:cubicBezTo>
                  <a:cubicBezTo>
                    <a:pt x="209449" y="329364"/>
                    <a:pt x="66482" y="286188"/>
                    <a:pt x="0" y="313228"/>
                  </a:cubicBezTo>
                  <a:cubicBezTo>
                    <a:pt x="-16684" y="237211"/>
                    <a:pt x="27372" y="15226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597" y="-5492"/>
                    <a:pt x="161619" y="12728"/>
                    <a:pt x="313228" y="0"/>
                  </a:cubicBezTo>
                  <a:cubicBezTo>
                    <a:pt x="314917" y="140486"/>
                    <a:pt x="305477" y="222597"/>
                    <a:pt x="313228" y="313228"/>
                  </a:cubicBezTo>
                  <a:cubicBezTo>
                    <a:pt x="164679" y="317030"/>
                    <a:pt x="85343" y="291134"/>
                    <a:pt x="0" y="313228"/>
                  </a:cubicBezTo>
                  <a:cubicBezTo>
                    <a:pt x="-28348" y="158608"/>
                    <a:pt x="26070" y="1403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E8DFEC2-C40C-4221-ADD9-9DB98AC04A7E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6008" y="-32820"/>
                    <a:pt x="219991" y="29881"/>
                    <a:pt x="313228" y="0"/>
                  </a:cubicBezTo>
                  <a:cubicBezTo>
                    <a:pt x="330081" y="141066"/>
                    <a:pt x="291468" y="194453"/>
                    <a:pt x="313228" y="313228"/>
                  </a:cubicBezTo>
                  <a:cubicBezTo>
                    <a:pt x="221312" y="337529"/>
                    <a:pt x="127287" y="280132"/>
                    <a:pt x="0" y="313228"/>
                  </a:cubicBezTo>
                  <a:cubicBezTo>
                    <a:pt x="-2153" y="219687"/>
                    <a:pt x="4183" y="12178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29574" y="-672"/>
                    <a:pt x="212671" y="30668"/>
                    <a:pt x="313228" y="0"/>
                  </a:cubicBezTo>
                  <a:cubicBezTo>
                    <a:pt x="327683" y="141092"/>
                    <a:pt x="278831" y="178112"/>
                    <a:pt x="313228" y="313228"/>
                  </a:cubicBezTo>
                  <a:cubicBezTo>
                    <a:pt x="199131" y="322381"/>
                    <a:pt x="155885" y="283096"/>
                    <a:pt x="0" y="313228"/>
                  </a:cubicBezTo>
                  <a:cubicBezTo>
                    <a:pt x="-20285" y="161511"/>
                    <a:pt x="37420" y="12142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04025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D6BDB6A-5DFF-4D3F-A18C-FA1E7284900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9334" y="-11486"/>
                    <a:pt x="196495" y="32592"/>
                    <a:pt x="313228" y="0"/>
                  </a:cubicBezTo>
                  <a:cubicBezTo>
                    <a:pt x="333518" y="86239"/>
                    <a:pt x="284022" y="211588"/>
                    <a:pt x="313228" y="313228"/>
                  </a:cubicBezTo>
                  <a:cubicBezTo>
                    <a:pt x="232583" y="324373"/>
                    <a:pt x="127360" y="311739"/>
                    <a:pt x="0" y="313228"/>
                  </a:cubicBezTo>
                  <a:cubicBezTo>
                    <a:pt x="-19001" y="215919"/>
                    <a:pt x="33495" y="127800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51808" y="-18402"/>
                    <a:pt x="187126" y="25550"/>
                    <a:pt x="313228" y="0"/>
                  </a:cubicBezTo>
                  <a:cubicBezTo>
                    <a:pt x="350764" y="131227"/>
                    <a:pt x="303604" y="233618"/>
                    <a:pt x="313228" y="313228"/>
                  </a:cubicBezTo>
                  <a:cubicBezTo>
                    <a:pt x="211417" y="343168"/>
                    <a:pt x="151170" y="285782"/>
                    <a:pt x="0" y="313228"/>
                  </a:cubicBezTo>
                  <a:cubicBezTo>
                    <a:pt x="-19039" y="235482"/>
                    <a:pt x="24338" y="14368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2778252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BCCD9076-BE1A-436E-92E2-D9EA3CBB1291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1394" y="-5032"/>
                    <a:pt x="214949" y="3274"/>
                    <a:pt x="313228" y="0"/>
                  </a:cubicBezTo>
                  <a:cubicBezTo>
                    <a:pt x="344529" y="122314"/>
                    <a:pt x="276603" y="207177"/>
                    <a:pt x="313228" y="313228"/>
                  </a:cubicBezTo>
                  <a:cubicBezTo>
                    <a:pt x="162592" y="313272"/>
                    <a:pt x="81766" y="289372"/>
                    <a:pt x="0" y="313228"/>
                  </a:cubicBezTo>
                  <a:cubicBezTo>
                    <a:pt x="-11556" y="215288"/>
                    <a:pt x="34834" y="106016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653" y="-36930"/>
                    <a:pt x="180233" y="27437"/>
                    <a:pt x="313228" y="0"/>
                  </a:cubicBezTo>
                  <a:cubicBezTo>
                    <a:pt x="344237" y="119959"/>
                    <a:pt x="303301" y="223073"/>
                    <a:pt x="313228" y="313228"/>
                  </a:cubicBezTo>
                  <a:cubicBezTo>
                    <a:pt x="160982" y="327367"/>
                    <a:pt x="127913" y="276336"/>
                    <a:pt x="0" y="313228"/>
                  </a:cubicBezTo>
                  <a:cubicBezTo>
                    <a:pt x="-6144" y="238946"/>
                    <a:pt x="34412" y="6714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9909794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B94AB4-14DA-4CBE-B5CC-290A4DABBF21}"/>
                  </a:ext>
                </a:extLst>
              </p:cNvPr>
              <p:cNvSpPr txBox="1"/>
              <p:nvPr/>
            </p:nvSpPr>
            <p:spPr>
              <a:xfrm>
                <a:off x="5922353" y="363660"/>
                <a:ext cx="1016000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1600" b="1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B94AB4-14DA-4CBE-B5CC-290A4DABB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353" y="363660"/>
                <a:ext cx="1016000" cy="375744"/>
              </a:xfrm>
              <a:prstGeom prst="rect">
                <a:avLst/>
              </a:prstGeom>
              <a:blipFill>
                <a:blip r:embed="rId7"/>
                <a:stretch>
                  <a:fillRect t="-1639" r="-174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F9D19B-6FC0-4777-95E8-B141ADD37C2F}"/>
                  </a:ext>
                </a:extLst>
              </p:cNvPr>
              <p:cNvSpPr txBox="1"/>
              <p:nvPr/>
            </p:nvSpPr>
            <p:spPr>
              <a:xfrm>
                <a:off x="7274903" y="363660"/>
                <a:ext cx="1016000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1600" b="1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F9D19B-6FC0-4777-95E8-B141ADD37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03" y="363660"/>
                <a:ext cx="1016000" cy="375744"/>
              </a:xfrm>
              <a:prstGeom prst="rect">
                <a:avLst/>
              </a:prstGeom>
              <a:blipFill>
                <a:blip r:embed="rId8"/>
                <a:stretch>
                  <a:fillRect t="-1639" r="-17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66EC253-E899-44C9-9154-0F518CDBC904}"/>
                  </a:ext>
                </a:extLst>
              </p:cNvPr>
              <p:cNvSpPr txBox="1"/>
              <p:nvPr/>
            </p:nvSpPr>
            <p:spPr>
              <a:xfrm>
                <a:off x="8627453" y="363660"/>
                <a:ext cx="1016000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1600" b="1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66EC253-E899-44C9-9154-0F518CDB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53" y="363660"/>
                <a:ext cx="1016000" cy="375744"/>
              </a:xfrm>
              <a:prstGeom prst="rect">
                <a:avLst/>
              </a:prstGeom>
              <a:blipFill>
                <a:blip r:embed="rId9"/>
                <a:stretch>
                  <a:fillRect t="-1639" r="-17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07E2ECC-07B4-4FDF-B116-FF7920F97657}"/>
              </a:ext>
            </a:extLst>
          </p:cNvPr>
          <p:cNvSpPr txBox="1"/>
          <p:nvPr/>
        </p:nvSpPr>
        <p:spPr>
          <a:xfrm>
            <a:off x="1099045" y="828481"/>
            <a:ext cx="2768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Training process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D3D36B-8C4E-46C1-8DCD-0AD1F8580EF8}"/>
              </a:ext>
            </a:extLst>
          </p:cNvPr>
          <p:cNvSpPr/>
          <p:nvPr/>
        </p:nvSpPr>
        <p:spPr>
          <a:xfrm>
            <a:off x="5884072" y="2205905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B6DF91B-FC59-49EA-87D4-98BE341F22ED}"/>
              </a:ext>
            </a:extLst>
          </p:cNvPr>
          <p:cNvSpPr/>
          <p:nvPr/>
        </p:nvSpPr>
        <p:spPr>
          <a:xfrm>
            <a:off x="7250705" y="2205905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F11334B-39DE-4E71-9BD3-ED3B9EE4EE4D}"/>
              </a:ext>
            </a:extLst>
          </p:cNvPr>
          <p:cNvSpPr/>
          <p:nvPr/>
        </p:nvSpPr>
        <p:spPr>
          <a:xfrm>
            <a:off x="8607257" y="2205905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906A8F3F-7EEE-4DC9-91BB-BB7EB8B85566}"/>
              </a:ext>
            </a:extLst>
          </p:cNvPr>
          <p:cNvCxnSpPr>
            <a:cxnSpLocks/>
          </p:cNvCxnSpPr>
          <p:nvPr/>
        </p:nvCxnSpPr>
        <p:spPr>
          <a:xfrm flipV="1">
            <a:off x="6392072" y="1997400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9C44F19-B96B-4518-969F-280A303E7903}"/>
              </a:ext>
            </a:extLst>
          </p:cNvPr>
          <p:cNvCxnSpPr>
            <a:cxnSpLocks/>
          </p:cNvCxnSpPr>
          <p:nvPr/>
        </p:nvCxnSpPr>
        <p:spPr>
          <a:xfrm flipV="1">
            <a:off x="7758705" y="1997400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2A40F15A-EDB0-4D87-B160-E53D2BBC59DF}"/>
              </a:ext>
            </a:extLst>
          </p:cNvPr>
          <p:cNvCxnSpPr>
            <a:cxnSpLocks/>
          </p:cNvCxnSpPr>
          <p:nvPr/>
        </p:nvCxnSpPr>
        <p:spPr>
          <a:xfrm flipH="1" flipV="1">
            <a:off x="9118763" y="1997400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AA46311-0B97-488D-A54B-2C52B0A94527}"/>
              </a:ext>
            </a:extLst>
          </p:cNvPr>
          <p:cNvCxnSpPr>
            <a:cxnSpLocks/>
          </p:cNvCxnSpPr>
          <p:nvPr/>
        </p:nvCxnSpPr>
        <p:spPr>
          <a:xfrm flipV="1">
            <a:off x="6399219" y="3465129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14765B7-61C9-4599-9E1E-2E463C9F0E8A}"/>
              </a:ext>
            </a:extLst>
          </p:cNvPr>
          <p:cNvGrpSpPr/>
          <p:nvPr/>
        </p:nvGrpSpPr>
        <p:grpSpPr>
          <a:xfrm>
            <a:off x="6240940" y="3679725"/>
            <a:ext cx="313228" cy="1251520"/>
            <a:chOff x="1354017" y="3679725"/>
            <a:chExt cx="313228" cy="1251520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48F43D6-E131-4677-9495-7D4E18A8F070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B0A0F6D-EC91-4179-A917-8251D431A24E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153EF83-251C-4D73-A3E4-912D88B605D6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2712C56-DE42-4F56-A827-FF9B5B262D06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11441A4-6493-4F13-B0ED-480E74C6F210}"/>
                  </a:ext>
                </a:extLst>
              </p:cNvPr>
              <p:cNvSpPr txBox="1"/>
              <p:nvPr/>
            </p:nvSpPr>
            <p:spPr>
              <a:xfrm>
                <a:off x="5906239" y="490211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𝒁𝒆𝒐𝒓𝒔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11441A4-6493-4F13-B0ED-480E74C6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239" y="4902119"/>
                <a:ext cx="10160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7BC92-168D-40F0-9227-7C2834F59CDF}"/>
                  </a:ext>
                </a:extLst>
              </p:cNvPr>
              <p:cNvSpPr txBox="1"/>
              <p:nvPr/>
            </p:nvSpPr>
            <p:spPr>
              <a:xfrm>
                <a:off x="1958027" y="3225919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𝑬</m:t>
                          </m:r>
                        </m:sub>
                        <m:sup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7BC92-168D-40F0-9227-7C2834F5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27" y="3225919"/>
                <a:ext cx="561068" cy="402674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5CADBC6-AB99-41D3-833F-2408C4B5FEDF}"/>
                  </a:ext>
                </a:extLst>
              </p:cNvPr>
              <p:cNvSpPr txBox="1"/>
              <p:nvPr/>
            </p:nvSpPr>
            <p:spPr>
              <a:xfrm>
                <a:off x="3315329" y="3225919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𝑬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5CADBC6-AB99-41D3-833F-2408C4B5F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329" y="3225919"/>
                <a:ext cx="561068" cy="402674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C924F7F-3AE9-415A-9D6C-994E6AE192B6}"/>
                  </a:ext>
                </a:extLst>
              </p:cNvPr>
              <p:cNvSpPr txBox="1"/>
              <p:nvPr/>
            </p:nvSpPr>
            <p:spPr>
              <a:xfrm>
                <a:off x="6831492" y="3225919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C924F7F-3AE9-415A-9D6C-994E6AE1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492" y="3225919"/>
                <a:ext cx="561068" cy="402674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4C94C7-43F3-4DD0-B8C9-7DF762995FDB}"/>
                  </a:ext>
                </a:extLst>
              </p:cNvPr>
              <p:cNvSpPr txBox="1"/>
              <p:nvPr/>
            </p:nvSpPr>
            <p:spPr>
              <a:xfrm>
                <a:off x="8213637" y="3225919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4C94C7-43F3-4DD0-B8C9-7DF762995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637" y="3225919"/>
                <a:ext cx="561068" cy="402674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3D5E23-DE27-4CC7-8102-17D202DEA2EB}"/>
                  </a:ext>
                </a:extLst>
              </p:cNvPr>
              <p:cNvSpPr txBox="1"/>
              <p:nvPr/>
            </p:nvSpPr>
            <p:spPr>
              <a:xfrm>
                <a:off x="6372631" y="2624348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3D5E23-DE27-4CC7-8102-17D202DEA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31" y="2624348"/>
                <a:ext cx="561068" cy="402674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4597348-4B89-4569-A69C-F1F68D6BA61A}"/>
                  </a:ext>
                </a:extLst>
              </p:cNvPr>
              <p:cNvSpPr txBox="1"/>
              <p:nvPr/>
            </p:nvSpPr>
            <p:spPr>
              <a:xfrm>
                <a:off x="7729182" y="2624348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4597348-4B89-4569-A69C-F1F68D6BA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182" y="2624348"/>
                <a:ext cx="561068" cy="402674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86D3DA3-8063-480B-A14C-4C27C5149104}"/>
                  </a:ext>
                </a:extLst>
              </p:cNvPr>
              <p:cNvSpPr txBox="1"/>
              <p:nvPr/>
            </p:nvSpPr>
            <p:spPr>
              <a:xfrm>
                <a:off x="9095108" y="2624348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86D3DA3-8063-480B-A14C-4C27C514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108" y="2624348"/>
                <a:ext cx="561068" cy="402674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78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149C90-577F-4659-BFF4-69AF21E7E468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/>
              <p:nvPr/>
            </p:nvSpPr>
            <p:spPr>
              <a:xfrm>
                <a:off x="1034636" y="4904236"/>
                <a:ext cx="99396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36" y="4904236"/>
                <a:ext cx="993967" cy="348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/>
              <p:nvPr/>
            </p:nvSpPr>
            <p:spPr>
              <a:xfrm>
                <a:off x="2394348" y="4902119"/>
                <a:ext cx="1016000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348" y="4902119"/>
                <a:ext cx="1016000" cy="348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/>
              <p:nvPr/>
            </p:nvSpPr>
            <p:spPr>
              <a:xfrm>
                <a:off x="3763012" y="4902118"/>
                <a:ext cx="1016000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12" y="4902118"/>
                <a:ext cx="1016000" cy="348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AAC48-1BF4-4FC5-AFBD-E02BD140EA9A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12E10C-7040-4FBB-9E09-EB09AD7162EA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BDE184-9F84-4C0A-BB6F-FD1A67A67A2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E5693B-B504-4ABF-91F4-D64AE605956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6E2EAC-ADBE-4D92-92A1-0CFA7847147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756152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8785B-FFBF-4780-94A2-DFDDFBD1E6E2}"/>
              </a:ext>
            </a:extLst>
          </p:cNvPr>
          <p:cNvSpPr/>
          <p:nvPr/>
        </p:nvSpPr>
        <p:spPr>
          <a:xfrm>
            <a:off x="5884072" y="3000309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954045-98D8-4930-B362-FD7DB31A2962}"/>
              </a:ext>
            </a:extLst>
          </p:cNvPr>
          <p:cNvSpPr/>
          <p:nvPr/>
        </p:nvSpPr>
        <p:spPr>
          <a:xfrm>
            <a:off x="7250705" y="3000309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CA86CD-7192-4804-830E-5AC41B2BABEF}"/>
              </a:ext>
            </a:extLst>
          </p:cNvPr>
          <p:cNvSpPr/>
          <p:nvPr/>
        </p:nvSpPr>
        <p:spPr>
          <a:xfrm>
            <a:off x="8610764" y="3000309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8E8220-9FC3-458F-8517-5AC90E3A4C09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2AB8CF-3BA1-4C05-A40B-59FA51450810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31FE74-B137-4AE6-ACB0-EF2FC6DCD68B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3FE96E-4967-4354-9609-90CEDE85A3F1}"/>
              </a:ext>
            </a:extLst>
          </p:cNvPr>
          <p:cNvCxnSpPr>
            <a:cxnSpLocks/>
            <a:stCxn id="33" idx="0"/>
            <a:endCxn id="161" idx="2"/>
          </p:cNvCxnSpPr>
          <p:nvPr/>
        </p:nvCxnSpPr>
        <p:spPr>
          <a:xfrm flipV="1">
            <a:off x="6392072" y="2670725"/>
            <a:ext cx="0" cy="32958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CCB9C11-D922-41A1-B87F-00892C4235E6}"/>
              </a:ext>
            </a:extLst>
          </p:cNvPr>
          <p:cNvCxnSpPr>
            <a:cxnSpLocks/>
            <a:stCxn id="36" idx="0"/>
            <a:endCxn id="162" idx="2"/>
          </p:cNvCxnSpPr>
          <p:nvPr/>
        </p:nvCxnSpPr>
        <p:spPr>
          <a:xfrm flipV="1">
            <a:off x="7758705" y="2670725"/>
            <a:ext cx="0" cy="32958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556531-E824-41C2-A442-C028AD5609DD}"/>
              </a:ext>
            </a:extLst>
          </p:cNvPr>
          <p:cNvCxnSpPr>
            <a:cxnSpLocks/>
            <a:stCxn id="38" idx="0"/>
            <a:endCxn id="163" idx="2"/>
          </p:cNvCxnSpPr>
          <p:nvPr/>
        </p:nvCxnSpPr>
        <p:spPr>
          <a:xfrm flipH="1" flipV="1">
            <a:off x="9115257" y="2670725"/>
            <a:ext cx="3507" cy="32958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C71547-AAF7-48E2-A259-DBE84B17FB4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6900072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D326DE7-0E81-458F-BEA4-CF679B9AE41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8266705" y="3232719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A938D73-A689-4AF8-86AB-D7C0F5DBE42A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7757613" y="3465129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D216F7-23AD-43DA-9339-FF3091C961D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9118764" y="3465129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6BD45B-0CAC-4B03-A1E4-C530CEC9C8E8}"/>
              </a:ext>
            </a:extLst>
          </p:cNvPr>
          <p:cNvGrpSpPr/>
          <p:nvPr/>
        </p:nvGrpSpPr>
        <p:grpSpPr>
          <a:xfrm>
            <a:off x="1354017" y="3679725"/>
            <a:ext cx="313228" cy="1251520"/>
            <a:chOff x="1354017" y="3679725"/>
            <a:chExt cx="313228" cy="12515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F469F1C-4506-4DDA-AA18-73481F89AB48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048E06F-F668-49F9-BEC3-8F7AFC39242F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F148E7D-1929-4B86-B544-1A5E6F159CB3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3A4269-E240-49A6-B25A-8D6BFDE6BEDD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8D3D8E3-09CA-4434-AEA3-B6727644AD52}"/>
              </a:ext>
            </a:extLst>
          </p:cNvPr>
          <p:cNvGrpSpPr/>
          <p:nvPr/>
        </p:nvGrpSpPr>
        <p:grpSpPr>
          <a:xfrm>
            <a:off x="2718779" y="3679725"/>
            <a:ext cx="313228" cy="1251520"/>
            <a:chOff x="1354017" y="3679725"/>
            <a:chExt cx="313228" cy="125152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7D8F84F-4899-461B-977E-D0F58E0F8076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0A3A130-C8EB-473D-B4D1-57CE1F9927F2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79AA16A-72B7-40B7-90D9-CC21456D045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3F07A1-FB91-411B-8A69-CE643295B6AE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51CF3A4-14F6-4AC5-AAD2-600B3CDBF322}"/>
              </a:ext>
            </a:extLst>
          </p:cNvPr>
          <p:cNvGrpSpPr/>
          <p:nvPr/>
        </p:nvGrpSpPr>
        <p:grpSpPr>
          <a:xfrm>
            <a:off x="4091594" y="3679725"/>
            <a:ext cx="313228" cy="1251520"/>
            <a:chOff x="1354017" y="3679725"/>
            <a:chExt cx="313228" cy="125152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18FED57-02E7-4535-B5AD-5C548047F864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806594-CE6D-4EF0-A057-D87257C6AEA2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C36E48F-E797-40F4-9B6F-0D838EE49B73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89F3685-E4B6-4E22-A581-13595BDD08F5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E406896-07FD-453C-8C0F-CDF00C0812B6}"/>
              </a:ext>
            </a:extLst>
          </p:cNvPr>
          <p:cNvCxnSpPr>
            <a:cxnSpLocks/>
          </p:cNvCxnSpPr>
          <p:nvPr/>
        </p:nvCxnSpPr>
        <p:spPr>
          <a:xfrm>
            <a:off x="5474190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836DD19-E218-4DC6-B6BF-10C55177600F}"/>
                  </a:ext>
                </a:extLst>
              </p:cNvPr>
              <p:cNvSpPr txBox="1"/>
              <p:nvPr/>
            </p:nvSpPr>
            <p:spPr>
              <a:xfrm>
                <a:off x="7274903" y="4902119"/>
                <a:ext cx="1016000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1600" b="1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836DD19-E218-4DC6-B6BF-10C5517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03" y="4902119"/>
                <a:ext cx="1016000" cy="375744"/>
              </a:xfrm>
              <a:prstGeom prst="rect">
                <a:avLst/>
              </a:prstGeom>
              <a:blipFill>
                <a:blip r:embed="rId5"/>
                <a:stretch>
                  <a:fillRect t="-1613" r="-17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41E7E7-2750-4ED2-B222-71DF4DEF8C9C}"/>
                  </a:ext>
                </a:extLst>
              </p:cNvPr>
              <p:cNvSpPr txBox="1"/>
              <p:nvPr/>
            </p:nvSpPr>
            <p:spPr>
              <a:xfrm>
                <a:off x="8643567" y="4902118"/>
                <a:ext cx="1016000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1600" b="1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41E7E7-2750-4ED2-B222-71DF4DEF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567" y="4902118"/>
                <a:ext cx="1016000" cy="375744"/>
              </a:xfrm>
              <a:prstGeom prst="rect">
                <a:avLst/>
              </a:prstGeom>
              <a:blipFill>
                <a:blip r:embed="rId6"/>
                <a:stretch>
                  <a:fillRect t="-1613" r="-16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C6017A70-2C58-46BC-8655-7F9B9811C6D2}"/>
              </a:ext>
            </a:extLst>
          </p:cNvPr>
          <p:cNvGrpSpPr/>
          <p:nvPr/>
        </p:nvGrpSpPr>
        <p:grpSpPr>
          <a:xfrm>
            <a:off x="7599334" y="3679725"/>
            <a:ext cx="313228" cy="1251520"/>
            <a:chOff x="1354017" y="3679725"/>
            <a:chExt cx="313228" cy="125152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814D464-D18B-4DFB-A934-79A413C3CCA6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94514" y="-4355"/>
                    <a:pt x="239143" y="25513"/>
                    <a:pt x="313228" y="0"/>
                  </a:cubicBezTo>
                  <a:cubicBezTo>
                    <a:pt x="325283" y="101488"/>
                    <a:pt x="277036" y="208914"/>
                    <a:pt x="313228" y="313228"/>
                  </a:cubicBezTo>
                  <a:cubicBezTo>
                    <a:pt x="209449" y="329364"/>
                    <a:pt x="66482" y="286188"/>
                    <a:pt x="0" y="313228"/>
                  </a:cubicBezTo>
                  <a:cubicBezTo>
                    <a:pt x="-16684" y="237211"/>
                    <a:pt x="27372" y="15226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597" y="-5492"/>
                    <a:pt x="161619" y="12728"/>
                    <a:pt x="313228" y="0"/>
                  </a:cubicBezTo>
                  <a:cubicBezTo>
                    <a:pt x="314917" y="140486"/>
                    <a:pt x="305477" y="222597"/>
                    <a:pt x="313228" y="313228"/>
                  </a:cubicBezTo>
                  <a:cubicBezTo>
                    <a:pt x="164679" y="317030"/>
                    <a:pt x="85343" y="291134"/>
                    <a:pt x="0" y="313228"/>
                  </a:cubicBezTo>
                  <a:cubicBezTo>
                    <a:pt x="-28348" y="158608"/>
                    <a:pt x="26070" y="1403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2B30C75-13D7-4C66-ACA9-4E9D821B2BF7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6008" y="-32820"/>
                    <a:pt x="219991" y="29881"/>
                    <a:pt x="313228" y="0"/>
                  </a:cubicBezTo>
                  <a:cubicBezTo>
                    <a:pt x="330081" y="141066"/>
                    <a:pt x="291468" y="194453"/>
                    <a:pt x="313228" y="313228"/>
                  </a:cubicBezTo>
                  <a:cubicBezTo>
                    <a:pt x="221312" y="337529"/>
                    <a:pt x="127287" y="280132"/>
                    <a:pt x="0" y="313228"/>
                  </a:cubicBezTo>
                  <a:cubicBezTo>
                    <a:pt x="-2153" y="219687"/>
                    <a:pt x="4183" y="12178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29574" y="-672"/>
                    <a:pt x="212671" y="30668"/>
                    <a:pt x="313228" y="0"/>
                  </a:cubicBezTo>
                  <a:cubicBezTo>
                    <a:pt x="327683" y="141092"/>
                    <a:pt x="278831" y="178112"/>
                    <a:pt x="313228" y="313228"/>
                  </a:cubicBezTo>
                  <a:cubicBezTo>
                    <a:pt x="199131" y="322381"/>
                    <a:pt x="155885" y="283096"/>
                    <a:pt x="0" y="313228"/>
                  </a:cubicBezTo>
                  <a:cubicBezTo>
                    <a:pt x="-20285" y="161511"/>
                    <a:pt x="37420" y="12142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04025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BAE3578-A3BC-4933-9F96-EACB54B0B0E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9334" y="-11486"/>
                    <a:pt x="196495" y="32592"/>
                    <a:pt x="313228" y="0"/>
                  </a:cubicBezTo>
                  <a:cubicBezTo>
                    <a:pt x="333518" y="86239"/>
                    <a:pt x="284022" y="211588"/>
                    <a:pt x="313228" y="313228"/>
                  </a:cubicBezTo>
                  <a:cubicBezTo>
                    <a:pt x="232583" y="324373"/>
                    <a:pt x="127360" y="311739"/>
                    <a:pt x="0" y="313228"/>
                  </a:cubicBezTo>
                  <a:cubicBezTo>
                    <a:pt x="-19001" y="215919"/>
                    <a:pt x="33495" y="127800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51808" y="-18402"/>
                    <a:pt x="187126" y="25550"/>
                    <a:pt x="313228" y="0"/>
                  </a:cubicBezTo>
                  <a:cubicBezTo>
                    <a:pt x="350764" y="131227"/>
                    <a:pt x="303604" y="233618"/>
                    <a:pt x="313228" y="313228"/>
                  </a:cubicBezTo>
                  <a:cubicBezTo>
                    <a:pt x="211417" y="343168"/>
                    <a:pt x="151170" y="285782"/>
                    <a:pt x="0" y="313228"/>
                  </a:cubicBezTo>
                  <a:cubicBezTo>
                    <a:pt x="-19039" y="235482"/>
                    <a:pt x="24338" y="14368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2778252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4319BFA-3A00-4D8A-8A73-9F1EBA6690A8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1394" y="-5032"/>
                    <a:pt x="214949" y="3274"/>
                    <a:pt x="313228" y="0"/>
                  </a:cubicBezTo>
                  <a:cubicBezTo>
                    <a:pt x="344529" y="122314"/>
                    <a:pt x="276603" y="207177"/>
                    <a:pt x="313228" y="313228"/>
                  </a:cubicBezTo>
                  <a:cubicBezTo>
                    <a:pt x="162592" y="313272"/>
                    <a:pt x="81766" y="289372"/>
                    <a:pt x="0" y="313228"/>
                  </a:cubicBezTo>
                  <a:cubicBezTo>
                    <a:pt x="-11556" y="215288"/>
                    <a:pt x="34834" y="106016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653" y="-36930"/>
                    <a:pt x="180233" y="27437"/>
                    <a:pt x="313228" y="0"/>
                  </a:cubicBezTo>
                  <a:cubicBezTo>
                    <a:pt x="344237" y="119959"/>
                    <a:pt x="303301" y="223073"/>
                    <a:pt x="313228" y="313228"/>
                  </a:cubicBezTo>
                  <a:cubicBezTo>
                    <a:pt x="160982" y="327367"/>
                    <a:pt x="127913" y="276336"/>
                    <a:pt x="0" y="313228"/>
                  </a:cubicBezTo>
                  <a:cubicBezTo>
                    <a:pt x="-6144" y="238946"/>
                    <a:pt x="34412" y="6714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9909794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4B345D7-BDF9-4729-9880-F9C9929F37D5}"/>
              </a:ext>
            </a:extLst>
          </p:cNvPr>
          <p:cNvGrpSpPr/>
          <p:nvPr/>
        </p:nvGrpSpPr>
        <p:grpSpPr>
          <a:xfrm>
            <a:off x="8972149" y="3679725"/>
            <a:ext cx="313228" cy="1251520"/>
            <a:chOff x="1354017" y="3679725"/>
            <a:chExt cx="313228" cy="125152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538F49C-5C10-4C74-98C1-84CBDEC9CF52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47754" y="-29050"/>
                    <a:pt x="167258" y="34718"/>
                    <a:pt x="313228" y="0"/>
                  </a:cubicBezTo>
                  <a:cubicBezTo>
                    <a:pt x="338744" y="127096"/>
                    <a:pt x="305641" y="228568"/>
                    <a:pt x="313228" y="313228"/>
                  </a:cubicBezTo>
                  <a:cubicBezTo>
                    <a:pt x="215670" y="345983"/>
                    <a:pt x="115984" y="298262"/>
                    <a:pt x="0" y="313228"/>
                  </a:cubicBezTo>
                  <a:cubicBezTo>
                    <a:pt x="-33702" y="161700"/>
                    <a:pt x="21381" y="115060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93333" y="-15172"/>
                    <a:pt x="244921" y="30337"/>
                    <a:pt x="313228" y="0"/>
                  </a:cubicBezTo>
                  <a:cubicBezTo>
                    <a:pt x="348487" y="117995"/>
                    <a:pt x="284225" y="185495"/>
                    <a:pt x="313228" y="313228"/>
                  </a:cubicBezTo>
                  <a:cubicBezTo>
                    <a:pt x="205568" y="315572"/>
                    <a:pt x="137255" y="287051"/>
                    <a:pt x="0" y="313228"/>
                  </a:cubicBezTo>
                  <a:cubicBezTo>
                    <a:pt x="-27023" y="162986"/>
                    <a:pt x="1656" y="1324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15585816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43AF34A-CF11-44F5-B0FC-443537D6E7B1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84031" y="-24149"/>
                    <a:pt x="228001" y="8097"/>
                    <a:pt x="313228" y="0"/>
                  </a:cubicBezTo>
                  <a:cubicBezTo>
                    <a:pt x="339498" y="113618"/>
                    <a:pt x="303683" y="187021"/>
                    <a:pt x="313228" y="313228"/>
                  </a:cubicBezTo>
                  <a:cubicBezTo>
                    <a:pt x="216392" y="333544"/>
                    <a:pt x="142757" y="286985"/>
                    <a:pt x="0" y="313228"/>
                  </a:cubicBezTo>
                  <a:cubicBezTo>
                    <a:pt x="-21960" y="214853"/>
                    <a:pt x="30281" y="151490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42447" y="-6241"/>
                    <a:pt x="201763" y="36855"/>
                    <a:pt x="313228" y="0"/>
                  </a:cubicBezTo>
                  <a:cubicBezTo>
                    <a:pt x="318203" y="68730"/>
                    <a:pt x="293069" y="238440"/>
                    <a:pt x="313228" y="313228"/>
                  </a:cubicBezTo>
                  <a:cubicBezTo>
                    <a:pt x="212215" y="324949"/>
                    <a:pt x="112854" y="311904"/>
                    <a:pt x="0" y="313228"/>
                  </a:cubicBezTo>
                  <a:cubicBezTo>
                    <a:pt x="-27962" y="194910"/>
                    <a:pt x="28996" y="11578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15174516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B997B6C-0270-419C-BA92-1DBAD318BC35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77753" y="-37480"/>
                    <a:pt x="193848" y="241"/>
                    <a:pt x="313228" y="0"/>
                  </a:cubicBezTo>
                  <a:cubicBezTo>
                    <a:pt x="340605" y="116352"/>
                    <a:pt x="298869" y="233080"/>
                    <a:pt x="313228" y="313228"/>
                  </a:cubicBezTo>
                  <a:cubicBezTo>
                    <a:pt x="182952" y="320921"/>
                    <a:pt x="104140" y="289378"/>
                    <a:pt x="0" y="313228"/>
                  </a:cubicBezTo>
                  <a:cubicBezTo>
                    <a:pt x="-12642" y="236100"/>
                    <a:pt x="12673" y="95251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28960" y="-33819"/>
                    <a:pt x="200987" y="3663"/>
                    <a:pt x="313228" y="0"/>
                  </a:cubicBezTo>
                  <a:cubicBezTo>
                    <a:pt x="314787" y="79483"/>
                    <a:pt x="311932" y="241699"/>
                    <a:pt x="313228" y="313228"/>
                  </a:cubicBezTo>
                  <a:cubicBezTo>
                    <a:pt x="205040" y="340614"/>
                    <a:pt x="130602" y="299710"/>
                    <a:pt x="0" y="313228"/>
                  </a:cubicBezTo>
                  <a:cubicBezTo>
                    <a:pt x="-7972" y="246256"/>
                    <a:pt x="10807" y="12458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73944353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D1023BD-98DF-4695-9EB4-9ABD37F087C9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48362" y="-7555"/>
                    <a:pt x="180188" y="11059"/>
                    <a:pt x="313228" y="0"/>
                  </a:cubicBezTo>
                  <a:cubicBezTo>
                    <a:pt x="331071" y="124107"/>
                    <a:pt x="304803" y="208970"/>
                    <a:pt x="313228" y="313228"/>
                  </a:cubicBezTo>
                  <a:cubicBezTo>
                    <a:pt x="243564" y="331224"/>
                    <a:pt x="99219" y="311635"/>
                    <a:pt x="0" y="313228"/>
                  </a:cubicBezTo>
                  <a:cubicBezTo>
                    <a:pt x="-12418" y="173883"/>
                    <a:pt x="22881" y="103871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05292" y="-5718"/>
                    <a:pt x="236611" y="29793"/>
                    <a:pt x="313228" y="0"/>
                  </a:cubicBezTo>
                  <a:cubicBezTo>
                    <a:pt x="346432" y="135285"/>
                    <a:pt x="300339" y="196810"/>
                    <a:pt x="313228" y="313228"/>
                  </a:cubicBezTo>
                  <a:cubicBezTo>
                    <a:pt x="174521" y="323543"/>
                    <a:pt x="68116" y="306812"/>
                    <a:pt x="0" y="313228"/>
                  </a:cubicBezTo>
                  <a:cubicBezTo>
                    <a:pt x="-28462" y="196664"/>
                    <a:pt x="1961" y="1147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986213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3039552-3C9A-4F7C-8113-90947A63CA79}"/>
              </a:ext>
            </a:extLst>
          </p:cNvPr>
          <p:cNvGrpSpPr/>
          <p:nvPr/>
        </p:nvGrpSpPr>
        <p:grpSpPr>
          <a:xfrm>
            <a:off x="6234572" y="744253"/>
            <a:ext cx="313228" cy="1251520"/>
            <a:chOff x="1354017" y="3679725"/>
            <a:chExt cx="313228" cy="1251520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EA50BB5-5B5D-40E2-BCB4-D38347DB30B5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94514" y="-4355"/>
                    <a:pt x="239143" y="25513"/>
                    <a:pt x="313228" y="0"/>
                  </a:cubicBezTo>
                  <a:cubicBezTo>
                    <a:pt x="325283" y="101488"/>
                    <a:pt x="277036" y="208914"/>
                    <a:pt x="313228" y="313228"/>
                  </a:cubicBezTo>
                  <a:cubicBezTo>
                    <a:pt x="209449" y="329364"/>
                    <a:pt x="66482" y="286188"/>
                    <a:pt x="0" y="313228"/>
                  </a:cubicBezTo>
                  <a:cubicBezTo>
                    <a:pt x="-16684" y="237211"/>
                    <a:pt x="27372" y="15226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597" y="-5492"/>
                    <a:pt x="161619" y="12728"/>
                    <a:pt x="313228" y="0"/>
                  </a:cubicBezTo>
                  <a:cubicBezTo>
                    <a:pt x="314917" y="140486"/>
                    <a:pt x="305477" y="222597"/>
                    <a:pt x="313228" y="313228"/>
                  </a:cubicBezTo>
                  <a:cubicBezTo>
                    <a:pt x="164679" y="317030"/>
                    <a:pt x="85343" y="291134"/>
                    <a:pt x="0" y="313228"/>
                  </a:cubicBezTo>
                  <a:cubicBezTo>
                    <a:pt x="-28348" y="158608"/>
                    <a:pt x="26070" y="1403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067F422-3233-4007-83F6-4DCE8E57E548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6008" y="-32820"/>
                    <a:pt x="219991" y="29881"/>
                    <a:pt x="313228" y="0"/>
                  </a:cubicBezTo>
                  <a:cubicBezTo>
                    <a:pt x="330081" y="141066"/>
                    <a:pt x="291468" y="194453"/>
                    <a:pt x="313228" y="313228"/>
                  </a:cubicBezTo>
                  <a:cubicBezTo>
                    <a:pt x="221312" y="337529"/>
                    <a:pt x="127287" y="280132"/>
                    <a:pt x="0" y="313228"/>
                  </a:cubicBezTo>
                  <a:cubicBezTo>
                    <a:pt x="-2153" y="219687"/>
                    <a:pt x="4183" y="12178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29574" y="-672"/>
                    <a:pt x="212671" y="30668"/>
                    <a:pt x="313228" y="0"/>
                  </a:cubicBezTo>
                  <a:cubicBezTo>
                    <a:pt x="327683" y="141092"/>
                    <a:pt x="278831" y="178112"/>
                    <a:pt x="313228" y="313228"/>
                  </a:cubicBezTo>
                  <a:cubicBezTo>
                    <a:pt x="199131" y="322381"/>
                    <a:pt x="155885" y="283096"/>
                    <a:pt x="0" y="313228"/>
                  </a:cubicBezTo>
                  <a:cubicBezTo>
                    <a:pt x="-20285" y="161511"/>
                    <a:pt x="37420" y="12142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04025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3F13F97-0A7D-4243-8FE7-9957BAFBAF24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9334" y="-11486"/>
                    <a:pt x="196495" y="32592"/>
                    <a:pt x="313228" y="0"/>
                  </a:cubicBezTo>
                  <a:cubicBezTo>
                    <a:pt x="333518" y="86239"/>
                    <a:pt x="284022" y="211588"/>
                    <a:pt x="313228" y="313228"/>
                  </a:cubicBezTo>
                  <a:cubicBezTo>
                    <a:pt x="232583" y="324373"/>
                    <a:pt x="127360" y="311739"/>
                    <a:pt x="0" y="313228"/>
                  </a:cubicBezTo>
                  <a:cubicBezTo>
                    <a:pt x="-19001" y="215919"/>
                    <a:pt x="33495" y="127800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51808" y="-18402"/>
                    <a:pt x="187126" y="25550"/>
                    <a:pt x="313228" y="0"/>
                  </a:cubicBezTo>
                  <a:cubicBezTo>
                    <a:pt x="350764" y="131227"/>
                    <a:pt x="303604" y="233618"/>
                    <a:pt x="313228" y="313228"/>
                  </a:cubicBezTo>
                  <a:cubicBezTo>
                    <a:pt x="211417" y="343168"/>
                    <a:pt x="151170" y="285782"/>
                    <a:pt x="0" y="313228"/>
                  </a:cubicBezTo>
                  <a:cubicBezTo>
                    <a:pt x="-19039" y="235482"/>
                    <a:pt x="24338" y="14368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2778252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B8E5F05-63F5-4150-A17F-091B482E33DF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1394" y="-5032"/>
                    <a:pt x="214949" y="3274"/>
                    <a:pt x="313228" y="0"/>
                  </a:cubicBezTo>
                  <a:cubicBezTo>
                    <a:pt x="344529" y="122314"/>
                    <a:pt x="276603" y="207177"/>
                    <a:pt x="313228" y="313228"/>
                  </a:cubicBezTo>
                  <a:cubicBezTo>
                    <a:pt x="162592" y="313272"/>
                    <a:pt x="81766" y="289372"/>
                    <a:pt x="0" y="313228"/>
                  </a:cubicBezTo>
                  <a:cubicBezTo>
                    <a:pt x="-11556" y="215288"/>
                    <a:pt x="34834" y="106016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653" y="-36930"/>
                    <a:pt x="180233" y="27437"/>
                    <a:pt x="313228" y="0"/>
                  </a:cubicBezTo>
                  <a:cubicBezTo>
                    <a:pt x="344237" y="119959"/>
                    <a:pt x="303301" y="223073"/>
                    <a:pt x="313228" y="313228"/>
                  </a:cubicBezTo>
                  <a:cubicBezTo>
                    <a:pt x="160982" y="327367"/>
                    <a:pt x="127913" y="276336"/>
                    <a:pt x="0" y="313228"/>
                  </a:cubicBezTo>
                  <a:cubicBezTo>
                    <a:pt x="-6144" y="238946"/>
                    <a:pt x="34412" y="6714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9909794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B9FDC2B-6A37-4A84-B1A9-39CFF1B4E461}"/>
              </a:ext>
            </a:extLst>
          </p:cNvPr>
          <p:cNvGrpSpPr/>
          <p:nvPr/>
        </p:nvGrpSpPr>
        <p:grpSpPr>
          <a:xfrm>
            <a:off x="7599334" y="744253"/>
            <a:ext cx="313228" cy="1251520"/>
            <a:chOff x="1354017" y="3679725"/>
            <a:chExt cx="313228" cy="125152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6F573B5-42E5-4AD9-A0FC-90B70885F4D4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94514" y="-4355"/>
                    <a:pt x="239143" y="25513"/>
                    <a:pt x="313228" y="0"/>
                  </a:cubicBezTo>
                  <a:cubicBezTo>
                    <a:pt x="325283" y="101488"/>
                    <a:pt x="277036" y="208914"/>
                    <a:pt x="313228" y="313228"/>
                  </a:cubicBezTo>
                  <a:cubicBezTo>
                    <a:pt x="209449" y="329364"/>
                    <a:pt x="66482" y="286188"/>
                    <a:pt x="0" y="313228"/>
                  </a:cubicBezTo>
                  <a:cubicBezTo>
                    <a:pt x="-16684" y="237211"/>
                    <a:pt x="27372" y="15226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597" y="-5492"/>
                    <a:pt x="161619" y="12728"/>
                    <a:pt x="313228" y="0"/>
                  </a:cubicBezTo>
                  <a:cubicBezTo>
                    <a:pt x="314917" y="140486"/>
                    <a:pt x="305477" y="222597"/>
                    <a:pt x="313228" y="313228"/>
                  </a:cubicBezTo>
                  <a:cubicBezTo>
                    <a:pt x="164679" y="317030"/>
                    <a:pt x="85343" y="291134"/>
                    <a:pt x="0" y="313228"/>
                  </a:cubicBezTo>
                  <a:cubicBezTo>
                    <a:pt x="-28348" y="158608"/>
                    <a:pt x="26070" y="1403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FA7FBF1-6207-4C5A-8496-0AEE14B13455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6008" y="-32820"/>
                    <a:pt x="219991" y="29881"/>
                    <a:pt x="313228" y="0"/>
                  </a:cubicBezTo>
                  <a:cubicBezTo>
                    <a:pt x="330081" y="141066"/>
                    <a:pt x="291468" y="194453"/>
                    <a:pt x="313228" y="313228"/>
                  </a:cubicBezTo>
                  <a:cubicBezTo>
                    <a:pt x="221312" y="337529"/>
                    <a:pt x="127287" y="280132"/>
                    <a:pt x="0" y="313228"/>
                  </a:cubicBezTo>
                  <a:cubicBezTo>
                    <a:pt x="-2153" y="219687"/>
                    <a:pt x="4183" y="12178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29574" y="-672"/>
                    <a:pt x="212671" y="30668"/>
                    <a:pt x="313228" y="0"/>
                  </a:cubicBezTo>
                  <a:cubicBezTo>
                    <a:pt x="327683" y="141092"/>
                    <a:pt x="278831" y="178112"/>
                    <a:pt x="313228" y="313228"/>
                  </a:cubicBezTo>
                  <a:cubicBezTo>
                    <a:pt x="199131" y="322381"/>
                    <a:pt x="155885" y="283096"/>
                    <a:pt x="0" y="313228"/>
                  </a:cubicBezTo>
                  <a:cubicBezTo>
                    <a:pt x="-20285" y="161511"/>
                    <a:pt x="37420" y="12142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04025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186AE00-C5B6-4092-A5BE-FF623C0985E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9334" y="-11486"/>
                    <a:pt x="196495" y="32592"/>
                    <a:pt x="313228" y="0"/>
                  </a:cubicBezTo>
                  <a:cubicBezTo>
                    <a:pt x="333518" y="86239"/>
                    <a:pt x="284022" y="211588"/>
                    <a:pt x="313228" y="313228"/>
                  </a:cubicBezTo>
                  <a:cubicBezTo>
                    <a:pt x="232583" y="324373"/>
                    <a:pt x="127360" y="311739"/>
                    <a:pt x="0" y="313228"/>
                  </a:cubicBezTo>
                  <a:cubicBezTo>
                    <a:pt x="-19001" y="215919"/>
                    <a:pt x="33495" y="127800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51808" y="-18402"/>
                    <a:pt x="187126" y="25550"/>
                    <a:pt x="313228" y="0"/>
                  </a:cubicBezTo>
                  <a:cubicBezTo>
                    <a:pt x="350764" y="131227"/>
                    <a:pt x="303604" y="233618"/>
                    <a:pt x="313228" y="313228"/>
                  </a:cubicBezTo>
                  <a:cubicBezTo>
                    <a:pt x="211417" y="343168"/>
                    <a:pt x="151170" y="285782"/>
                    <a:pt x="0" y="313228"/>
                  </a:cubicBezTo>
                  <a:cubicBezTo>
                    <a:pt x="-19039" y="235482"/>
                    <a:pt x="24338" y="14368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2778252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CBD00FC-584D-4A1C-9FCC-C2EA9B724412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1394" y="-5032"/>
                    <a:pt x="214949" y="3274"/>
                    <a:pt x="313228" y="0"/>
                  </a:cubicBezTo>
                  <a:cubicBezTo>
                    <a:pt x="344529" y="122314"/>
                    <a:pt x="276603" y="207177"/>
                    <a:pt x="313228" y="313228"/>
                  </a:cubicBezTo>
                  <a:cubicBezTo>
                    <a:pt x="162592" y="313272"/>
                    <a:pt x="81766" y="289372"/>
                    <a:pt x="0" y="313228"/>
                  </a:cubicBezTo>
                  <a:cubicBezTo>
                    <a:pt x="-11556" y="215288"/>
                    <a:pt x="34834" y="106016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653" y="-36930"/>
                    <a:pt x="180233" y="27437"/>
                    <a:pt x="313228" y="0"/>
                  </a:cubicBezTo>
                  <a:cubicBezTo>
                    <a:pt x="344237" y="119959"/>
                    <a:pt x="303301" y="223073"/>
                    <a:pt x="313228" y="313228"/>
                  </a:cubicBezTo>
                  <a:cubicBezTo>
                    <a:pt x="160982" y="327367"/>
                    <a:pt x="127913" y="276336"/>
                    <a:pt x="0" y="313228"/>
                  </a:cubicBezTo>
                  <a:cubicBezTo>
                    <a:pt x="-6144" y="238946"/>
                    <a:pt x="34412" y="6714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9909794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1B5332D-455A-4847-AD9E-25A0154437E5}"/>
              </a:ext>
            </a:extLst>
          </p:cNvPr>
          <p:cNvGrpSpPr/>
          <p:nvPr/>
        </p:nvGrpSpPr>
        <p:grpSpPr>
          <a:xfrm>
            <a:off x="8962149" y="744253"/>
            <a:ext cx="313228" cy="1251520"/>
            <a:chOff x="1354017" y="3679725"/>
            <a:chExt cx="313228" cy="1251520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BFB05A0-F8BC-4BE3-85CA-4C584B492675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94514" y="-4355"/>
                    <a:pt x="239143" y="25513"/>
                    <a:pt x="313228" y="0"/>
                  </a:cubicBezTo>
                  <a:cubicBezTo>
                    <a:pt x="325283" y="101488"/>
                    <a:pt x="277036" y="208914"/>
                    <a:pt x="313228" y="313228"/>
                  </a:cubicBezTo>
                  <a:cubicBezTo>
                    <a:pt x="209449" y="329364"/>
                    <a:pt x="66482" y="286188"/>
                    <a:pt x="0" y="313228"/>
                  </a:cubicBezTo>
                  <a:cubicBezTo>
                    <a:pt x="-16684" y="237211"/>
                    <a:pt x="27372" y="15226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597" y="-5492"/>
                    <a:pt x="161619" y="12728"/>
                    <a:pt x="313228" y="0"/>
                  </a:cubicBezTo>
                  <a:cubicBezTo>
                    <a:pt x="314917" y="140486"/>
                    <a:pt x="305477" y="222597"/>
                    <a:pt x="313228" y="313228"/>
                  </a:cubicBezTo>
                  <a:cubicBezTo>
                    <a:pt x="164679" y="317030"/>
                    <a:pt x="85343" y="291134"/>
                    <a:pt x="0" y="313228"/>
                  </a:cubicBezTo>
                  <a:cubicBezTo>
                    <a:pt x="-28348" y="158608"/>
                    <a:pt x="26070" y="1403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E8DFEC2-C40C-4221-ADD9-9DB98AC04A7E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6008" y="-32820"/>
                    <a:pt x="219991" y="29881"/>
                    <a:pt x="313228" y="0"/>
                  </a:cubicBezTo>
                  <a:cubicBezTo>
                    <a:pt x="330081" y="141066"/>
                    <a:pt x="291468" y="194453"/>
                    <a:pt x="313228" y="313228"/>
                  </a:cubicBezTo>
                  <a:cubicBezTo>
                    <a:pt x="221312" y="337529"/>
                    <a:pt x="127287" y="280132"/>
                    <a:pt x="0" y="313228"/>
                  </a:cubicBezTo>
                  <a:cubicBezTo>
                    <a:pt x="-2153" y="219687"/>
                    <a:pt x="4183" y="121782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29574" y="-672"/>
                    <a:pt x="212671" y="30668"/>
                    <a:pt x="313228" y="0"/>
                  </a:cubicBezTo>
                  <a:cubicBezTo>
                    <a:pt x="327683" y="141092"/>
                    <a:pt x="278831" y="178112"/>
                    <a:pt x="313228" y="313228"/>
                  </a:cubicBezTo>
                  <a:cubicBezTo>
                    <a:pt x="199131" y="322381"/>
                    <a:pt x="155885" y="283096"/>
                    <a:pt x="0" y="313228"/>
                  </a:cubicBezTo>
                  <a:cubicBezTo>
                    <a:pt x="-20285" y="161511"/>
                    <a:pt x="37420" y="12142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704025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D6BDB6A-5DFF-4D3F-A18C-FA1E7284900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9334" y="-11486"/>
                    <a:pt x="196495" y="32592"/>
                    <a:pt x="313228" y="0"/>
                  </a:cubicBezTo>
                  <a:cubicBezTo>
                    <a:pt x="333518" y="86239"/>
                    <a:pt x="284022" y="211588"/>
                    <a:pt x="313228" y="313228"/>
                  </a:cubicBezTo>
                  <a:cubicBezTo>
                    <a:pt x="232583" y="324373"/>
                    <a:pt x="127360" y="311739"/>
                    <a:pt x="0" y="313228"/>
                  </a:cubicBezTo>
                  <a:cubicBezTo>
                    <a:pt x="-19001" y="215919"/>
                    <a:pt x="33495" y="127800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151808" y="-18402"/>
                    <a:pt x="187126" y="25550"/>
                    <a:pt x="313228" y="0"/>
                  </a:cubicBezTo>
                  <a:cubicBezTo>
                    <a:pt x="350764" y="131227"/>
                    <a:pt x="303604" y="233618"/>
                    <a:pt x="313228" y="313228"/>
                  </a:cubicBezTo>
                  <a:cubicBezTo>
                    <a:pt x="211417" y="343168"/>
                    <a:pt x="151170" y="285782"/>
                    <a:pt x="0" y="313228"/>
                  </a:cubicBezTo>
                  <a:cubicBezTo>
                    <a:pt x="-19039" y="235482"/>
                    <a:pt x="24338" y="14368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2778252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BCCD9076-BE1A-436E-92E2-D9EA3CBB1291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custGeom>
              <a:avLst/>
              <a:gdLst>
                <a:gd name="connsiteX0" fmla="*/ 0 w 313228"/>
                <a:gd name="connsiteY0" fmla="*/ 0 h 313228"/>
                <a:gd name="connsiteX1" fmla="*/ 313228 w 313228"/>
                <a:gd name="connsiteY1" fmla="*/ 0 h 313228"/>
                <a:gd name="connsiteX2" fmla="*/ 313228 w 313228"/>
                <a:gd name="connsiteY2" fmla="*/ 313228 h 313228"/>
                <a:gd name="connsiteX3" fmla="*/ 0 w 313228"/>
                <a:gd name="connsiteY3" fmla="*/ 313228 h 313228"/>
                <a:gd name="connsiteX4" fmla="*/ 0 w 313228"/>
                <a:gd name="connsiteY4" fmla="*/ 0 h 3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28" h="313228" fill="none" extrusionOk="0">
                  <a:moveTo>
                    <a:pt x="0" y="0"/>
                  </a:moveTo>
                  <a:cubicBezTo>
                    <a:pt x="111394" y="-5032"/>
                    <a:pt x="214949" y="3274"/>
                    <a:pt x="313228" y="0"/>
                  </a:cubicBezTo>
                  <a:cubicBezTo>
                    <a:pt x="344529" y="122314"/>
                    <a:pt x="276603" y="207177"/>
                    <a:pt x="313228" y="313228"/>
                  </a:cubicBezTo>
                  <a:cubicBezTo>
                    <a:pt x="162592" y="313272"/>
                    <a:pt x="81766" y="289372"/>
                    <a:pt x="0" y="313228"/>
                  </a:cubicBezTo>
                  <a:cubicBezTo>
                    <a:pt x="-11556" y="215288"/>
                    <a:pt x="34834" y="106016"/>
                    <a:pt x="0" y="0"/>
                  </a:cubicBezTo>
                  <a:close/>
                </a:path>
                <a:path w="313228" h="313228" stroke="0" extrusionOk="0">
                  <a:moveTo>
                    <a:pt x="0" y="0"/>
                  </a:moveTo>
                  <a:cubicBezTo>
                    <a:pt x="85653" y="-36930"/>
                    <a:pt x="180233" y="27437"/>
                    <a:pt x="313228" y="0"/>
                  </a:cubicBezTo>
                  <a:cubicBezTo>
                    <a:pt x="344237" y="119959"/>
                    <a:pt x="303301" y="223073"/>
                    <a:pt x="313228" y="313228"/>
                  </a:cubicBezTo>
                  <a:cubicBezTo>
                    <a:pt x="160982" y="327367"/>
                    <a:pt x="127913" y="276336"/>
                    <a:pt x="0" y="313228"/>
                  </a:cubicBezTo>
                  <a:cubicBezTo>
                    <a:pt x="-6144" y="238946"/>
                    <a:pt x="34412" y="6714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9909794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B94AB4-14DA-4CBE-B5CC-290A4DABBF21}"/>
                  </a:ext>
                </a:extLst>
              </p:cNvPr>
              <p:cNvSpPr txBox="1"/>
              <p:nvPr/>
            </p:nvSpPr>
            <p:spPr>
              <a:xfrm>
                <a:off x="5922353" y="363660"/>
                <a:ext cx="1016000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1600" b="1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B94AB4-14DA-4CBE-B5CC-290A4DABB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353" y="363660"/>
                <a:ext cx="1016000" cy="375744"/>
              </a:xfrm>
              <a:prstGeom prst="rect">
                <a:avLst/>
              </a:prstGeom>
              <a:blipFill>
                <a:blip r:embed="rId7"/>
                <a:stretch>
                  <a:fillRect t="-1639" r="-174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F9D19B-6FC0-4777-95E8-B141ADD37C2F}"/>
                  </a:ext>
                </a:extLst>
              </p:cNvPr>
              <p:cNvSpPr txBox="1"/>
              <p:nvPr/>
            </p:nvSpPr>
            <p:spPr>
              <a:xfrm>
                <a:off x="7274903" y="363660"/>
                <a:ext cx="1016000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1600" b="1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F9D19B-6FC0-4777-95E8-B141ADD37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03" y="363660"/>
                <a:ext cx="1016000" cy="375744"/>
              </a:xfrm>
              <a:prstGeom prst="rect">
                <a:avLst/>
              </a:prstGeom>
              <a:blipFill>
                <a:blip r:embed="rId8"/>
                <a:stretch>
                  <a:fillRect t="-1639" r="-17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66EC253-E899-44C9-9154-0F518CDBC904}"/>
                  </a:ext>
                </a:extLst>
              </p:cNvPr>
              <p:cNvSpPr txBox="1"/>
              <p:nvPr/>
            </p:nvSpPr>
            <p:spPr>
              <a:xfrm>
                <a:off x="8627453" y="363660"/>
                <a:ext cx="1016000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  <m:r>
                                <a:rPr lang="en-US" altLang="ko-KR" sz="1600" b="1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1600" b="1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66EC253-E899-44C9-9154-0F518CDB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53" y="363660"/>
                <a:ext cx="1016000" cy="375744"/>
              </a:xfrm>
              <a:prstGeom prst="rect">
                <a:avLst/>
              </a:prstGeom>
              <a:blipFill>
                <a:blip r:embed="rId9"/>
                <a:stretch>
                  <a:fillRect t="-1639" r="-17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07E2ECC-07B4-4FDF-B116-FF7920F97657}"/>
              </a:ext>
            </a:extLst>
          </p:cNvPr>
          <p:cNvSpPr txBox="1"/>
          <p:nvPr/>
        </p:nvSpPr>
        <p:spPr>
          <a:xfrm>
            <a:off x="1003669" y="828481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Inference process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5D3D36B-8C4E-46C1-8DCD-0AD1F8580EF8}"/>
              </a:ext>
            </a:extLst>
          </p:cNvPr>
          <p:cNvSpPr/>
          <p:nvPr/>
        </p:nvSpPr>
        <p:spPr>
          <a:xfrm>
            <a:off x="5884072" y="2205905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B6DF91B-FC59-49EA-87D4-98BE341F22ED}"/>
              </a:ext>
            </a:extLst>
          </p:cNvPr>
          <p:cNvSpPr/>
          <p:nvPr/>
        </p:nvSpPr>
        <p:spPr>
          <a:xfrm>
            <a:off x="7250705" y="2205905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F11334B-39DE-4E71-9BD3-ED3B9EE4EE4D}"/>
              </a:ext>
            </a:extLst>
          </p:cNvPr>
          <p:cNvSpPr/>
          <p:nvPr/>
        </p:nvSpPr>
        <p:spPr>
          <a:xfrm>
            <a:off x="8607257" y="2205905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906A8F3F-7EEE-4DC9-91BB-BB7EB8B85566}"/>
              </a:ext>
            </a:extLst>
          </p:cNvPr>
          <p:cNvCxnSpPr>
            <a:cxnSpLocks/>
          </p:cNvCxnSpPr>
          <p:nvPr/>
        </p:nvCxnSpPr>
        <p:spPr>
          <a:xfrm flipV="1">
            <a:off x="6392072" y="1997400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9C44F19-B96B-4518-969F-280A303E7903}"/>
              </a:ext>
            </a:extLst>
          </p:cNvPr>
          <p:cNvCxnSpPr>
            <a:cxnSpLocks/>
          </p:cNvCxnSpPr>
          <p:nvPr/>
        </p:nvCxnSpPr>
        <p:spPr>
          <a:xfrm flipV="1">
            <a:off x="7758705" y="1997400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2A40F15A-EDB0-4D87-B160-E53D2BBC59DF}"/>
              </a:ext>
            </a:extLst>
          </p:cNvPr>
          <p:cNvCxnSpPr>
            <a:cxnSpLocks/>
          </p:cNvCxnSpPr>
          <p:nvPr/>
        </p:nvCxnSpPr>
        <p:spPr>
          <a:xfrm flipH="1" flipV="1">
            <a:off x="9118763" y="1997400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AA46311-0B97-488D-A54B-2C52B0A94527}"/>
              </a:ext>
            </a:extLst>
          </p:cNvPr>
          <p:cNvCxnSpPr>
            <a:cxnSpLocks/>
          </p:cNvCxnSpPr>
          <p:nvPr/>
        </p:nvCxnSpPr>
        <p:spPr>
          <a:xfrm flipV="1">
            <a:off x="6399219" y="3465129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14765B7-61C9-4599-9E1E-2E463C9F0E8A}"/>
              </a:ext>
            </a:extLst>
          </p:cNvPr>
          <p:cNvGrpSpPr/>
          <p:nvPr/>
        </p:nvGrpSpPr>
        <p:grpSpPr>
          <a:xfrm>
            <a:off x="6240940" y="3679725"/>
            <a:ext cx="313228" cy="1251520"/>
            <a:chOff x="1354017" y="3679725"/>
            <a:chExt cx="313228" cy="1251520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48F43D6-E131-4677-9495-7D4E18A8F070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B0A0F6D-EC91-4179-A917-8251D431A24E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153EF83-251C-4D73-A3E4-912D88B605D6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2712C56-DE42-4F56-A827-FF9B5B262D06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11441A4-6493-4F13-B0ED-480E74C6F210}"/>
                  </a:ext>
                </a:extLst>
              </p:cNvPr>
              <p:cNvSpPr txBox="1"/>
              <p:nvPr/>
            </p:nvSpPr>
            <p:spPr>
              <a:xfrm>
                <a:off x="5906239" y="490211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𝒁𝒆𝒐𝒓𝒔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11441A4-6493-4F13-B0ED-480E74C6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239" y="4902119"/>
                <a:ext cx="10160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7BC92-168D-40F0-9227-7C2834F59CDF}"/>
                  </a:ext>
                </a:extLst>
              </p:cNvPr>
              <p:cNvSpPr txBox="1"/>
              <p:nvPr/>
            </p:nvSpPr>
            <p:spPr>
              <a:xfrm>
                <a:off x="1958027" y="3225919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𝑬</m:t>
                          </m:r>
                        </m:sub>
                        <m:sup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7BC92-168D-40F0-9227-7C2834F5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27" y="3225919"/>
                <a:ext cx="561068" cy="402674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5CADBC6-AB99-41D3-833F-2408C4B5FEDF}"/>
                  </a:ext>
                </a:extLst>
              </p:cNvPr>
              <p:cNvSpPr txBox="1"/>
              <p:nvPr/>
            </p:nvSpPr>
            <p:spPr>
              <a:xfrm>
                <a:off x="3315329" y="3225919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𝑬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5CADBC6-AB99-41D3-833F-2408C4B5F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329" y="3225919"/>
                <a:ext cx="561068" cy="402674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C924F7F-3AE9-415A-9D6C-994E6AE192B6}"/>
                  </a:ext>
                </a:extLst>
              </p:cNvPr>
              <p:cNvSpPr txBox="1"/>
              <p:nvPr/>
            </p:nvSpPr>
            <p:spPr>
              <a:xfrm>
                <a:off x="6831492" y="3225919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C924F7F-3AE9-415A-9D6C-994E6AE1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492" y="3225919"/>
                <a:ext cx="561068" cy="402674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4C94C7-43F3-4DD0-B8C9-7DF762995FDB}"/>
                  </a:ext>
                </a:extLst>
              </p:cNvPr>
              <p:cNvSpPr txBox="1"/>
              <p:nvPr/>
            </p:nvSpPr>
            <p:spPr>
              <a:xfrm>
                <a:off x="8213637" y="3225919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4C94C7-43F3-4DD0-B8C9-7DF762995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637" y="3225919"/>
                <a:ext cx="561068" cy="402674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3D5E23-DE27-4CC7-8102-17D202DEA2EB}"/>
                  </a:ext>
                </a:extLst>
              </p:cNvPr>
              <p:cNvSpPr txBox="1"/>
              <p:nvPr/>
            </p:nvSpPr>
            <p:spPr>
              <a:xfrm>
                <a:off x="6372631" y="2624348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3D5E23-DE27-4CC7-8102-17D202DEA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31" y="2624348"/>
                <a:ext cx="561068" cy="402674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4597348-4B89-4569-A69C-F1F68D6BA61A}"/>
                  </a:ext>
                </a:extLst>
              </p:cNvPr>
              <p:cNvSpPr txBox="1"/>
              <p:nvPr/>
            </p:nvSpPr>
            <p:spPr>
              <a:xfrm>
                <a:off x="7729182" y="2624348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4597348-4B89-4569-A69C-F1F68D6BA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182" y="2624348"/>
                <a:ext cx="561068" cy="402674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86D3DA3-8063-480B-A14C-4C27C5149104}"/>
                  </a:ext>
                </a:extLst>
              </p:cNvPr>
              <p:cNvSpPr txBox="1"/>
              <p:nvPr/>
            </p:nvSpPr>
            <p:spPr>
              <a:xfrm>
                <a:off x="9095108" y="2624348"/>
                <a:ext cx="561068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𝑫</m:t>
                          </m:r>
                        </m:sub>
                        <m:sup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  <m:r>
                            <a:rPr lang="en-US" altLang="ko-KR" sz="1600" b="1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86D3DA3-8063-480B-A14C-4C27C514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108" y="2624348"/>
                <a:ext cx="561068" cy="402674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A760A7A1-4013-4D5F-B4BC-01464EF4CE29}"/>
              </a:ext>
            </a:extLst>
          </p:cNvPr>
          <p:cNvCxnSpPr>
            <a:cxnSpLocks/>
            <a:stCxn id="144" idx="3"/>
            <a:endCxn id="116" idx="1"/>
          </p:cNvCxnSpPr>
          <p:nvPr/>
        </p:nvCxnSpPr>
        <p:spPr>
          <a:xfrm>
            <a:off x="6547800" y="1216504"/>
            <a:ext cx="1051534" cy="2935472"/>
          </a:xfrm>
          <a:prstGeom prst="curvedConnector3">
            <a:avLst/>
          </a:prstGeom>
          <a:ln w="19050">
            <a:solidFill>
              <a:schemeClr val="bg2">
                <a:lumMod val="50000"/>
                <a:alpha val="8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D4C400A-E2E4-42CE-9CB2-8E2D6A63555A}"/>
              </a:ext>
            </a:extLst>
          </p:cNvPr>
          <p:cNvCxnSpPr>
            <a:cxnSpLocks/>
            <a:stCxn id="149" idx="3"/>
            <a:endCxn id="121" idx="1"/>
          </p:cNvCxnSpPr>
          <p:nvPr/>
        </p:nvCxnSpPr>
        <p:spPr>
          <a:xfrm>
            <a:off x="7912562" y="1216504"/>
            <a:ext cx="1059587" cy="2935472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  <a:alpha val="8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73E9A1-BF5C-425E-9A27-3EF422DC9CB6}"/>
              </a:ext>
            </a:extLst>
          </p:cNvPr>
          <p:cNvGrpSpPr/>
          <p:nvPr/>
        </p:nvGrpSpPr>
        <p:grpSpPr>
          <a:xfrm>
            <a:off x="737643" y="3019986"/>
            <a:ext cx="313228" cy="1251520"/>
            <a:chOff x="1354017" y="3679725"/>
            <a:chExt cx="313228" cy="12515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DEE1D2-80FC-43F1-AFE3-D5EB9EB67059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A76BA83-2FA3-43CA-BE5B-9D16CAD176C3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0CB77C-B151-4697-B14F-1ACA9B11BBBE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B10198-82C3-4B4B-B0B4-9B13CD54B578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3FDC7E-98CF-470A-983A-2DF3438A423E}"/>
              </a:ext>
            </a:extLst>
          </p:cNvPr>
          <p:cNvGrpSpPr/>
          <p:nvPr/>
        </p:nvGrpSpPr>
        <p:grpSpPr>
          <a:xfrm>
            <a:off x="1049216" y="3019986"/>
            <a:ext cx="313228" cy="1251520"/>
            <a:chOff x="1354017" y="3679725"/>
            <a:chExt cx="313228" cy="12515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4F2EA2-D170-494D-9A2C-B20937C1B1AE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1F5DF6-B1DE-4391-A451-A4B174126BC2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4580245-8487-405B-8DCA-9BD94E3F9254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645D26-3EFA-446F-97B7-F905B1AD9718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1A8ADA-DCC4-4DBC-A9FF-9E53F1595C3E}"/>
              </a:ext>
            </a:extLst>
          </p:cNvPr>
          <p:cNvGrpSpPr/>
          <p:nvPr/>
        </p:nvGrpSpPr>
        <p:grpSpPr>
          <a:xfrm>
            <a:off x="1360789" y="3019986"/>
            <a:ext cx="313228" cy="1251520"/>
            <a:chOff x="1354017" y="3679725"/>
            <a:chExt cx="313228" cy="12515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E4BDAE-7821-4CB5-B678-68A3054DCCB5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6C84FC-9F98-4FE6-9B47-A3620706E59D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6EF6434-4D1E-4325-8EFB-CDE84E11DFE2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E6C161-B668-44F6-A50F-093073EE0EC4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01C1CC-BA3C-4AC4-A699-37C49A437ED4}"/>
              </a:ext>
            </a:extLst>
          </p:cNvPr>
          <p:cNvGrpSpPr/>
          <p:nvPr/>
        </p:nvGrpSpPr>
        <p:grpSpPr>
          <a:xfrm>
            <a:off x="1672362" y="3019986"/>
            <a:ext cx="313228" cy="1251520"/>
            <a:chOff x="1354017" y="3679725"/>
            <a:chExt cx="313228" cy="12515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7AC5A7-80D7-43F9-A399-ECB5FCC9C430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5C79FB-AD11-4506-B4D5-DFC515A7E4A0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ACA911B-E025-433C-A6ED-0575BAF4AA98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00FDA5-384D-4263-9717-462F96D27EE4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3C5D6B-226A-4F4E-B8BE-D067B545C4D5}"/>
              </a:ext>
            </a:extLst>
          </p:cNvPr>
          <p:cNvGrpSpPr/>
          <p:nvPr/>
        </p:nvGrpSpPr>
        <p:grpSpPr>
          <a:xfrm>
            <a:off x="1977162" y="3019986"/>
            <a:ext cx="313228" cy="1251520"/>
            <a:chOff x="1354017" y="3679725"/>
            <a:chExt cx="313228" cy="125152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A786DF-ECA7-41CF-8347-7206C2B89FB5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4E30E2-3226-4AFC-B221-D53C6BBC80E7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8808EE-7C31-43FA-BD21-FB471D5D5A8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C2F60E9-DC46-42F4-876C-193616BF89AF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42C7DB-F3EB-4FFE-817F-6B05917AB26B}"/>
              </a:ext>
            </a:extLst>
          </p:cNvPr>
          <p:cNvGrpSpPr/>
          <p:nvPr/>
        </p:nvGrpSpPr>
        <p:grpSpPr>
          <a:xfrm>
            <a:off x="2288735" y="3019986"/>
            <a:ext cx="313228" cy="1251520"/>
            <a:chOff x="1354017" y="3679725"/>
            <a:chExt cx="313228" cy="125152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C9154E-97EA-4B76-87A0-E13E72496B6A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5BC2497-3F66-467C-8E36-67FF92F082E6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760943F-065F-4AE5-9A44-0ED3B6EE0D42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0D2157-9840-43BF-9D18-D9B825E06D9C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CADABE6-6FEF-455F-B8CE-1BBE8CA8746D}"/>
              </a:ext>
            </a:extLst>
          </p:cNvPr>
          <p:cNvGrpSpPr/>
          <p:nvPr/>
        </p:nvGrpSpPr>
        <p:grpSpPr>
          <a:xfrm>
            <a:off x="2600310" y="3019986"/>
            <a:ext cx="313228" cy="1251520"/>
            <a:chOff x="1354017" y="3679725"/>
            <a:chExt cx="313228" cy="125152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00AC26-9A0F-4E01-B5B2-DBE7F83541BF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0A6397-5CD9-4266-B202-1AE4DC4BE415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FAD6AD-A3EC-470C-8793-A65C117A9CDB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C90D8CD-8E7E-4F49-83C8-3D3CD8EE1233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57E0E36-6B9B-4D09-90C8-959B48F00B2E}"/>
              </a:ext>
            </a:extLst>
          </p:cNvPr>
          <p:cNvGrpSpPr/>
          <p:nvPr/>
        </p:nvGrpSpPr>
        <p:grpSpPr>
          <a:xfrm>
            <a:off x="2911883" y="3019986"/>
            <a:ext cx="313228" cy="1251520"/>
            <a:chOff x="1354017" y="3679725"/>
            <a:chExt cx="313228" cy="12515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046EB7-769F-45A0-B37E-B09D3496B277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8EC2C7D-AA71-4E61-AB49-371AA141A290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247F58-4141-4586-BDD0-7CB2D40408A2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AD61A6B-BA8E-46A0-910B-5D76C74288BD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A66F4F9-724C-4291-8C57-8C4E6EC97F66}"/>
              </a:ext>
            </a:extLst>
          </p:cNvPr>
          <p:cNvGrpSpPr/>
          <p:nvPr/>
        </p:nvGrpSpPr>
        <p:grpSpPr>
          <a:xfrm>
            <a:off x="3223456" y="3019986"/>
            <a:ext cx="313228" cy="1251520"/>
            <a:chOff x="1354017" y="3679725"/>
            <a:chExt cx="313228" cy="125152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3D9A8EE-7A6E-4F50-8194-2D90BAA048D8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5632A2-0499-484B-A599-1B093647A01C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2C821EB-AFB3-47AF-9932-7A525F94F26C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243E423-7CEC-424A-97A8-BB5A36200C83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9B0789C-7D0A-4260-B365-C7C38D0E11C6}"/>
              </a:ext>
            </a:extLst>
          </p:cNvPr>
          <p:cNvGrpSpPr/>
          <p:nvPr/>
        </p:nvGrpSpPr>
        <p:grpSpPr>
          <a:xfrm>
            <a:off x="3535029" y="3019986"/>
            <a:ext cx="313228" cy="1251520"/>
            <a:chOff x="1354017" y="3679725"/>
            <a:chExt cx="313228" cy="125152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65A916-7527-4523-8599-8091A87A2B9D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60FA231-46BE-41C4-AA4E-5114B2C57549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9EE02F-EAF2-434E-93F8-3FAFE700EC74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DE6E99-69B9-4694-B475-91A4D92584ED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50E08A3-8174-4653-8EA5-6EFD44A57869}"/>
              </a:ext>
            </a:extLst>
          </p:cNvPr>
          <p:cNvGrpSpPr/>
          <p:nvPr/>
        </p:nvGrpSpPr>
        <p:grpSpPr>
          <a:xfrm>
            <a:off x="3839829" y="3019986"/>
            <a:ext cx="313228" cy="1251520"/>
            <a:chOff x="1354017" y="3679725"/>
            <a:chExt cx="313228" cy="1251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8DD2869-7D76-47C8-A2C8-A00E4610BF1C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0FEC1BA-F811-494B-9F2C-0C6D3BCDC5D0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FB9D6D1-C734-4A8C-B95C-D980ED67ABE4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92D56C9-2DD6-4781-9123-77C953833021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1963B08-E779-43F5-8C92-1EBEDE2031CB}"/>
              </a:ext>
            </a:extLst>
          </p:cNvPr>
          <p:cNvGrpSpPr/>
          <p:nvPr/>
        </p:nvGrpSpPr>
        <p:grpSpPr>
          <a:xfrm>
            <a:off x="4151402" y="3019986"/>
            <a:ext cx="313228" cy="1251520"/>
            <a:chOff x="1354017" y="3679725"/>
            <a:chExt cx="313228" cy="125152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BC23791-425C-4EBE-A049-1D7DE22D7047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703A234-3532-4DE8-A7AB-2970B4E1EBD7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F861B02-922E-4475-B7C6-CD3373488042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A094674-03A1-435B-B122-2DB483C991FC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2B5E738-4199-4BCB-8638-DB68BBFB88FB}"/>
              </a:ext>
            </a:extLst>
          </p:cNvPr>
          <p:cNvGrpSpPr/>
          <p:nvPr/>
        </p:nvGrpSpPr>
        <p:grpSpPr>
          <a:xfrm>
            <a:off x="4462976" y="3019986"/>
            <a:ext cx="313228" cy="1251520"/>
            <a:chOff x="1354017" y="3679725"/>
            <a:chExt cx="313228" cy="125152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C62C2B7-2544-4314-84C6-BBD562569DB6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0C5A4C-63B4-471A-B8C6-1BA22D536B93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FDBBA70-68BA-430F-B7CF-F44A9885AD87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037917F-8771-415E-8439-5FF0F9613A3E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05793A8-405A-4CF4-A186-A5C66D258C20}"/>
              </a:ext>
            </a:extLst>
          </p:cNvPr>
          <p:cNvGrpSpPr/>
          <p:nvPr/>
        </p:nvGrpSpPr>
        <p:grpSpPr>
          <a:xfrm>
            <a:off x="4774549" y="3019986"/>
            <a:ext cx="313228" cy="1251520"/>
            <a:chOff x="1354017" y="3679725"/>
            <a:chExt cx="313228" cy="125152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82C7EBB-1188-42B1-88D3-8734C4C820FF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904CBBE-AD84-46DD-A6E1-79980F7F54F2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D79A79A-B401-43EC-AA61-5795E1F9635D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43BA30-7177-4D9B-B4F3-963AB05B0641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C7CD6E3-A850-4B04-AB22-3A64E3BC281A}"/>
              </a:ext>
            </a:extLst>
          </p:cNvPr>
          <p:cNvGrpSpPr/>
          <p:nvPr/>
        </p:nvGrpSpPr>
        <p:grpSpPr>
          <a:xfrm>
            <a:off x="5086122" y="3019986"/>
            <a:ext cx="313228" cy="1251520"/>
            <a:chOff x="1354017" y="3679725"/>
            <a:chExt cx="313228" cy="125152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21FB3C-3E7A-4B66-BBC0-CB41ED0AD8A9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013A829-8683-4757-8561-BEC991D7772F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0A8F1E5-A392-4AE4-AAE1-FDFCDBCDD83B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145F928-2385-4D50-8BD7-1115981A830F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505A4F3-BAE3-4CBC-A287-E9BE12272235}"/>
              </a:ext>
            </a:extLst>
          </p:cNvPr>
          <p:cNvGrpSpPr/>
          <p:nvPr/>
        </p:nvGrpSpPr>
        <p:grpSpPr>
          <a:xfrm>
            <a:off x="5397695" y="3019986"/>
            <a:ext cx="313228" cy="1251520"/>
            <a:chOff x="1354017" y="3679725"/>
            <a:chExt cx="313228" cy="125152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37D939C-0DC3-4D4B-9882-1B0FBAAD6AD7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BE7DEF1-4126-4F5A-9250-F65501088E97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2E8693D-3DDF-4D15-ACDE-38CE5D93B6F7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65CD02-DA1F-4B53-A183-C91B5ED66978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440CB09-7892-4B4E-A240-BBF3E6F1D222}"/>
              </a:ext>
            </a:extLst>
          </p:cNvPr>
          <p:cNvGrpSpPr/>
          <p:nvPr/>
        </p:nvGrpSpPr>
        <p:grpSpPr>
          <a:xfrm>
            <a:off x="5702495" y="3019986"/>
            <a:ext cx="313228" cy="1251520"/>
            <a:chOff x="1354017" y="3679725"/>
            <a:chExt cx="313228" cy="125152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113EAD-69BB-4D9A-96CE-113089FE44AE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6E3DD7B-227C-467F-8C3B-82B1B8947E6D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CE48374-D34C-46AD-AC98-8B4059DB621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FAA7EE2-D5ED-46B7-838E-2ACBD18E65FD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841A2A4-1D46-433D-B6AC-C5DE8B2692DC}"/>
              </a:ext>
            </a:extLst>
          </p:cNvPr>
          <p:cNvGrpSpPr/>
          <p:nvPr/>
        </p:nvGrpSpPr>
        <p:grpSpPr>
          <a:xfrm>
            <a:off x="6014068" y="3019986"/>
            <a:ext cx="313228" cy="1251520"/>
            <a:chOff x="1354017" y="3679725"/>
            <a:chExt cx="313228" cy="125152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1E28001-29F8-4BF5-844D-91C2D1541FAC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1261DCE-C6DE-46DB-9207-B3D7B8BCE60C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DAC5610-2B49-4A81-A3C9-6EB2577FBFB5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DCC171-EBE4-442C-BAB0-370632C49DA1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F1D11BE-3831-436F-888B-C92140B41AB2}"/>
              </a:ext>
            </a:extLst>
          </p:cNvPr>
          <p:cNvGrpSpPr/>
          <p:nvPr/>
        </p:nvGrpSpPr>
        <p:grpSpPr>
          <a:xfrm>
            <a:off x="6325643" y="3019986"/>
            <a:ext cx="313228" cy="1251520"/>
            <a:chOff x="1354017" y="3679725"/>
            <a:chExt cx="313228" cy="125152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68162DA-1B46-4F0C-99CE-090F2B78B763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6675DBF-3029-463A-B811-04F23EC13906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59759EC-472D-4E7F-9A58-057548E2E341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DC95271-1AB7-47F7-9B58-2F0F019C8D25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27A4DA8-7ECD-4E0A-A5A8-92E9D7E70285}"/>
              </a:ext>
            </a:extLst>
          </p:cNvPr>
          <p:cNvGrpSpPr/>
          <p:nvPr/>
        </p:nvGrpSpPr>
        <p:grpSpPr>
          <a:xfrm>
            <a:off x="6637216" y="3019986"/>
            <a:ext cx="313228" cy="1251520"/>
            <a:chOff x="1354017" y="3679725"/>
            <a:chExt cx="313228" cy="125152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DC300D5-7367-42B1-AAC7-3644B5AD9DF8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AA401B-BEA2-4969-BBC3-221A4D3B3A6C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1ACA90D-DA79-44FB-AE97-FFD5899258FC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BCD4E86-2CE8-461D-88A1-389C235E90EF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C9BDEF5-0445-48ED-A803-36477D85F73B}"/>
              </a:ext>
            </a:extLst>
          </p:cNvPr>
          <p:cNvGrpSpPr/>
          <p:nvPr/>
        </p:nvGrpSpPr>
        <p:grpSpPr>
          <a:xfrm>
            <a:off x="6948789" y="3019986"/>
            <a:ext cx="313228" cy="1251520"/>
            <a:chOff x="1354017" y="3679725"/>
            <a:chExt cx="313228" cy="125152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CB765CF-5D8E-467F-84B3-16E2D0FD703F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0998F62-950E-4568-BFF9-105CF7C05F14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E4330C6-3E2F-4F4C-A420-707BBEBEF82D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10277E1-0E8F-4705-B7D6-B41C7B752FA6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1B37C64-109F-4E72-A709-8AEA156E59E7}"/>
              </a:ext>
            </a:extLst>
          </p:cNvPr>
          <p:cNvGrpSpPr/>
          <p:nvPr/>
        </p:nvGrpSpPr>
        <p:grpSpPr>
          <a:xfrm>
            <a:off x="7260362" y="3019986"/>
            <a:ext cx="313228" cy="1251520"/>
            <a:chOff x="1354017" y="3679725"/>
            <a:chExt cx="313228" cy="125152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6BB4FDA-F018-4246-8B5D-446FE96CB038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231D10D-847C-447B-8A99-6B152034274C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F98C67-8C94-44C3-BF97-87C51CF8D655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4A04CF-4C5A-4732-ABBF-AA50CB64B8AA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9F0CAB5-3E1A-4D79-B00E-88FADE36E245}"/>
              </a:ext>
            </a:extLst>
          </p:cNvPr>
          <p:cNvGrpSpPr/>
          <p:nvPr/>
        </p:nvGrpSpPr>
        <p:grpSpPr>
          <a:xfrm>
            <a:off x="7565162" y="3019986"/>
            <a:ext cx="313228" cy="1251520"/>
            <a:chOff x="1354017" y="3679725"/>
            <a:chExt cx="313228" cy="125152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12F3FEA-9435-4ACF-A8EC-8B699F915343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ABC0E97-A188-4132-8211-69F9A4F337C4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8F34E4E-276B-46F9-A1E1-D1CBF4F7DE47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F16AC5-C551-444E-9EB4-ECF683E110A7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7E7E5B6-CE20-4B40-AA6B-B19EA205F433}"/>
              </a:ext>
            </a:extLst>
          </p:cNvPr>
          <p:cNvGrpSpPr/>
          <p:nvPr/>
        </p:nvGrpSpPr>
        <p:grpSpPr>
          <a:xfrm>
            <a:off x="7876735" y="3019986"/>
            <a:ext cx="313228" cy="1251520"/>
            <a:chOff x="1354017" y="3679725"/>
            <a:chExt cx="313228" cy="125152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F036A82-A936-4A69-AA98-7773820BABF3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C39365F-8270-4AEF-987B-00CC49D986C8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11B5376-4CC9-49AE-ABF8-3E93A8FF8D2D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1ABD9BC-0B0D-40EF-A0CD-81B8B1AF198D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297C39F-5C7E-455F-84C4-6664C0F2E727}"/>
                  </a:ext>
                </a:extLst>
              </p:cNvPr>
              <p:cNvSpPr txBox="1"/>
              <p:nvPr/>
            </p:nvSpPr>
            <p:spPr>
              <a:xfrm>
                <a:off x="3112727" y="2439685"/>
                <a:ext cx="14285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정상 데이터</a:t>
                </a:r>
                <a:r>
                  <a:rPr lang="en-US" altLang="ko-KR" sz="105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𝑵𝒐𝒓𝒎𝒂𝒍</m:t>
                    </m:r>
                  </m:oMath>
                </a14:m>
                <a:r>
                  <a:rPr lang="en-US" altLang="ko-KR" sz="105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105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297C39F-5C7E-455F-84C4-6664C0F2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27" y="2439685"/>
                <a:ext cx="1428597" cy="25391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오른쪽 중괄호 135">
            <a:extLst>
              <a:ext uri="{FF2B5EF4-FFF2-40B4-BE49-F238E27FC236}">
                <a16:creationId xmlns:a16="http://schemas.microsoft.com/office/drawing/2014/main" id="{FDBCBCBD-1DA0-433D-A253-43FF256565A3}"/>
              </a:ext>
            </a:extLst>
          </p:cNvPr>
          <p:cNvSpPr/>
          <p:nvPr/>
        </p:nvSpPr>
        <p:spPr>
          <a:xfrm rot="16200000">
            <a:off x="4070378" y="-391406"/>
            <a:ext cx="160360" cy="65126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중괄호 136">
            <a:extLst>
              <a:ext uri="{FF2B5EF4-FFF2-40B4-BE49-F238E27FC236}">
                <a16:creationId xmlns:a16="http://schemas.microsoft.com/office/drawing/2014/main" id="{3D82D706-54E5-4003-9AAE-DB0A67B9F8D0}"/>
              </a:ext>
            </a:extLst>
          </p:cNvPr>
          <p:cNvSpPr/>
          <p:nvPr/>
        </p:nvSpPr>
        <p:spPr>
          <a:xfrm rot="16200000">
            <a:off x="9037628" y="1467102"/>
            <a:ext cx="160360" cy="2795584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D62D557-AE17-4E88-B21D-CC80DC1A2975}"/>
                  </a:ext>
                </a:extLst>
              </p:cNvPr>
              <p:cNvSpPr txBox="1"/>
              <p:nvPr/>
            </p:nvSpPr>
            <p:spPr>
              <a:xfrm>
                <a:off x="7936317" y="2439685"/>
                <a:ext cx="170752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비정상 데이터</a:t>
                </a:r>
                <a:r>
                  <a:rPr lang="en-US" altLang="ko-KR" sz="105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𝑨𝒃𝒏𝒐𝒓𝒎𝒂𝒍</m:t>
                    </m:r>
                  </m:oMath>
                </a14:m>
                <a:r>
                  <a:rPr lang="en-US" altLang="ko-KR" sz="105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105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D62D557-AE17-4E88-B21D-CC80DC1A2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317" y="2439685"/>
                <a:ext cx="1707520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오른쪽 중괄호 139">
            <a:extLst>
              <a:ext uri="{FF2B5EF4-FFF2-40B4-BE49-F238E27FC236}">
                <a16:creationId xmlns:a16="http://schemas.microsoft.com/office/drawing/2014/main" id="{579995BD-0591-4DF4-8C48-33ADAA03FC6D}"/>
              </a:ext>
            </a:extLst>
          </p:cNvPr>
          <p:cNvSpPr/>
          <p:nvPr/>
        </p:nvSpPr>
        <p:spPr>
          <a:xfrm rot="5400000">
            <a:off x="1755218" y="3498554"/>
            <a:ext cx="160360" cy="1882280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94F5427-BCB0-4AF6-881A-76AE8D3E64DC}"/>
                  </a:ext>
                </a:extLst>
              </p:cNvPr>
              <p:cNvSpPr txBox="1"/>
              <p:nvPr/>
            </p:nvSpPr>
            <p:spPr>
              <a:xfrm>
                <a:off x="1336610" y="4607882"/>
                <a:ext cx="117891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학습용 데이터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10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94F5427-BCB0-4AF6-881A-76AE8D3E6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10" y="4607882"/>
                <a:ext cx="1178912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2CFFC7B-7E3B-49D3-A184-F7BD375E29FA}"/>
                  </a:ext>
                </a:extLst>
              </p:cNvPr>
              <p:cNvSpPr txBox="1"/>
              <p:nvPr/>
            </p:nvSpPr>
            <p:spPr>
              <a:xfrm>
                <a:off x="3061823" y="4607882"/>
                <a:ext cx="1259639" cy="429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𝑇h𝑟𝑒𝑠h𝑜𝑙𝑑</m:t>
                      </m:r>
                    </m:oMath>
                  </m:oMathPara>
                </a14:m>
                <a:endParaRPr lang="en-US" altLang="ko-KR" sz="10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생성용 데이터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10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2CFFC7B-7E3B-49D3-A184-F7BD375E2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23" y="4607882"/>
                <a:ext cx="1259639" cy="429348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72C325F-8B40-4594-BF2D-14DDBC45848B}"/>
                  </a:ext>
                </a:extLst>
              </p:cNvPr>
              <p:cNvSpPr txBox="1"/>
              <p:nvPr/>
            </p:nvSpPr>
            <p:spPr>
              <a:xfrm>
                <a:off x="4682872" y="4607882"/>
                <a:ext cx="1225977" cy="26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accent6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검증용 데이터</a:t>
                </a:r>
                <a:r>
                  <a:rPr lang="en-US" altLang="ko-KR" sz="1050" dirty="0">
                    <a:solidFill>
                      <a:schemeClr val="accent6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050" dirty="0">
                    <a:solidFill>
                      <a:schemeClr val="accent6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1050" dirty="0">
                  <a:solidFill>
                    <a:schemeClr val="accent6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72C325F-8B40-4594-BF2D-14DDBC458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72" y="4607882"/>
                <a:ext cx="1225977" cy="267766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6A9E47B-C83B-4495-8D3D-5A9F407177A5}"/>
              </a:ext>
            </a:extLst>
          </p:cNvPr>
          <p:cNvGrpSpPr/>
          <p:nvPr/>
        </p:nvGrpSpPr>
        <p:grpSpPr>
          <a:xfrm>
            <a:off x="8193427" y="3019986"/>
            <a:ext cx="313228" cy="1251520"/>
            <a:chOff x="1354017" y="3679725"/>
            <a:chExt cx="313228" cy="1251520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A7D2900D-3DAC-4E7D-8E38-D55AA1F5B109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2C188AF-7B85-4111-90DD-E846EBBF8E69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DAE6E1C-56ED-4EEC-9978-B79A2D395BB3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D6B3C52-0550-4DD8-AC62-2991A71E32F1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FDB9721-B6DF-4144-99F9-1282544AFFFC}"/>
              </a:ext>
            </a:extLst>
          </p:cNvPr>
          <p:cNvGrpSpPr/>
          <p:nvPr/>
        </p:nvGrpSpPr>
        <p:grpSpPr>
          <a:xfrm>
            <a:off x="8505000" y="3019986"/>
            <a:ext cx="313228" cy="1251520"/>
            <a:chOff x="1354017" y="3679725"/>
            <a:chExt cx="313228" cy="125152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EBD8047-B63D-4ED2-9F7D-405720BFF3A7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A0DE95A-7F5F-4C31-A7B0-FCA3DB64BAE8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8A88B91-37A3-44A3-B9F2-425AD13C5AB4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F4FCD75-C5CE-4973-A9FB-C0AC36236704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7DA72BF-1E30-4010-9706-FC9A7589D762}"/>
              </a:ext>
            </a:extLst>
          </p:cNvPr>
          <p:cNvGrpSpPr/>
          <p:nvPr/>
        </p:nvGrpSpPr>
        <p:grpSpPr>
          <a:xfrm>
            <a:off x="8816575" y="3019986"/>
            <a:ext cx="313228" cy="1251520"/>
            <a:chOff x="1354017" y="3679725"/>
            <a:chExt cx="313228" cy="125152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C75CB15-B84D-4906-AE97-078DF51700A3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56DE568-BFF4-477C-AD35-BD32083D2182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55AE6910-1E75-4AB3-97AE-2A43CD6C7E3E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060D6F-B3D2-46DE-B3C7-103BEA6C1B31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D993E1B-884D-4670-B934-838C3CC02FCF}"/>
              </a:ext>
            </a:extLst>
          </p:cNvPr>
          <p:cNvGrpSpPr/>
          <p:nvPr/>
        </p:nvGrpSpPr>
        <p:grpSpPr>
          <a:xfrm>
            <a:off x="9128148" y="3019986"/>
            <a:ext cx="313228" cy="1251520"/>
            <a:chOff x="1354017" y="3679725"/>
            <a:chExt cx="313228" cy="125152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2EC370C2-C88D-45A2-B1FC-7CE95EAA6219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49DAAE3-5BC7-491E-989D-2F87F68C3B0F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016D79E-FE1A-447C-BBD7-AA7E576E597A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446F3B0-B309-4870-9D29-A74EE22E1825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10FB0FAF-DA02-498F-97FF-1680B87B6C7D}"/>
              </a:ext>
            </a:extLst>
          </p:cNvPr>
          <p:cNvGrpSpPr/>
          <p:nvPr/>
        </p:nvGrpSpPr>
        <p:grpSpPr>
          <a:xfrm>
            <a:off x="9439721" y="3019986"/>
            <a:ext cx="313228" cy="1251520"/>
            <a:chOff x="1354017" y="3679725"/>
            <a:chExt cx="313228" cy="125152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F14ADA6B-A9D5-4D71-AE71-BEB949E9BC52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B989CF-9E1B-4987-8427-E8D19F971C45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979A97AC-27C1-4B70-B399-98C8F7F48ADD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6A19541-2187-46C9-8F99-02A303487F69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F54E3545-FAC6-4261-8100-A647B491E5CF}"/>
              </a:ext>
            </a:extLst>
          </p:cNvPr>
          <p:cNvGrpSpPr/>
          <p:nvPr/>
        </p:nvGrpSpPr>
        <p:grpSpPr>
          <a:xfrm>
            <a:off x="9751294" y="3019986"/>
            <a:ext cx="313228" cy="1251520"/>
            <a:chOff x="1354017" y="3679725"/>
            <a:chExt cx="313228" cy="1251520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630AD3F-D072-41F1-93BD-92AEB698ED53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B0FAF46-C810-4FBC-884F-6813860A8793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483DFE1-1881-485B-9757-D0220F8D6627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7314ED4-FA04-4858-B027-3D695DC7B8AC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339FFA7-EBC6-4DA0-B09C-3EEBDF5DF04C}"/>
              </a:ext>
            </a:extLst>
          </p:cNvPr>
          <p:cNvGrpSpPr/>
          <p:nvPr/>
        </p:nvGrpSpPr>
        <p:grpSpPr>
          <a:xfrm>
            <a:off x="10056094" y="3019986"/>
            <a:ext cx="313228" cy="1251520"/>
            <a:chOff x="1354017" y="3679725"/>
            <a:chExt cx="313228" cy="1251520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B378C71-507E-4798-9DEB-71A50A821B4E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C4B0E6D9-2059-4640-BC87-4927DC585BE4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212DACC-2A2E-4025-B048-2295DD1885CC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A9A1017-A806-4A9B-B301-634E728AD04F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F234A2B-87E0-4BE8-93EC-A3B024EA2342}"/>
              </a:ext>
            </a:extLst>
          </p:cNvPr>
          <p:cNvGrpSpPr/>
          <p:nvPr/>
        </p:nvGrpSpPr>
        <p:grpSpPr>
          <a:xfrm>
            <a:off x="10367667" y="3019986"/>
            <a:ext cx="313228" cy="1251520"/>
            <a:chOff x="1354017" y="3679725"/>
            <a:chExt cx="313228" cy="1251520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DD8EEAAB-F965-4A96-A7C9-2893445631AB}"/>
                </a:ext>
              </a:extLst>
            </p:cNvPr>
            <p:cNvSpPr/>
            <p:nvPr/>
          </p:nvSpPr>
          <p:spPr>
            <a:xfrm>
              <a:off x="1354017" y="3679725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EBB0923-C1AB-4545-A669-CC806EA02C3F}"/>
                </a:ext>
              </a:extLst>
            </p:cNvPr>
            <p:cNvSpPr/>
            <p:nvPr/>
          </p:nvSpPr>
          <p:spPr>
            <a:xfrm>
              <a:off x="1354017" y="3995362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89A81B4-3849-45CC-9E36-C87CA74FA3F6}"/>
                </a:ext>
              </a:extLst>
            </p:cNvPr>
            <p:cNvSpPr/>
            <p:nvPr/>
          </p:nvSpPr>
          <p:spPr>
            <a:xfrm>
              <a:off x="1354017" y="4305546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324C6669-1DA0-4235-BA79-3BA3655A759A}"/>
                </a:ext>
              </a:extLst>
            </p:cNvPr>
            <p:cNvSpPr/>
            <p:nvPr/>
          </p:nvSpPr>
          <p:spPr>
            <a:xfrm>
              <a:off x="1354017" y="4618017"/>
              <a:ext cx="313228" cy="3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6" name="오른쪽 중괄호 185">
            <a:extLst>
              <a:ext uri="{FF2B5EF4-FFF2-40B4-BE49-F238E27FC236}">
                <a16:creationId xmlns:a16="http://schemas.microsoft.com/office/drawing/2014/main" id="{5B3B29BE-1AA1-4519-BA8E-A829FEBB1627}"/>
              </a:ext>
            </a:extLst>
          </p:cNvPr>
          <p:cNvSpPr/>
          <p:nvPr/>
        </p:nvSpPr>
        <p:spPr>
          <a:xfrm rot="5400000">
            <a:off x="6697231" y="3810251"/>
            <a:ext cx="160360" cy="1258889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중괄호 186">
            <a:extLst>
              <a:ext uri="{FF2B5EF4-FFF2-40B4-BE49-F238E27FC236}">
                <a16:creationId xmlns:a16="http://schemas.microsoft.com/office/drawing/2014/main" id="{93BFCE3A-70AF-4F51-A7D8-6D15F0B2FC0B}"/>
              </a:ext>
            </a:extLst>
          </p:cNvPr>
          <p:cNvSpPr/>
          <p:nvPr/>
        </p:nvSpPr>
        <p:spPr>
          <a:xfrm rot="5400000">
            <a:off x="5152398" y="3826706"/>
            <a:ext cx="160360" cy="1225977"/>
          </a:xfrm>
          <a:prstGeom prst="rightBrac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오른쪽 중괄호 187">
            <a:extLst>
              <a:ext uri="{FF2B5EF4-FFF2-40B4-BE49-F238E27FC236}">
                <a16:creationId xmlns:a16="http://schemas.microsoft.com/office/drawing/2014/main" id="{0677B3E5-EFCB-45D9-B195-3B62D9EC012A}"/>
              </a:ext>
            </a:extLst>
          </p:cNvPr>
          <p:cNvSpPr/>
          <p:nvPr/>
        </p:nvSpPr>
        <p:spPr>
          <a:xfrm rot="5400000">
            <a:off x="3614173" y="3809875"/>
            <a:ext cx="160360" cy="1259639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7C27ACC-538A-438E-A61A-0EA906A773FD}"/>
                  </a:ext>
                </a:extLst>
              </p:cNvPr>
              <p:cNvSpPr txBox="1"/>
              <p:nvPr/>
            </p:nvSpPr>
            <p:spPr>
              <a:xfrm>
                <a:off x="6203861" y="4607882"/>
                <a:ext cx="117993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실험용 데이터</a:t>
                </a:r>
                <a:r>
                  <a:rPr lang="en-US" altLang="ko-KR" sz="1050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1050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1050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7C27ACC-538A-438E-A61A-0EA906A7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1" y="4607882"/>
                <a:ext cx="1179938" cy="253916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오른쪽 중괄호 189">
            <a:extLst>
              <a:ext uri="{FF2B5EF4-FFF2-40B4-BE49-F238E27FC236}">
                <a16:creationId xmlns:a16="http://schemas.microsoft.com/office/drawing/2014/main" id="{B3A08254-82AE-469F-9B7E-957E4C4F7959}"/>
              </a:ext>
            </a:extLst>
          </p:cNvPr>
          <p:cNvSpPr/>
          <p:nvPr/>
        </p:nvSpPr>
        <p:spPr>
          <a:xfrm rot="5400000">
            <a:off x="8312459" y="3833147"/>
            <a:ext cx="160360" cy="1213097"/>
          </a:xfrm>
          <a:prstGeom prst="rightBrac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오른쪽 중괄호 190">
            <a:extLst>
              <a:ext uri="{FF2B5EF4-FFF2-40B4-BE49-F238E27FC236}">
                <a16:creationId xmlns:a16="http://schemas.microsoft.com/office/drawing/2014/main" id="{BF2ECB2F-8B0E-47A2-B655-39F3B59DB1F1}"/>
              </a:ext>
            </a:extLst>
          </p:cNvPr>
          <p:cNvSpPr/>
          <p:nvPr/>
        </p:nvSpPr>
        <p:spPr>
          <a:xfrm rot="5400000">
            <a:off x="9837552" y="3833147"/>
            <a:ext cx="160360" cy="1213097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4E116BC-9A1A-4738-AE59-BD78EF6BC043}"/>
                  </a:ext>
                </a:extLst>
              </p:cNvPr>
              <p:cNvSpPr txBox="1"/>
              <p:nvPr/>
            </p:nvSpPr>
            <p:spPr>
              <a:xfrm>
                <a:off x="9344343" y="4607882"/>
                <a:ext cx="117993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실험용 데이터</a:t>
                </a:r>
                <a:r>
                  <a:rPr lang="en-US" altLang="ko-KR" sz="1050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050" dirty="0"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1050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4E116BC-9A1A-4738-AE59-BD78EF6BC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343" y="4607882"/>
                <a:ext cx="1179938" cy="253916"/>
              </a:xfrm>
              <a:prstGeom prst="rect">
                <a:avLst/>
              </a:prstGeom>
              <a:blipFill>
                <a:blip r:embed="rId8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72F789B-BB66-4D7D-97F6-6FBC75F5EE00}"/>
                  </a:ext>
                </a:extLst>
              </p:cNvPr>
              <p:cNvSpPr txBox="1"/>
              <p:nvPr/>
            </p:nvSpPr>
            <p:spPr>
              <a:xfrm>
                <a:off x="7884076" y="4607882"/>
                <a:ext cx="11652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accent6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검증용 데이터</a:t>
                </a:r>
                <a:r>
                  <a:rPr lang="en-US" altLang="ko-KR" sz="1050" dirty="0">
                    <a:solidFill>
                      <a:schemeClr val="accent6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𝑉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050" dirty="0">
                    <a:solidFill>
                      <a:schemeClr val="accent6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1050" dirty="0">
                  <a:solidFill>
                    <a:schemeClr val="accent6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72F789B-BB66-4D7D-97F6-6FBC75F5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76" y="4607882"/>
                <a:ext cx="1165255" cy="253916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8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132</Words>
  <Application>Microsoft Office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Tmon몬소리 Black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jounghee_kim@korea.edu</cp:lastModifiedBy>
  <cp:revision>18</cp:revision>
  <dcterms:created xsi:type="dcterms:W3CDTF">2020-10-03T10:44:56Z</dcterms:created>
  <dcterms:modified xsi:type="dcterms:W3CDTF">2020-11-08T06:55:21Z</dcterms:modified>
</cp:coreProperties>
</file>