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  <a:srgbClr val="FAFFBD"/>
    <a:srgbClr val="E1CCF0"/>
    <a:srgbClr val="DDF6F9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4660"/>
  </p:normalViewPr>
  <p:slideViewPr>
    <p:cSldViewPr snapToGrid="0">
      <p:cViewPr>
        <p:scale>
          <a:sx n="125" d="100"/>
          <a:sy n="125" d="100"/>
        </p:scale>
        <p:origin x="108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49BD-6A88-4B98-8DD9-5BBB44E29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D3F1B-A7BD-4C55-B9C9-13E99B803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DD8EF-4E0A-4726-9210-FFEC0B23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2CF11-2185-4F0A-81CF-A6A3763E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B72CA-D149-4995-8C3C-FCFF69AF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6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DB9E3-BD19-4FB2-B551-12D0E46D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8562E-00C1-4058-BF3D-60EC5BAE1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CDA3B-5ACD-487D-B7FE-4A7AD80A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76580-FC1F-4123-88FC-560E58D0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AFCFC-00AE-4279-89DB-323550E5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EE49AC-04C2-414B-913B-21F46161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930EF-0BE6-4A01-A258-5D24326C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C8206-46EB-47A8-B8EC-1980AEA4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AAFD5-1D58-48AA-BDB8-DFA0527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33E9C-BE8C-4FDB-AAAC-8FF7292A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1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686E4-0AD9-4F72-8FBC-9755DD20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7D9D4-8781-49D5-BA55-BE20A244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DC759-9916-445B-9F6C-E68D8D7B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E0722-FA87-491D-9FF5-D74A2F7A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78FD8-D789-4978-A766-7048EF8D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5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4DD28-788F-4413-BD90-866A52A3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C89E4-C643-4C13-B074-B9D8B584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0BEED-4D0B-4E4F-8047-96A00206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1C467-F038-4959-8B0D-658E65C7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B5B2E-7A5E-4E5F-B3AC-13AD329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50472-AC80-459C-A276-49ABFDD0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0EEA6-E280-418B-B457-70CFD013D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A84B9F-2E1E-4260-8C35-83F166DE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FB1AD-48A8-4F95-93B0-F6A603C8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E0CC8-0C25-4834-8C2E-47DDBC10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4C153-5052-4648-96F4-69095315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3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04D4-447E-4F00-B2BD-033B4FD6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C5FE5-53A0-40E8-A965-851B9ACD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FEB18-0FD0-400F-AC65-9C96C88B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D5093-520D-468C-AD88-FBB7C7F6F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304494-1F4B-440F-BD7C-1328AF955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7677C-4414-41A9-9037-1204DDFE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87620C-3409-4348-9828-CB7DB2E8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F7F333-36A6-4459-8060-96778A89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129E4-34D7-4988-B205-C8BF259E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E248A-174F-48CE-B5BE-BF81EA6A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73EA5-9592-4E94-B5C4-76512ED7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5D35B-C4B7-4A60-8619-950FC4A8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2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2888AA-246C-4297-B018-E6BBF440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573D8-177B-480D-860F-10A1A781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64145-A713-4B11-A416-8456A457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88C00-2208-42D8-A90A-86D5D43D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684E3-7A60-4CFB-BE72-B48BF8C7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370FC-22D2-4479-A8CA-CED60BF89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44A84-7745-4FAA-9362-657894F6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3C2A3-C7A3-4C8F-B751-3929EAFA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957AF-8252-453C-9A2F-410CA580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4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7BEEC-E07B-4C39-AC30-D7B87DB0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7AEBB8-CECC-43AD-A2C0-B6002EA2B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E9D4D5-7908-47E1-8284-C2DD47DD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A1F8F-8A90-4F27-AAA2-4F345FA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EB68F-3B42-4AFF-9064-F59C19A3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A686C-96CA-4688-9AE6-55775D64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12F492-B816-4B82-A8BB-DA07C9C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2CF73-5D10-4FC3-A5F8-695AB342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36F4E-5649-4B5F-ACED-344116A86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A1D98-7B69-48C0-A4E2-E7F2FD84E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96BC9-CC2C-49F6-BD57-1F53CAA26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5E23BFD-5E72-4930-B13E-7A38220662E0}"/>
              </a:ext>
            </a:extLst>
          </p:cNvPr>
          <p:cNvSpPr/>
          <p:nvPr/>
        </p:nvSpPr>
        <p:spPr>
          <a:xfrm>
            <a:off x="971550" y="1981198"/>
            <a:ext cx="2514600" cy="2581279"/>
          </a:xfrm>
          <a:custGeom>
            <a:avLst/>
            <a:gdLst>
              <a:gd name="connsiteX0" fmla="*/ 0 w 2514600"/>
              <a:gd name="connsiteY0" fmla="*/ 1266827 h 2581279"/>
              <a:gd name="connsiteX1" fmla="*/ 647700 w 2514600"/>
              <a:gd name="connsiteY1" fmla="*/ 2 h 2581279"/>
              <a:gd name="connsiteX2" fmla="*/ 1285875 w 2514600"/>
              <a:gd name="connsiteY2" fmla="*/ 1276352 h 2581279"/>
              <a:gd name="connsiteX3" fmla="*/ 1943100 w 2514600"/>
              <a:gd name="connsiteY3" fmla="*/ 2581277 h 2581279"/>
              <a:gd name="connsiteX4" fmla="*/ 2514600 w 2514600"/>
              <a:gd name="connsiteY4" fmla="*/ 1266827 h 258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581279">
                <a:moveTo>
                  <a:pt x="0" y="1266827"/>
                </a:moveTo>
                <a:cubicBezTo>
                  <a:pt x="216694" y="632621"/>
                  <a:pt x="433388" y="-1585"/>
                  <a:pt x="647700" y="2"/>
                </a:cubicBezTo>
                <a:cubicBezTo>
                  <a:pt x="862012" y="1589"/>
                  <a:pt x="1285875" y="1276352"/>
                  <a:pt x="1285875" y="1276352"/>
                </a:cubicBezTo>
                <a:cubicBezTo>
                  <a:pt x="1501775" y="1706565"/>
                  <a:pt x="1738313" y="2582864"/>
                  <a:pt x="1943100" y="2581277"/>
                </a:cubicBezTo>
                <a:cubicBezTo>
                  <a:pt x="2147887" y="2579690"/>
                  <a:pt x="2398713" y="1485902"/>
                  <a:pt x="2514600" y="1266827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5E30EC-1C40-43D8-9E1B-B7A7BB9CEF2E}"/>
              </a:ext>
            </a:extLst>
          </p:cNvPr>
          <p:cNvCxnSpPr>
            <a:cxnSpLocks/>
          </p:cNvCxnSpPr>
          <p:nvPr/>
        </p:nvCxnSpPr>
        <p:spPr>
          <a:xfrm>
            <a:off x="962025" y="3248025"/>
            <a:ext cx="2743200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A946C1-BA61-4409-ACD5-285DE18DDCD5}"/>
              </a:ext>
            </a:extLst>
          </p:cNvPr>
          <p:cNvCxnSpPr>
            <a:cxnSpLocks/>
          </p:cNvCxnSpPr>
          <p:nvPr/>
        </p:nvCxnSpPr>
        <p:spPr>
          <a:xfrm>
            <a:off x="4895850" y="3248025"/>
            <a:ext cx="2823210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13F8CC-9490-45F1-866A-B08C91CE4BFA}"/>
              </a:ext>
            </a:extLst>
          </p:cNvPr>
          <p:cNvSpPr txBox="1"/>
          <p:nvPr/>
        </p:nvSpPr>
        <p:spPr>
          <a:xfrm flipH="1">
            <a:off x="971550" y="1323975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오디오 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E2674-C850-4B69-89EF-E0DCECB5A0A5}"/>
              </a:ext>
            </a:extLst>
          </p:cNvPr>
          <p:cNvSpPr txBox="1"/>
          <p:nvPr/>
        </p:nvSpPr>
        <p:spPr>
          <a:xfrm flipH="1">
            <a:off x="4824412" y="1323975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오디오 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불연속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C65DFC7-6372-425A-8EC8-6E66EF7AB60B}"/>
              </a:ext>
            </a:extLst>
          </p:cNvPr>
          <p:cNvSpPr/>
          <p:nvPr/>
        </p:nvSpPr>
        <p:spPr>
          <a:xfrm>
            <a:off x="4029075" y="2457450"/>
            <a:ext cx="476250" cy="16478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표본화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94A3DC1-340A-46F3-9B75-78D5FD2F1AB3}"/>
              </a:ext>
            </a:extLst>
          </p:cNvPr>
          <p:cNvSpPr/>
          <p:nvPr/>
        </p:nvSpPr>
        <p:spPr>
          <a:xfrm>
            <a:off x="7877175" y="2457450"/>
            <a:ext cx="476250" cy="16478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E3195-7279-4315-88F0-F42BC1D429D6}"/>
              </a:ext>
            </a:extLst>
          </p:cNvPr>
          <p:cNvSpPr txBox="1"/>
          <p:nvPr/>
        </p:nvSpPr>
        <p:spPr>
          <a:xfrm flipH="1">
            <a:off x="8805862" y="1323975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불연속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87698E-2E63-49D8-B845-6F475547B9B0}"/>
              </a:ext>
            </a:extLst>
          </p:cNvPr>
          <p:cNvSpPr/>
          <p:nvPr/>
        </p:nvSpPr>
        <p:spPr>
          <a:xfrm>
            <a:off x="4933950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FB09709-E4DF-4A02-9E8F-47189135B62F}"/>
              </a:ext>
            </a:extLst>
          </p:cNvPr>
          <p:cNvSpPr/>
          <p:nvPr/>
        </p:nvSpPr>
        <p:spPr>
          <a:xfrm>
            <a:off x="6167436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99BCB9-F423-48D4-A57D-C1356756EB47}"/>
              </a:ext>
            </a:extLst>
          </p:cNvPr>
          <p:cNvSpPr/>
          <p:nvPr/>
        </p:nvSpPr>
        <p:spPr>
          <a:xfrm>
            <a:off x="7400924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5C5401-33C0-4998-96F5-2A0063BD4B45}"/>
              </a:ext>
            </a:extLst>
          </p:cNvPr>
          <p:cNvGrpSpPr/>
          <p:nvPr/>
        </p:nvGrpSpPr>
        <p:grpSpPr>
          <a:xfrm>
            <a:off x="5139531" y="2719387"/>
            <a:ext cx="133350" cy="528638"/>
            <a:chOff x="5072063" y="1804987"/>
            <a:chExt cx="133350" cy="52863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57FDF1-1609-44F9-84D4-48ABE5E7C52C}"/>
                </a:ext>
              </a:extLst>
            </p:cNvPr>
            <p:cNvSpPr/>
            <p:nvPr/>
          </p:nvSpPr>
          <p:spPr>
            <a:xfrm>
              <a:off x="5072063" y="1804987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BAD6D48-776B-4C3E-9651-E6B745173544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5138738" y="1938337"/>
              <a:ext cx="0" cy="395288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BA128E-07D1-4E90-B13E-1D5F47768B92}"/>
              </a:ext>
            </a:extLst>
          </p:cNvPr>
          <p:cNvGrpSpPr/>
          <p:nvPr/>
        </p:nvGrpSpPr>
        <p:grpSpPr>
          <a:xfrm>
            <a:off x="5345112" y="2310052"/>
            <a:ext cx="133350" cy="937973"/>
            <a:chOff x="5276853" y="1395652"/>
            <a:chExt cx="133350" cy="93797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73414F-3DE1-448E-856F-CDBCA0B047B1}"/>
                </a:ext>
              </a:extLst>
            </p:cNvPr>
            <p:cNvSpPr/>
            <p:nvPr/>
          </p:nvSpPr>
          <p:spPr>
            <a:xfrm>
              <a:off x="5276853" y="1395652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89F9FEE-F910-4E43-B7C4-E01984CD51FC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5343528" y="1529002"/>
              <a:ext cx="0" cy="804623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A99D79A-250A-414C-8B70-BFE087673660}"/>
              </a:ext>
            </a:extLst>
          </p:cNvPr>
          <p:cNvGrpSpPr/>
          <p:nvPr/>
        </p:nvGrpSpPr>
        <p:grpSpPr>
          <a:xfrm>
            <a:off x="5550693" y="1943098"/>
            <a:ext cx="133350" cy="1304927"/>
            <a:chOff x="5534027" y="1028698"/>
            <a:chExt cx="133350" cy="130492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40704A5-EB0F-4D17-BDCF-1C0FE90F2C0F}"/>
                </a:ext>
              </a:extLst>
            </p:cNvPr>
            <p:cNvSpPr/>
            <p:nvPr/>
          </p:nvSpPr>
          <p:spPr>
            <a:xfrm>
              <a:off x="5534027" y="1028698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C38AF84-B4EE-4D09-AC26-2982BEE1E190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5591178" y="1162048"/>
              <a:ext cx="9524" cy="117157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DAEE7A5-DB0A-4EAA-82A5-5D832747073D}"/>
              </a:ext>
            </a:extLst>
          </p:cNvPr>
          <p:cNvGrpSpPr/>
          <p:nvPr/>
        </p:nvGrpSpPr>
        <p:grpSpPr>
          <a:xfrm>
            <a:off x="5756274" y="2303978"/>
            <a:ext cx="133350" cy="944047"/>
            <a:chOff x="5819774" y="1389578"/>
            <a:chExt cx="133350" cy="94404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B25141-EC09-4B25-85AB-ABA4D5F05BD7}"/>
                </a:ext>
              </a:extLst>
            </p:cNvPr>
            <p:cNvSpPr/>
            <p:nvPr/>
          </p:nvSpPr>
          <p:spPr>
            <a:xfrm>
              <a:off x="5819774" y="1389578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4C43CC3-8F3C-4153-9195-FC2AA783E07C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 flipH="1">
              <a:off x="5876923" y="1522928"/>
              <a:ext cx="9526" cy="81069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F3EBB0-589B-4B6B-A6C1-3B6927C55D25}"/>
              </a:ext>
            </a:extLst>
          </p:cNvPr>
          <p:cNvGrpSpPr/>
          <p:nvPr/>
        </p:nvGrpSpPr>
        <p:grpSpPr>
          <a:xfrm>
            <a:off x="5961855" y="2709327"/>
            <a:ext cx="133350" cy="546497"/>
            <a:chOff x="6029325" y="1794927"/>
            <a:chExt cx="133350" cy="54649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3041C62-67CD-4B4D-BA45-2F5296213F56}"/>
                </a:ext>
              </a:extLst>
            </p:cNvPr>
            <p:cNvSpPr/>
            <p:nvPr/>
          </p:nvSpPr>
          <p:spPr>
            <a:xfrm>
              <a:off x="6029325" y="1794927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DACAEB4-DB0C-4E5D-B513-5D798B29786B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6091241" y="1928277"/>
              <a:ext cx="4759" cy="41314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810CA6A-F664-4417-B197-E37957B4AED4}"/>
              </a:ext>
            </a:extLst>
          </p:cNvPr>
          <p:cNvGrpSpPr/>
          <p:nvPr/>
        </p:nvGrpSpPr>
        <p:grpSpPr>
          <a:xfrm>
            <a:off x="6373017" y="3248025"/>
            <a:ext cx="133350" cy="538699"/>
            <a:chOff x="6372224" y="2333625"/>
            <a:chExt cx="133350" cy="53869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DC45F59-D667-4A1E-824F-5809693FEDE4}"/>
                </a:ext>
              </a:extLst>
            </p:cNvPr>
            <p:cNvSpPr/>
            <p:nvPr/>
          </p:nvSpPr>
          <p:spPr>
            <a:xfrm>
              <a:off x="6372224" y="2738974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521142F-A9C5-4724-860E-48748EF51ECD}"/>
                </a:ext>
              </a:extLst>
            </p:cNvPr>
            <p:cNvCxnSpPr>
              <a:cxnSpLocks/>
            </p:cNvCxnSpPr>
            <p:nvPr/>
          </p:nvCxnSpPr>
          <p:spPr>
            <a:xfrm>
              <a:off x="6438899" y="2333625"/>
              <a:ext cx="1" cy="405349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4992522-E0E0-4E2A-BAE0-4A20587B0868}"/>
              </a:ext>
            </a:extLst>
          </p:cNvPr>
          <p:cNvGrpSpPr/>
          <p:nvPr/>
        </p:nvGrpSpPr>
        <p:grpSpPr>
          <a:xfrm>
            <a:off x="6578598" y="3255824"/>
            <a:ext cx="133350" cy="1016675"/>
            <a:chOff x="6567486" y="2341424"/>
            <a:chExt cx="133350" cy="101667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AD6221A-EBBE-4A5C-92DC-805016911C15}"/>
                </a:ext>
              </a:extLst>
            </p:cNvPr>
            <p:cNvSpPr/>
            <p:nvPr/>
          </p:nvSpPr>
          <p:spPr>
            <a:xfrm>
              <a:off x="6567486" y="3224749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D1DF52F-A6C2-40E9-8A11-4428E24A376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34161" y="2341424"/>
              <a:ext cx="0" cy="883325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DDF277F-8483-4768-B891-D831193B900E}"/>
              </a:ext>
            </a:extLst>
          </p:cNvPr>
          <p:cNvGrpSpPr/>
          <p:nvPr/>
        </p:nvGrpSpPr>
        <p:grpSpPr>
          <a:xfrm>
            <a:off x="6784179" y="3271837"/>
            <a:ext cx="133350" cy="1357315"/>
            <a:chOff x="6843711" y="2357437"/>
            <a:chExt cx="133350" cy="135731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EB58B6F-B98A-4793-B6AB-5293859E3EF3}"/>
                </a:ext>
              </a:extLst>
            </p:cNvPr>
            <p:cNvSpPr/>
            <p:nvPr/>
          </p:nvSpPr>
          <p:spPr>
            <a:xfrm>
              <a:off x="6843711" y="3581402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34E87E3-B661-468F-AE14-8501F3A2947E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910386" y="2357437"/>
              <a:ext cx="0" cy="1223965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7700D21-86E9-4B9F-93FB-E29D2FE510C4}"/>
              </a:ext>
            </a:extLst>
          </p:cNvPr>
          <p:cNvGrpSpPr/>
          <p:nvPr/>
        </p:nvGrpSpPr>
        <p:grpSpPr>
          <a:xfrm>
            <a:off x="6989760" y="3248025"/>
            <a:ext cx="133350" cy="1024474"/>
            <a:chOff x="7100886" y="2333625"/>
            <a:chExt cx="133350" cy="102447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78DBC51-DFA4-4FA9-805C-477A5060967C}"/>
                </a:ext>
              </a:extLst>
            </p:cNvPr>
            <p:cNvSpPr/>
            <p:nvPr/>
          </p:nvSpPr>
          <p:spPr>
            <a:xfrm>
              <a:off x="7100886" y="3224749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5604874-E44B-4CF1-B7EC-A9B2433CE61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167561" y="2333625"/>
              <a:ext cx="0" cy="891124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47B3FC4-4F89-4AA1-AF07-CF6D6CFB0ECF}"/>
              </a:ext>
            </a:extLst>
          </p:cNvPr>
          <p:cNvGrpSpPr/>
          <p:nvPr/>
        </p:nvGrpSpPr>
        <p:grpSpPr>
          <a:xfrm>
            <a:off x="7195341" y="3271837"/>
            <a:ext cx="133350" cy="514887"/>
            <a:chOff x="7267574" y="2357437"/>
            <a:chExt cx="133350" cy="5148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BD802B2-ECA3-4043-85CF-FA3628F62E0B}"/>
                </a:ext>
              </a:extLst>
            </p:cNvPr>
            <p:cNvSpPr/>
            <p:nvPr/>
          </p:nvSpPr>
          <p:spPr>
            <a:xfrm>
              <a:off x="7267574" y="2738974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7C3AE5B-94EB-43E9-9C9C-73334994688E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334249" y="2357437"/>
              <a:ext cx="0" cy="38153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57C248-20D2-4251-B548-70515E0FFD6F}"/>
              </a:ext>
            </a:extLst>
          </p:cNvPr>
          <p:cNvCxnSpPr>
            <a:cxnSpLocks/>
          </p:cNvCxnSpPr>
          <p:nvPr/>
        </p:nvCxnSpPr>
        <p:spPr>
          <a:xfrm>
            <a:off x="8755060" y="3248025"/>
            <a:ext cx="2784477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AF834E3B-D843-4AB1-83C7-0F585089E56E}"/>
              </a:ext>
            </a:extLst>
          </p:cNvPr>
          <p:cNvSpPr/>
          <p:nvPr/>
        </p:nvSpPr>
        <p:spPr>
          <a:xfrm>
            <a:off x="8793160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DD9EE52-36A1-4675-8051-1533741967E4}"/>
              </a:ext>
            </a:extLst>
          </p:cNvPr>
          <p:cNvSpPr/>
          <p:nvPr/>
        </p:nvSpPr>
        <p:spPr>
          <a:xfrm>
            <a:off x="10026646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B088DD9-50C0-4750-85E2-4812B732B6B3}"/>
              </a:ext>
            </a:extLst>
          </p:cNvPr>
          <p:cNvSpPr/>
          <p:nvPr/>
        </p:nvSpPr>
        <p:spPr>
          <a:xfrm>
            <a:off x="11260134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4BABBA-1962-4ACF-830E-EA282DE4C06C}"/>
              </a:ext>
            </a:extLst>
          </p:cNvPr>
          <p:cNvSpPr/>
          <p:nvPr/>
        </p:nvSpPr>
        <p:spPr>
          <a:xfrm>
            <a:off x="8998741" y="2719387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4C9D69E-976A-410F-B32A-8B17B6CA1F8A}"/>
              </a:ext>
            </a:extLst>
          </p:cNvPr>
          <p:cNvSpPr/>
          <p:nvPr/>
        </p:nvSpPr>
        <p:spPr>
          <a:xfrm>
            <a:off x="9204322" y="2310052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30E6752-CDEC-4C3B-B647-75FF5B9355DA}"/>
              </a:ext>
            </a:extLst>
          </p:cNvPr>
          <p:cNvSpPr/>
          <p:nvPr/>
        </p:nvSpPr>
        <p:spPr>
          <a:xfrm>
            <a:off x="9409903" y="1943098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F5AC9E1-6127-4A0E-8909-1A2A20BFE621}"/>
              </a:ext>
            </a:extLst>
          </p:cNvPr>
          <p:cNvSpPr/>
          <p:nvPr/>
        </p:nvSpPr>
        <p:spPr>
          <a:xfrm>
            <a:off x="9615484" y="2303978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11B0C97-DF2E-4821-ABE5-5F21A83B710C}"/>
              </a:ext>
            </a:extLst>
          </p:cNvPr>
          <p:cNvSpPr/>
          <p:nvPr/>
        </p:nvSpPr>
        <p:spPr>
          <a:xfrm>
            <a:off x="9821065" y="2709327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E1D0BFF-82D4-4295-B177-3E85C29F4ACA}"/>
              </a:ext>
            </a:extLst>
          </p:cNvPr>
          <p:cNvSpPr/>
          <p:nvPr/>
        </p:nvSpPr>
        <p:spPr>
          <a:xfrm>
            <a:off x="10232227" y="3653374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3B7B313-5D97-43DC-8E1E-E4CBC817865A}"/>
              </a:ext>
            </a:extLst>
          </p:cNvPr>
          <p:cNvSpPr/>
          <p:nvPr/>
        </p:nvSpPr>
        <p:spPr>
          <a:xfrm>
            <a:off x="10437808" y="4091518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DD410D2-CEF1-4593-A00E-5A9318ABB354}"/>
              </a:ext>
            </a:extLst>
          </p:cNvPr>
          <p:cNvSpPr/>
          <p:nvPr/>
        </p:nvSpPr>
        <p:spPr>
          <a:xfrm>
            <a:off x="10643389" y="4495802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0FA7CCC-07E5-42E5-81D0-8A09EEB185E1}"/>
              </a:ext>
            </a:extLst>
          </p:cNvPr>
          <p:cNvSpPr/>
          <p:nvPr/>
        </p:nvSpPr>
        <p:spPr>
          <a:xfrm>
            <a:off x="10848970" y="4091518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B07E335-F1B6-4C89-984E-8DFE37BFD4B2}"/>
              </a:ext>
            </a:extLst>
          </p:cNvPr>
          <p:cNvSpPr/>
          <p:nvPr/>
        </p:nvSpPr>
        <p:spPr>
          <a:xfrm>
            <a:off x="11054551" y="3653374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EA4149B-D395-4DE2-AF5D-8BE1D6FE8919}"/>
              </a:ext>
            </a:extLst>
          </p:cNvPr>
          <p:cNvCxnSpPr>
            <a:cxnSpLocks/>
          </p:cNvCxnSpPr>
          <p:nvPr/>
        </p:nvCxnSpPr>
        <p:spPr>
          <a:xfrm>
            <a:off x="8658225" y="1904998"/>
            <a:ext cx="0" cy="27241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02F828-76B3-4B52-830E-3DF47D59CBF6}"/>
              </a:ext>
            </a:extLst>
          </p:cNvPr>
          <p:cNvSpPr txBox="1"/>
          <p:nvPr/>
        </p:nvSpPr>
        <p:spPr>
          <a:xfrm>
            <a:off x="8353425" y="178920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719AAFB-6E98-4B98-AE76-F0741FFE5D87}"/>
              </a:ext>
            </a:extLst>
          </p:cNvPr>
          <p:cNvSpPr txBox="1"/>
          <p:nvPr/>
        </p:nvSpPr>
        <p:spPr>
          <a:xfrm>
            <a:off x="8353425" y="31019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747536-8024-41AF-A64A-D5347899532C}"/>
              </a:ext>
            </a:extLst>
          </p:cNvPr>
          <p:cNvSpPr txBox="1"/>
          <p:nvPr/>
        </p:nvSpPr>
        <p:spPr>
          <a:xfrm>
            <a:off x="8353425" y="262211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C4D88-C24E-4C17-95A2-0938DDDDE333}"/>
              </a:ext>
            </a:extLst>
          </p:cNvPr>
          <p:cNvSpPr txBox="1"/>
          <p:nvPr/>
        </p:nvSpPr>
        <p:spPr>
          <a:xfrm>
            <a:off x="8353425" y="220566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3EB8E67-9400-4F93-8663-C581F7F92598}"/>
              </a:ext>
            </a:extLst>
          </p:cNvPr>
          <p:cNvSpPr txBox="1"/>
          <p:nvPr/>
        </p:nvSpPr>
        <p:spPr>
          <a:xfrm>
            <a:off x="8292419" y="353969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8BF6CB0-8DDB-4AAB-9889-B75ABF98AE63}"/>
              </a:ext>
            </a:extLst>
          </p:cNvPr>
          <p:cNvSpPr txBox="1"/>
          <p:nvPr/>
        </p:nvSpPr>
        <p:spPr>
          <a:xfrm>
            <a:off x="8292419" y="39883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F8D4967-9EB4-4CD8-9BE9-73DC1E34EDE4}"/>
              </a:ext>
            </a:extLst>
          </p:cNvPr>
          <p:cNvSpPr txBox="1"/>
          <p:nvPr/>
        </p:nvSpPr>
        <p:spPr>
          <a:xfrm>
            <a:off x="8292419" y="443005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-6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6C2A471-7ABA-4073-8049-0F295BD98BFC}"/>
              </a:ext>
            </a:extLst>
          </p:cNvPr>
          <p:cNvCxnSpPr>
            <a:cxnSpLocks/>
          </p:cNvCxnSpPr>
          <p:nvPr/>
        </p:nvCxnSpPr>
        <p:spPr>
          <a:xfrm>
            <a:off x="8645493" y="2009773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EEAF06F-1683-46C2-9570-6CF7CDD013D4}"/>
              </a:ext>
            </a:extLst>
          </p:cNvPr>
          <p:cNvCxnSpPr>
            <a:cxnSpLocks/>
          </p:cNvCxnSpPr>
          <p:nvPr/>
        </p:nvCxnSpPr>
        <p:spPr>
          <a:xfrm>
            <a:off x="8645493" y="2373826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D48BA4B-B108-4E40-BCF9-27C2F2F89AFD}"/>
              </a:ext>
            </a:extLst>
          </p:cNvPr>
          <p:cNvCxnSpPr>
            <a:cxnSpLocks/>
          </p:cNvCxnSpPr>
          <p:nvPr/>
        </p:nvCxnSpPr>
        <p:spPr>
          <a:xfrm>
            <a:off x="8645493" y="2776001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BF6119F-B6CC-4B33-A3B3-24054978F34D}"/>
              </a:ext>
            </a:extLst>
          </p:cNvPr>
          <p:cNvCxnSpPr>
            <a:cxnSpLocks/>
          </p:cNvCxnSpPr>
          <p:nvPr/>
        </p:nvCxnSpPr>
        <p:spPr>
          <a:xfrm>
            <a:off x="8645493" y="3720049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F16D261-66ED-4442-B051-30DF4E756405}"/>
              </a:ext>
            </a:extLst>
          </p:cNvPr>
          <p:cNvCxnSpPr>
            <a:cxnSpLocks/>
          </p:cNvCxnSpPr>
          <p:nvPr/>
        </p:nvCxnSpPr>
        <p:spPr>
          <a:xfrm>
            <a:off x="8645493" y="4158193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C8CF58A-FAA1-4F91-8E20-1A912722C21D}"/>
              </a:ext>
            </a:extLst>
          </p:cNvPr>
          <p:cNvCxnSpPr>
            <a:cxnSpLocks/>
          </p:cNvCxnSpPr>
          <p:nvPr/>
        </p:nvCxnSpPr>
        <p:spPr>
          <a:xfrm>
            <a:off x="8645493" y="4564601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4050136-88B7-481B-A05B-0AD055219C9E}"/>
              </a:ext>
            </a:extLst>
          </p:cNvPr>
          <p:cNvSpPr/>
          <p:nvPr/>
        </p:nvSpPr>
        <p:spPr>
          <a:xfrm>
            <a:off x="8716960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46E2664-1D2F-443D-B7C0-52C3A2C15664}"/>
              </a:ext>
            </a:extLst>
          </p:cNvPr>
          <p:cNvSpPr/>
          <p:nvPr/>
        </p:nvSpPr>
        <p:spPr>
          <a:xfrm>
            <a:off x="8960641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0456FC3-0C43-4E39-99D4-2CFE558D4CF8}"/>
              </a:ext>
            </a:extLst>
          </p:cNvPr>
          <p:cNvSpPr/>
          <p:nvPr/>
        </p:nvSpPr>
        <p:spPr>
          <a:xfrm>
            <a:off x="9201938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A542357-D8D4-46CF-AF77-87AD243B1794}"/>
              </a:ext>
            </a:extLst>
          </p:cNvPr>
          <p:cNvSpPr/>
          <p:nvPr/>
        </p:nvSpPr>
        <p:spPr>
          <a:xfrm>
            <a:off x="9451963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263F360-FA3E-407E-88AD-236FFE534239}"/>
              </a:ext>
            </a:extLst>
          </p:cNvPr>
          <p:cNvSpPr/>
          <p:nvPr/>
        </p:nvSpPr>
        <p:spPr>
          <a:xfrm>
            <a:off x="9695644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3AE40B6-EE7B-468A-96D9-CE19E4104594}"/>
              </a:ext>
            </a:extLst>
          </p:cNvPr>
          <p:cNvSpPr/>
          <p:nvPr/>
        </p:nvSpPr>
        <p:spPr>
          <a:xfrm>
            <a:off x="9940115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780BEC0-2966-4FD3-9985-A126D913D72E}"/>
              </a:ext>
            </a:extLst>
          </p:cNvPr>
          <p:cNvSpPr/>
          <p:nvPr/>
        </p:nvSpPr>
        <p:spPr>
          <a:xfrm>
            <a:off x="10183006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6EFDFD0-4ED0-499A-B3ED-0DF3E2839B1E}"/>
              </a:ext>
            </a:extLst>
          </p:cNvPr>
          <p:cNvSpPr/>
          <p:nvPr/>
        </p:nvSpPr>
        <p:spPr>
          <a:xfrm>
            <a:off x="10426687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3B4995E-035E-4B8A-B1FD-C2A6A507D45C}"/>
              </a:ext>
            </a:extLst>
          </p:cNvPr>
          <p:cNvSpPr/>
          <p:nvPr/>
        </p:nvSpPr>
        <p:spPr>
          <a:xfrm>
            <a:off x="10670367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781A02-B0D6-4FF6-A129-99D8BDC6F947}"/>
              </a:ext>
            </a:extLst>
          </p:cNvPr>
          <p:cNvSpPr/>
          <p:nvPr/>
        </p:nvSpPr>
        <p:spPr>
          <a:xfrm>
            <a:off x="10913258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0A2DEC2-7F98-4BFE-B2DC-A03A3C81972A}"/>
              </a:ext>
            </a:extLst>
          </p:cNvPr>
          <p:cNvSpPr/>
          <p:nvPr/>
        </p:nvSpPr>
        <p:spPr>
          <a:xfrm>
            <a:off x="11164073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FBBABD-28E9-455D-98C6-C98ED4E90CA9}"/>
              </a:ext>
            </a:extLst>
          </p:cNvPr>
          <p:cNvSpPr/>
          <p:nvPr/>
        </p:nvSpPr>
        <p:spPr>
          <a:xfrm>
            <a:off x="11399829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D4761B0-A705-4D7E-BD9F-33567306EE85}"/>
              </a:ext>
            </a:extLst>
          </p:cNvPr>
          <p:cNvSpPr/>
          <p:nvPr/>
        </p:nvSpPr>
        <p:spPr>
          <a:xfrm>
            <a:off x="11651435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EEF40E19-F622-4F55-82C5-D8747AEDF46D}"/>
              </a:ext>
            </a:extLst>
          </p:cNvPr>
          <p:cNvSpPr/>
          <p:nvPr/>
        </p:nvSpPr>
        <p:spPr>
          <a:xfrm>
            <a:off x="971550" y="553201"/>
            <a:ext cx="10923560" cy="620635"/>
          </a:xfrm>
          <a:prstGeom prst="rightArrow">
            <a:avLst>
              <a:gd name="adj1" fmla="val 74841"/>
              <a:gd name="adj2" fmla="val 430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Analog to Digital Conversion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96172-46B3-4C3D-B643-5D1D6CB92812}"/>
              </a:ext>
            </a:extLst>
          </p:cNvPr>
          <p:cNvSpPr txBox="1"/>
          <p:nvPr/>
        </p:nvSpPr>
        <p:spPr>
          <a:xfrm>
            <a:off x="3201546" y="3009602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D70E4-D225-4A2F-863F-9DA4B2B11269}"/>
              </a:ext>
            </a:extLst>
          </p:cNvPr>
          <p:cNvSpPr txBox="1"/>
          <p:nvPr/>
        </p:nvSpPr>
        <p:spPr>
          <a:xfrm>
            <a:off x="967179" y="1883388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진폭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F62EE44-D878-4316-B10A-619191A15C0A}"/>
              </a:ext>
            </a:extLst>
          </p:cNvPr>
          <p:cNvCxnSpPr>
            <a:cxnSpLocks/>
          </p:cNvCxnSpPr>
          <p:nvPr/>
        </p:nvCxnSpPr>
        <p:spPr>
          <a:xfrm>
            <a:off x="971550" y="1904998"/>
            <a:ext cx="0" cy="2724154"/>
          </a:xfrm>
          <a:prstGeom prst="line">
            <a:avLst/>
          </a:prstGeom>
          <a:ln w="12700">
            <a:solidFill>
              <a:srgbClr val="3B383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2D97AA-370C-40D0-805E-FE72C44F701E}"/>
              </a:ext>
            </a:extLst>
          </p:cNvPr>
          <p:cNvCxnSpPr>
            <a:cxnSpLocks/>
          </p:cNvCxnSpPr>
          <p:nvPr/>
        </p:nvCxnSpPr>
        <p:spPr>
          <a:xfrm>
            <a:off x="8716960" y="5210175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77F9FE-D430-4CA8-8F31-3AE53A21000E}"/>
              </a:ext>
            </a:extLst>
          </p:cNvPr>
          <p:cNvSpPr txBox="1"/>
          <p:nvPr/>
        </p:nvSpPr>
        <p:spPr>
          <a:xfrm>
            <a:off x="11519750" y="525241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시간축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6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1160356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1160356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1160356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1160356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1160356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B431AE-662B-4558-B439-382C418060E6}"/>
                  </a:ext>
                </a:extLst>
              </p:cNvPr>
              <p:cNvSpPr/>
              <p:nvPr/>
            </p:nvSpPr>
            <p:spPr>
              <a:xfrm rot="5400000">
                <a:off x="3576134" y="1454148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B431AE-662B-4558-B439-382C41806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76134" y="1454148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BA2D972-19E4-4157-A8DD-114EE6BBF373}"/>
                  </a:ext>
                </a:extLst>
              </p:cNvPr>
              <p:cNvSpPr/>
              <p:nvPr/>
            </p:nvSpPr>
            <p:spPr>
              <a:xfrm rot="5400000">
                <a:off x="3576134" y="2370400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BA2D972-19E4-4157-A8DD-114EE6BBF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76134" y="2370400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7F0CB7-4DC3-4D3B-8488-FB7AD263F417}"/>
                  </a:ext>
                </a:extLst>
              </p:cNvPr>
              <p:cNvSpPr/>
              <p:nvPr/>
            </p:nvSpPr>
            <p:spPr>
              <a:xfrm rot="5400000">
                <a:off x="3576134" y="3286652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7F0CB7-4DC3-4D3B-8488-FB7AD263F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76134" y="3286652"/>
                <a:ext cx="640557" cy="595314"/>
              </a:xfrm>
              <a:prstGeom prst="rect">
                <a:avLst/>
              </a:prstGeom>
              <a:blipFill>
                <a:blip r:embed="rId3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5650BEF-E79E-44D4-B597-DE3B8FE6DB83}"/>
                  </a:ext>
                </a:extLst>
              </p:cNvPr>
              <p:cNvSpPr/>
              <p:nvPr/>
            </p:nvSpPr>
            <p:spPr>
              <a:xfrm rot="5400000">
                <a:off x="3576134" y="420290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5650BEF-E79E-44D4-B597-DE3B8FE6D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76134" y="4202905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22BAB5B-2A49-4903-92EC-9A0971092036}"/>
                  </a:ext>
                </a:extLst>
              </p:cNvPr>
              <p:cNvSpPr/>
              <p:nvPr/>
            </p:nvSpPr>
            <p:spPr>
              <a:xfrm>
                <a:off x="5025123" y="2143984"/>
                <a:ext cx="595315" cy="17049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 </m:t>
                      </m:r>
                      <m:r>
                        <a:rPr lang="ko-KR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∑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22BAB5B-2A49-4903-92EC-9A0971092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23" y="2143984"/>
                <a:ext cx="595315" cy="1704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>
            <a:off x="2941531" y="1751806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2941531" y="2668058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>
            <a:off x="2941531" y="3584310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>
            <a:off x="2941531" y="4500563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092A3E-D413-422F-9F7B-406A911A1613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4194070" y="1751806"/>
            <a:ext cx="825754" cy="9414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052BF9-7AA4-4A98-801D-4D52DB2E8D62}"/>
              </a:ext>
            </a:extLst>
          </p:cNvPr>
          <p:cNvCxnSpPr>
            <a:cxnSpLocks/>
            <a:stCxn id="11" idx="0"/>
            <a:endCxn id="15" idx="1"/>
          </p:cNvCxnSpPr>
          <p:nvPr/>
        </p:nvCxnSpPr>
        <p:spPr>
          <a:xfrm>
            <a:off x="4194070" y="2668058"/>
            <a:ext cx="831053" cy="32841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55FE35-A2CA-42B9-9914-2D9D5E22ABE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94070" y="3246435"/>
            <a:ext cx="825754" cy="33787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D0CE9F-2420-4438-9D70-2D9FD9A2DAB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194070" y="3599062"/>
            <a:ext cx="825754" cy="90150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BA92714-1AFA-4AE8-AF39-E80AE5BDACC2}"/>
              </a:ext>
            </a:extLst>
          </p:cNvPr>
          <p:cNvCxnSpPr>
            <a:cxnSpLocks/>
            <a:stCxn id="15" idx="3"/>
            <a:endCxn id="52" idx="2"/>
          </p:cNvCxnSpPr>
          <p:nvPr/>
        </p:nvCxnSpPr>
        <p:spPr>
          <a:xfrm>
            <a:off x="5620438" y="2996472"/>
            <a:ext cx="552283" cy="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8F908B-C894-480C-9F3C-60D402808AC4}"/>
              </a:ext>
            </a:extLst>
          </p:cNvPr>
          <p:cNvSpPr/>
          <p:nvPr/>
        </p:nvSpPr>
        <p:spPr>
          <a:xfrm rot="5400000">
            <a:off x="5841997" y="2811386"/>
            <a:ext cx="1031623" cy="370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6340F21-9472-4BD7-A235-ECF6059A6318}"/>
                  </a:ext>
                </a:extLst>
              </p:cNvPr>
              <p:cNvSpPr/>
              <p:nvPr/>
            </p:nvSpPr>
            <p:spPr>
              <a:xfrm rot="5400000">
                <a:off x="6722145" y="269881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6340F21-9472-4BD7-A235-ECF6059A6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22145" y="2698815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1202945-DBF5-4B60-B1EC-7A7337B16FF1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flipV="1">
            <a:off x="6542896" y="2996473"/>
            <a:ext cx="201871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02D702-054A-4F74-A86D-F5C20536B285}"/>
              </a:ext>
            </a:extLst>
          </p:cNvPr>
          <p:cNvSpPr/>
          <p:nvPr/>
        </p:nvSpPr>
        <p:spPr>
          <a:xfrm rot="5400000">
            <a:off x="7572790" y="2811386"/>
            <a:ext cx="1031623" cy="370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BEEEA5B-F6E3-499E-9A96-125BC15021EB}"/>
                  </a:ext>
                </a:extLst>
              </p:cNvPr>
              <p:cNvSpPr/>
              <p:nvPr/>
            </p:nvSpPr>
            <p:spPr>
              <a:xfrm rot="5400000">
                <a:off x="8452938" y="269881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BEEEA5B-F6E3-499E-9A96-125BC1502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452938" y="2698815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2CD0E8-37DF-4509-99D7-6F7EA51E67AA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8273689" y="2996473"/>
            <a:ext cx="201871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4AE251-20F9-4B25-82B2-5049E539C0FE}"/>
              </a:ext>
            </a:extLst>
          </p:cNvPr>
          <p:cNvSpPr/>
          <p:nvPr/>
        </p:nvSpPr>
        <p:spPr>
          <a:xfrm rot="5400000">
            <a:off x="9303583" y="2811386"/>
            <a:ext cx="1031623" cy="370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4AC633F-8744-4C74-9D9B-C3E6556E7A9A}"/>
              </a:ext>
            </a:extLst>
          </p:cNvPr>
          <p:cNvCxnSpPr>
            <a:cxnSpLocks/>
            <a:stCxn id="54" idx="0"/>
            <a:endCxn id="59" idx="2"/>
          </p:cNvCxnSpPr>
          <p:nvPr/>
        </p:nvCxnSpPr>
        <p:spPr>
          <a:xfrm>
            <a:off x="7340081" y="2996473"/>
            <a:ext cx="563433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18DF46A-EB64-4BC9-B7C7-8710D0DBB03B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>
            <a:off x="9070874" y="2996473"/>
            <a:ext cx="563433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312607F-E069-42C3-A45A-7052EC75B326}"/>
              </a:ext>
            </a:extLst>
          </p:cNvPr>
          <p:cNvCxnSpPr>
            <a:cxnSpLocks/>
            <a:stCxn id="63" idx="0"/>
            <a:endCxn id="144" idx="2"/>
          </p:cNvCxnSpPr>
          <p:nvPr/>
        </p:nvCxnSpPr>
        <p:spPr>
          <a:xfrm>
            <a:off x="10004482" y="2996474"/>
            <a:ext cx="358718" cy="88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050944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050944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050944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2050944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050944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F47E5D2-A7B9-4E5D-A180-EEB5A84B08C1}"/>
              </a:ext>
            </a:extLst>
          </p:cNvPr>
          <p:cNvCxnSpPr>
            <a:cxnSpLocks/>
          </p:cNvCxnSpPr>
          <p:nvPr/>
        </p:nvCxnSpPr>
        <p:spPr>
          <a:xfrm>
            <a:off x="4042400" y="889795"/>
            <a:ext cx="977424" cy="139338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2050943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2050943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2050943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2050943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2974601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2974601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2974601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2974601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843172-F8AA-4926-8FCC-C66B1B606900}"/>
              </a:ext>
            </a:extLst>
          </p:cNvPr>
          <p:cNvSpPr txBox="1"/>
          <p:nvPr/>
        </p:nvSpPr>
        <p:spPr>
          <a:xfrm rot="18769477">
            <a:off x="4234224" y="3784295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FABF367-BD49-414D-9AB9-8839698C7C61}"/>
              </a:ext>
            </a:extLst>
          </p:cNvPr>
          <p:cNvSpPr txBox="1"/>
          <p:nvPr/>
        </p:nvSpPr>
        <p:spPr>
          <a:xfrm rot="20166611">
            <a:off x="4254813" y="3168589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33C636D-7637-4FC5-925D-6948B38EA749}"/>
              </a:ext>
            </a:extLst>
          </p:cNvPr>
          <p:cNvSpPr txBox="1"/>
          <p:nvPr/>
        </p:nvSpPr>
        <p:spPr>
          <a:xfrm rot="1399605">
            <a:off x="4320460" y="2541274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C934E0B-19AF-4514-854B-3DD0F492C127}"/>
              </a:ext>
            </a:extLst>
          </p:cNvPr>
          <p:cNvSpPr txBox="1"/>
          <p:nvPr/>
        </p:nvSpPr>
        <p:spPr>
          <a:xfrm rot="2996949">
            <a:off x="4369555" y="189997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90D549-E90D-4AEA-826C-98E2BE8EC832}"/>
              </a:ext>
            </a:extLst>
          </p:cNvPr>
          <p:cNvSpPr txBox="1"/>
          <p:nvPr/>
        </p:nvSpPr>
        <p:spPr>
          <a:xfrm rot="3215539">
            <a:off x="4283424" y="122200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DA5C0A7-BF83-4EBA-AA6E-61B5E9252919}"/>
              </a:ext>
            </a:extLst>
          </p:cNvPr>
          <p:cNvSpPr txBox="1"/>
          <p:nvPr/>
        </p:nvSpPr>
        <p:spPr>
          <a:xfrm>
            <a:off x="5589273" y="271133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6B24C2-03C2-4063-8A64-DF6CCD5BBAA5}"/>
              </a:ext>
            </a:extLst>
          </p:cNvPr>
          <p:cNvSpPr txBox="1"/>
          <p:nvPr/>
        </p:nvSpPr>
        <p:spPr>
          <a:xfrm>
            <a:off x="7329559" y="271133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8EDC0FF-5339-4F1A-B66E-606B0EF8BC5C}"/>
              </a:ext>
            </a:extLst>
          </p:cNvPr>
          <p:cNvSpPr txBox="1"/>
          <p:nvPr/>
        </p:nvSpPr>
        <p:spPr>
          <a:xfrm>
            <a:off x="9058523" y="271133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1769225" y="5029200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1769225" y="721275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2050943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2709A2B-E4DD-430F-B972-A9BE10DD52D1}"/>
              </a:ext>
            </a:extLst>
          </p:cNvPr>
          <p:cNvSpPr/>
          <p:nvPr/>
        </p:nvSpPr>
        <p:spPr>
          <a:xfrm rot="5400000">
            <a:off x="9648825" y="2821148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E27DB54-57A9-4F3F-880E-19114766EEB5}"/>
              </a:ext>
            </a:extLst>
          </p:cNvPr>
          <p:cNvSpPr txBox="1"/>
          <p:nvPr/>
        </p:nvSpPr>
        <p:spPr>
          <a:xfrm>
            <a:off x="3704129" y="5369510"/>
            <a:ext cx="1832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Skip Connection</a:t>
            </a:r>
            <a:endParaRPr lang="ko-KR" altLang="en-US" sz="1600" b="1" u="sng" dirty="0"/>
          </a:p>
        </p:txBody>
      </p:sp>
      <p:sp>
        <p:nvSpPr>
          <p:cNvPr id="151" name="왼쪽 중괄호 150">
            <a:extLst>
              <a:ext uri="{FF2B5EF4-FFF2-40B4-BE49-F238E27FC236}">
                <a16:creationId xmlns:a16="http://schemas.microsoft.com/office/drawing/2014/main" id="{8A5BE400-D575-4662-B054-1249C5FB7AED}"/>
              </a:ext>
            </a:extLst>
          </p:cNvPr>
          <p:cNvSpPr/>
          <p:nvPr/>
        </p:nvSpPr>
        <p:spPr>
          <a:xfrm rot="16200000">
            <a:off x="4444172" y="4119548"/>
            <a:ext cx="352417" cy="2000119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8D96854-A853-437C-95D3-944ED4A973F1}"/>
              </a:ext>
            </a:extLst>
          </p:cNvPr>
          <p:cNvCxnSpPr>
            <a:cxnSpLocks/>
          </p:cNvCxnSpPr>
          <p:nvPr/>
        </p:nvCxnSpPr>
        <p:spPr>
          <a:xfrm flipV="1">
            <a:off x="5016799" y="1871854"/>
            <a:ext cx="0" cy="3806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454ED58C-B252-4AB0-AA80-A9E4C7467308}"/>
              </a:ext>
            </a:extLst>
          </p:cNvPr>
          <p:cNvSpPr/>
          <p:nvPr/>
        </p:nvSpPr>
        <p:spPr>
          <a:xfrm>
            <a:off x="4914756" y="2023719"/>
            <a:ext cx="220954" cy="12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5DE6EE8-32DE-4717-9D18-8DE5E8A39A84}"/>
              </a:ext>
            </a:extLst>
          </p:cNvPr>
          <p:cNvCxnSpPr>
            <a:cxnSpLocks/>
          </p:cNvCxnSpPr>
          <p:nvPr/>
        </p:nvCxnSpPr>
        <p:spPr>
          <a:xfrm flipV="1">
            <a:off x="5015060" y="5440174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DA043F9-B734-467B-A9D1-B40F16BA393E}"/>
              </a:ext>
            </a:extLst>
          </p:cNvPr>
          <p:cNvSpPr/>
          <p:nvPr/>
        </p:nvSpPr>
        <p:spPr>
          <a:xfrm>
            <a:off x="4914756" y="5581787"/>
            <a:ext cx="220954" cy="12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EC42DE1-0FBB-4064-8527-037C1FA57C91}"/>
              </a:ext>
            </a:extLst>
          </p:cNvPr>
          <p:cNvCxnSpPr>
            <a:cxnSpLocks/>
          </p:cNvCxnSpPr>
          <p:nvPr/>
        </p:nvCxnSpPr>
        <p:spPr>
          <a:xfrm flipV="1">
            <a:off x="5016799" y="919354"/>
            <a:ext cx="0" cy="3806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8C6E54BB-BCAA-4FF7-9EFC-F20A9C77202E}"/>
              </a:ext>
            </a:extLst>
          </p:cNvPr>
          <p:cNvSpPr/>
          <p:nvPr/>
        </p:nvSpPr>
        <p:spPr>
          <a:xfrm>
            <a:off x="4914756" y="1060474"/>
            <a:ext cx="220954" cy="12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3425983" y="3721949"/>
            <a:ext cx="3178154" cy="64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WaveNet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38299B-959C-4F04-8EA7-48DB02BEA080}"/>
                  </a:ext>
                </a:extLst>
              </p:cNvPr>
              <p:cNvSpPr txBox="1"/>
              <p:nvPr/>
            </p:nvSpPr>
            <p:spPr>
              <a:xfrm>
                <a:off x="1350839" y="5959087"/>
                <a:ext cx="1706451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Digital Wave Data</a:t>
                </a:r>
              </a:p>
              <a:p>
                <a:pPr algn="ctr"/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범위 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</m:sSup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 ~  </m:t>
                    </m:r>
                    <m:sSup>
                      <m:sSupPr>
                        <m:ctrlP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</m:sSup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+1)</m:t>
                    </m:r>
                  </m:oMath>
                </a14:m>
                <a:endPara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38299B-959C-4F04-8EA7-48DB02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39" y="5959087"/>
                <a:ext cx="1706451" cy="438582"/>
              </a:xfrm>
              <a:prstGeom prst="rect">
                <a:avLst/>
              </a:prstGeom>
              <a:blipFill>
                <a:blip r:embed="rId2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E192A410-77C6-4C96-9F09-CBBFF8565CA2}"/>
              </a:ext>
            </a:extLst>
          </p:cNvPr>
          <p:cNvSpPr/>
          <p:nvPr/>
        </p:nvSpPr>
        <p:spPr>
          <a:xfrm>
            <a:off x="3425983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A4DF35-DDB5-4DCE-9937-81646491205B}"/>
              </a:ext>
            </a:extLst>
          </p:cNvPr>
          <p:cNvSpPr/>
          <p:nvPr/>
        </p:nvSpPr>
        <p:spPr>
          <a:xfrm>
            <a:off x="3669664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D1842B-A90F-4E8D-910A-5ACA65EE190D}"/>
              </a:ext>
            </a:extLst>
          </p:cNvPr>
          <p:cNvSpPr/>
          <p:nvPr/>
        </p:nvSpPr>
        <p:spPr>
          <a:xfrm>
            <a:off x="3910961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4A267A-2F8B-45AC-A410-3543BFFEC42B}"/>
              </a:ext>
            </a:extLst>
          </p:cNvPr>
          <p:cNvSpPr/>
          <p:nvPr/>
        </p:nvSpPr>
        <p:spPr>
          <a:xfrm>
            <a:off x="4160986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956C4F-4C92-4A6F-AF5E-950A99D69F50}"/>
              </a:ext>
            </a:extLst>
          </p:cNvPr>
          <p:cNvSpPr/>
          <p:nvPr/>
        </p:nvSpPr>
        <p:spPr>
          <a:xfrm>
            <a:off x="4404667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8DFE27-89F9-4AD8-BC7D-8B8B11CEA351}"/>
              </a:ext>
            </a:extLst>
          </p:cNvPr>
          <p:cNvSpPr/>
          <p:nvPr/>
        </p:nvSpPr>
        <p:spPr>
          <a:xfrm>
            <a:off x="4649138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46E9E4-C99F-46DD-B08C-E4BBFD738741}"/>
              </a:ext>
            </a:extLst>
          </p:cNvPr>
          <p:cNvSpPr/>
          <p:nvPr/>
        </p:nvSpPr>
        <p:spPr>
          <a:xfrm>
            <a:off x="4892029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B9B5A8-BD58-45DF-B471-C20C9E8BD218}"/>
              </a:ext>
            </a:extLst>
          </p:cNvPr>
          <p:cNvSpPr/>
          <p:nvPr/>
        </p:nvSpPr>
        <p:spPr>
          <a:xfrm>
            <a:off x="5135710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-27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419C1B-692A-449F-B55E-FC49E2A5162E}"/>
              </a:ext>
            </a:extLst>
          </p:cNvPr>
          <p:cNvSpPr/>
          <p:nvPr/>
        </p:nvSpPr>
        <p:spPr>
          <a:xfrm>
            <a:off x="5379390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E8BAAF-92CC-422D-82C5-030517DDCFA4}"/>
              </a:ext>
            </a:extLst>
          </p:cNvPr>
          <p:cNvSpPr/>
          <p:nvPr/>
        </p:nvSpPr>
        <p:spPr>
          <a:xfrm>
            <a:off x="5622281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-69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1A0A85-196C-427F-AF40-630D0F62BA18}"/>
              </a:ext>
            </a:extLst>
          </p:cNvPr>
          <p:cNvSpPr/>
          <p:nvPr/>
        </p:nvSpPr>
        <p:spPr>
          <a:xfrm>
            <a:off x="5873096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0F0BD1-9F12-4EC8-AEA8-6C4B845BB18D}"/>
              </a:ext>
            </a:extLst>
          </p:cNvPr>
          <p:cNvSpPr/>
          <p:nvPr/>
        </p:nvSpPr>
        <p:spPr>
          <a:xfrm>
            <a:off x="6108852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40CF64-88BB-4737-A586-CC0F5545106D}"/>
              </a:ext>
            </a:extLst>
          </p:cNvPr>
          <p:cNvSpPr/>
          <p:nvPr/>
        </p:nvSpPr>
        <p:spPr>
          <a:xfrm>
            <a:off x="6354108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40AAED-5954-41B3-AC11-E24CFEDBE7C1}"/>
              </a:ext>
            </a:extLst>
          </p:cNvPr>
          <p:cNvCxnSpPr>
            <a:cxnSpLocks/>
          </p:cNvCxnSpPr>
          <p:nvPr/>
        </p:nvCxnSpPr>
        <p:spPr>
          <a:xfrm>
            <a:off x="3425983" y="6340475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9254B6-C57D-4BD2-B7A0-3A5E2F748221}"/>
              </a:ext>
            </a:extLst>
          </p:cNvPr>
          <p:cNvSpPr txBox="1"/>
          <p:nvPr/>
        </p:nvSpPr>
        <p:spPr>
          <a:xfrm>
            <a:off x="6422038" y="6382719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t-1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0AE4ED-3E3B-40A3-A76C-D7B6820CAF03}"/>
                  </a:ext>
                </a:extLst>
              </p:cNvPr>
              <p:cNvSpPr txBox="1"/>
              <p:nvPr/>
            </p:nvSpPr>
            <p:spPr>
              <a:xfrm>
                <a:off x="1230190" y="5001591"/>
                <a:ext cx="1947748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Model Input</a:t>
                </a:r>
                <a:b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범위 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−122  ~ 123)</m:t>
                    </m:r>
                  </m:oMath>
                </a14:m>
                <a:endPara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0AE4ED-3E3B-40A3-A76C-D7B6820CA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90" y="5001591"/>
                <a:ext cx="1947748" cy="438582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77A31A61-5A85-40A7-BC9B-3C1732FC5B7D}"/>
              </a:ext>
            </a:extLst>
          </p:cNvPr>
          <p:cNvSpPr/>
          <p:nvPr/>
        </p:nvSpPr>
        <p:spPr>
          <a:xfrm>
            <a:off x="3425983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546C83-87A1-42CC-9FD4-9CB9BC2BA5C3}"/>
              </a:ext>
            </a:extLst>
          </p:cNvPr>
          <p:cNvSpPr/>
          <p:nvPr/>
        </p:nvSpPr>
        <p:spPr>
          <a:xfrm>
            <a:off x="3669664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24BECA8-13F2-4F0D-B665-9A09F620532C}"/>
              </a:ext>
            </a:extLst>
          </p:cNvPr>
          <p:cNvSpPr/>
          <p:nvPr/>
        </p:nvSpPr>
        <p:spPr>
          <a:xfrm>
            <a:off x="3910961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81746AC-2950-443F-A96D-04F47C001951}"/>
              </a:ext>
            </a:extLst>
          </p:cNvPr>
          <p:cNvSpPr/>
          <p:nvPr/>
        </p:nvSpPr>
        <p:spPr>
          <a:xfrm>
            <a:off x="4160986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29048DB-A262-4483-BC27-4501CC9B3648}"/>
              </a:ext>
            </a:extLst>
          </p:cNvPr>
          <p:cNvSpPr/>
          <p:nvPr/>
        </p:nvSpPr>
        <p:spPr>
          <a:xfrm>
            <a:off x="4404667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2DABF26-4549-4A3B-B68C-A8D9D946BC98}"/>
              </a:ext>
            </a:extLst>
          </p:cNvPr>
          <p:cNvSpPr/>
          <p:nvPr/>
        </p:nvSpPr>
        <p:spPr>
          <a:xfrm>
            <a:off x="4649138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B038584-0607-4704-A13A-F00AB1685580}"/>
              </a:ext>
            </a:extLst>
          </p:cNvPr>
          <p:cNvSpPr/>
          <p:nvPr/>
        </p:nvSpPr>
        <p:spPr>
          <a:xfrm>
            <a:off x="4892029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78ABD15-D0AB-462A-B694-0CCE35856B7D}"/>
              </a:ext>
            </a:extLst>
          </p:cNvPr>
          <p:cNvSpPr/>
          <p:nvPr/>
        </p:nvSpPr>
        <p:spPr>
          <a:xfrm>
            <a:off x="5135710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2CDBB9-6730-4B04-9CAC-9CA85A0359D3}"/>
              </a:ext>
            </a:extLst>
          </p:cNvPr>
          <p:cNvSpPr/>
          <p:nvPr/>
        </p:nvSpPr>
        <p:spPr>
          <a:xfrm>
            <a:off x="5379390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A2D72B0-9D12-477E-A9EB-F18F693B5D76}"/>
              </a:ext>
            </a:extLst>
          </p:cNvPr>
          <p:cNvSpPr/>
          <p:nvPr/>
        </p:nvSpPr>
        <p:spPr>
          <a:xfrm>
            <a:off x="5622281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D882FFF-8BBB-45EB-ACCC-5B5FF3DE5E96}"/>
              </a:ext>
            </a:extLst>
          </p:cNvPr>
          <p:cNvSpPr/>
          <p:nvPr/>
        </p:nvSpPr>
        <p:spPr>
          <a:xfrm>
            <a:off x="5873096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3DD4F3-478B-4413-AEF1-06FF26A4F1E4}"/>
              </a:ext>
            </a:extLst>
          </p:cNvPr>
          <p:cNvSpPr/>
          <p:nvPr/>
        </p:nvSpPr>
        <p:spPr>
          <a:xfrm>
            <a:off x="6108852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9D520CE-51C3-4634-8AC2-0725B0BB869D}"/>
              </a:ext>
            </a:extLst>
          </p:cNvPr>
          <p:cNvSpPr/>
          <p:nvPr/>
        </p:nvSpPr>
        <p:spPr>
          <a:xfrm>
            <a:off x="6354108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AF90D4-2CA1-413D-AC3E-D2221845FA5F}"/>
                  </a:ext>
                </a:extLst>
              </p:cNvPr>
              <p:cNvSpPr txBox="1"/>
              <p:nvPr/>
            </p:nvSpPr>
            <p:spPr>
              <a:xfrm>
                <a:off x="3699748" y="5511773"/>
                <a:ext cx="243001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𝝁</m:t>
                    </m:r>
                  </m:oMath>
                </a14:m>
                <a:r>
                  <a:rPr lang="en-US" altLang="ko-KR" sz="1100" b="1" dirty="0">
                    <a:solidFill>
                      <a:schemeClr val="accent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-law </a:t>
                </a:r>
                <a:r>
                  <a:rPr lang="en-US" altLang="ko-KR" sz="1100" b="1" dirty="0" err="1">
                    <a:solidFill>
                      <a:schemeClr val="accent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Companding</a:t>
                </a:r>
                <a:r>
                  <a:rPr lang="en-US" altLang="ko-KR" sz="1100" b="1" dirty="0">
                    <a:solidFill>
                      <a:schemeClr val="accent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Transformation</a:t>
                </a:r>
                <a:endParaRPr lang="ko-KR" altLang="en-US" sz="11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AF90D4-2CA1-413D-AC3E-D2221845F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48" y="5511773"/>
                <a:ext cx="2430016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B040BF7-A038-4848-91AB-C5377767E3A2}"/>
              </a:ext>
            </a:extLst>
          </p:cNvPr>
          <p:cNvCxnSpPr>
            <a:cxnSpLocks/>
          </p:cNvCxnSpPr>
          <p:nvPr/>
        </p:nvCxnSpPr>
        <p:spPr>
          <a:xfrm flipV="1">
            <a:off x="5015060" y="4525774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64C7296-8604-4222-A991-2E3B30324647}"/>
              </a:ext>
            </a:extLst>
          </p:cNvPr>
          <p:cNvCxnSpPr>
            <a:cxnSpLocks/>
          </p:cNvCxnSpPr>
          <p:nvPr/>
        </p:nvCxnSpPr>
        <p:spPr>
          <a:xfrm flipV="1">
            <a:off x="5016799" y="3211704"/>
            <a:ext cx="0" cy="3806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ABCE428-A22B-4B6C-B8B5-2B04AD91F017}"/>
              </a:ext>
            </a:extLst>
          </p:cNvPr>
          <p:cNvSpPr txBox="1"/>
          <p:nvPr/>
        </p:nvSpPr>
        <p:spPr>
          <a:xfrm>
            <a:off x="1230190" y="2478580"/>
            <a:ext cx="1947748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Output</a:t>
            </a:r>
            <a:b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Category Distribution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152C5E-83F3-40B6-8EC6-DC8230792269}"/>
              </a:ext>
            </a:extLst>
          </p:cNvPr>
          <p:cNvSpPr txBox="1"/>
          <p:nvPr/>
        </p:nvSpPr>
        <p:spPr>
          <a:xfrm>
            <a:off x="5021778" y="329021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E336A1A-0826-4F7B-9A5A-0EE03CB099D8}"/>
              </a:ext>
            </a:extLst>
          </p:cNvPr>
          <p:cNvSpPr/>
          <p:nvPr/>
        </p:nvSpPr>
        <p:spPr>
          <a:xfrm>
            <a:off x="4905371" y="1492028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D1D165F-073B-4EA0-AC6D-A4B73012A7E1}"/>
              </a:ext>
            </a:extLst>
          </p:cNvPr>
          <p:cNvGrpSpPr/>
          <p:nvPr/>
        </p:nvGrpSpPr>
        <p:grpSpPr>
          <a:xfrm>
            <a:off x="4278981" y="2395925"/>
            <a:ext cx="1252781" cy="758901"/>
            <a:chOff x="4278981" y="1837125"/>
            <a:chExt cx="1252781" cy="758901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BBEAC06-4034-44A3-A092-22721E53EB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8981" y="2423109"/>
              <a:ext cx="12527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A2C04D6-8578-4319-868A-FAAC78AC96CC}"/>
                </a:ext>
              </a:extLst>
            </p:cNvPr>
            <p:cNvSpPr txBox="1"/>
            <p:nvPr/>
          </p:nvSpPr>
          <p:spPr>
            <a:xfrm>
              <a:off x="4373027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5B44506-7804-4560-BF88-ED24D4E7B6D0}"/>
                </a:ext>
              </a:extLst>
            </p:cNvPr>
            <p:cNvSpPr txBox="1"/>
            <p:nvPr/>
          </p:nvSpPr>
          <p:spPr>
            <a:xfrm>
              <a:off x="4518034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E3E6803-3DB9-4BC6-8DFD-D4F3CCA67176}"/>
                </a:ext>
              </a:extLst>
            </p:cNvPr>
            <p:cNvSpPr txBox="1"/>
            <p:nvPr/>
          </p:nvSpPr>
          <p:spPr>
            <a:xfrm>
              <a:off x="4663266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1258913-BFDD-447B-B55B-2E8C9F2EC3FF}"/>
                </a:ext>
              </a:extLst>
            </p:cNvPr>
            <p:cNvSpPr txBox="1"/>
            <p:nvPr/>
          </p:nvSpPr>
          <p:spPr>
            <a:xfrm>
              <a:off x="5156517" y="2411360"/>
              <a:ext cx="3312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255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E866B8B-7DB0-4C6F-8619-793ABAE4FBD8}"/>
                </a:ext>
              </a:extLst>
            </p:cNvPr>
            <p:cNvSpPr/>
            <p:nvPr/>
          </p:nvSpPr>
          <p:spPr>
            <a:xfrm>
              <a:off x="4398692" y="2074713"/>
              <a:ext cx="144821" cy="341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1FF93D2-40F7-4D77-AB02-F47161CACBCD}"/>
                </a:ext>
              </a:extLst>
            </p:cNvPr>
            <p:cNvSpPr/>
            <p:nvPr/>
          </p:nvSpPr>
          <p:spPr>
            <a:xfrm>
              <a:off x="4546618" y="2247629"/>
              <a:ext cx="144821" cy="168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B862471-F569-4210-A2E6-7907A5A5B5F3}"/>
                </a:ext>
              </a:extLst>
            </p:cNvPr>
            <p:cNvSpPr/>
            <p:nvPr/>
          </p:nvSpPr>
          <p:spPr>
            <a:xfrm>
              <a:off x="4693495" y="2139071"/>
              <a:ext cx="14482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4B6F3AB-DAA8-4E59-BF8A-7FC5960C8D50}"/>
                </a:ext>
              </a:extLst>
            </p:cNvPr>
            <p:cNvSpPr txBox="1"/>
            <p:nvPr/>
          </p:nvSpPr>
          <p:spPr>
            <a:xfrm>
              <a:off x="4812118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8BA549B6-0891-4B7C-B092-6DBC59A0188C}"/>
                </a:ext>
              </a:extLst>
            </p:cNvPr>
            <p:cNvSpPr/>
            <p:nvPr/>
          </p:nvSpPr>
          <p:spPr>
            <a:xfrm>
              <a:off x="4842347" y="1837125"/>
              <a:ext cx="144821" cy="578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B0297EA-D018-40A3-8FF7-DC931E230926}"/>
                </a:ext>
              </a:extLst>
            </p:cNvPr>
            <p:cNvSpPr txBox="1"/>
            <p:nvPr/>
          </p:nvSpPr>
          <p:spPr>
            <a:xfrm>
              <a:off x="4965116" y="2411360"/>
              <a:ext cx="3154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449B0FD-9A86-4243-AA03-66AA5AAC4559}"/>
                </a:ext>
              </a:extLst>
            </p:cNvPr>
            <p:cNvSpPr/>
            <p:nvPr/>
          </p:nvSpPr>
          <p:spPr>
            <a:xfrm>
              <a:off x="5257164" y="2020562"/>
              <a:ext cx="144821" cy="3955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3B9B7A5-1508-492A-956B-630371959E09}"/>
                  </a:ext>
                </a:extLst>
              </p:cNvPr>
              <p:cNvSpPr txBox="1"/>
              <p:nvPr/>
            </p:nvSpPr>
            <p:spPr>
              <a:xfrm>
                <a:off x="1230190" y="1394578"/>
                <a:ext cx="1947748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Model Output</a:t>
                </a:r>
                <a:b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범위 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−122  ~ 123)</m:t>
                    </m:r>
                  </m:oMath>
                </a14:m>
                <a:endPara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3B9B7A5-1508-492A-956B-630371959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90" y="1394578"/>
                <a:ext cx="1947748" cy="438582"/>
              </a:xfrm>
              <a:prstGeom prst="rect">
                <a:avLst/>
              </a:prstGeom>
              <a:blipFill>
                <a:blip r:embed="rId5"/>
                <a:stretch>
                  <a:fillRect t="-1389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1F380F3-CA09-4150-8A75-E542B2AA4450}"/>
                  </a:ext>
                </a:extLst>
              </p:cNvPr>
              <p:cNvSpPr txBox="1"/>
              <p:nvPr/>
            </p:nvSpPr>
            <p:spPr>
              <a:xfrm>
                <a:off x="1350839" y="437082"/>
                <a:ext cx="1706451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Digital Wave Data</a:t>
                </a:r>
              </a:p>
              <a:p>
                <a:pPr algn="ctr"/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범위 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</m:sSup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 ~  </m:t>
                    </m:r>
                    <m:sSup>
                      <m:sSupPr>
                        <m:ctrlP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</m:sSup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+1)</m:t>
                    </m:r>
                  </m:oMath>
                </a14:m>
                <a:endPara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1F380F3-CA09-4150-8A75-E542B2AA4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39" y="437082"/>
                <a:ext cx="1706451" cy="438582"/>
              </a:xfrm>
              <a:prstGeom prst="rect">
                <a:avLst/>
              </a:prstGeom>
              <a:blipFill>
                <a:blip r:embed="rId2"/>
                <a:stretch>
                  <a:fillRect t="-1389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3BB85A2-23C2-4453-AEC3-F397D1D2B247}"/>
                  </a:ext>
                </a:extLst>
              </p:cNvPr>
              <p:cNvSpPr txBox="1"/>
              <p:nvPr/>
            </p:nvSpPr>
            <p:spPr>
              <a:xfrm>
                <a:off x="4186002" y="983349"/>
                <a:ext cx="16597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𝝁</m:t>
                    </m:r>
                  </m:oMath>
                </a14:m>
                <a:r>
                  <a:rPr lang="en-US" altLang="ko-KR" sz="1100" b="1" dirty="0">
                    <a:solidFill>
                      <a:schemeClr val="accent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-law </a:t>
                </a:r>
                <a:r>
                  <a:rPr lang="en-US" altLang="ko-KR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Reconstruction</a:t>
                </a: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3BB85A2-23C2-4453-AEC3-F397D1D2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02" y="983349"/>
                <a:ext cx="1659733" cy="261610"/>
              </a:xfrm>
              <a:prstGeom prst="rect">
                <a:avLst/>
              </a:prstGeom>
              <a:blipFill>
                <a:blip r:embed="rId6"/>
                <a:stretch>
                  <a:fillRect t="-4651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F0194139-7B76-4B8B-A25D-738E6FC6E455}"/>
              </a:ext>
            </a:extLst>
          </p:cNvPr>
          <p:cNvSpPr txBox="1"/>
          <p:nvPr/>
        </p:nvSpPr>
        <p:spPr>
          <a:xfrm>
            <a:off x="3800860" y="1943517"/>
            <a:ext cx="2430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Max Probability Value Selection</a:t>
            </a:r>
            <a:endParaRPr lang="ko-KR" alt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4FECB32-7047-4113-94A0-990FD85559FA}"/>
              </a:ext>
            </a:extLst>
          </p:cNvPr>
          <p:cNvSpPr/>
          <p:nvPr/>
        </p:nvSpPr>
        <p:spPr>
          <a:xfrm>
            <a:off x="4905371" y="589706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812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571143F-B613-4E02-8D1C-8F42840C7F3E}"/>
              </a:ext>
            </a:extLst>
          </p:cNvPr>
          <p:cNvSpPr/>
          <p:nvPr/>
        </p:nvSpPr>
        <p:spPr>
          <a:xfrm>
            <a:off x="8021985" y="5021930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E8F59B-77A3-4284-8A67-8CD1244D22D7}"/>
              </a:ext>
            </a:extLst>
          </p:cNvPr>
          <p:cNvSpPr/>
          <p:nvPr/>
        </p:nvSpPr>
        <p:spPr>
          <a:xfrm>
            <a:off x="8021985" y="4453656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A53870-68A3-4398-A578-58657F1430F4}"/>
              </a:ext>
            </a:extLst>
          </p:cNvPr>
          <p:cNvSpPr/>
          <p:nvPr/>
        </p:nvSpPr>
        <p:spPr>
          <a:xfrm>
            <a:off x="8021985" y="3981148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7B016A2-A69C-4A36-AB57-455D5B9C23FC}"/>
              </a:ext>
            </a:extLst>
          </p:cNvPr>
          <p:cNvSpPr/>
          <p:nvPr/>
        </p:nvSpPr>
        <p:spPr>
          <a:xfrm>
            <a:off x="8021985" y="3513136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26FFAF52-0639-4A65-8EBA-016A44B2C043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8912573" y="4806081"/>
            <a:ext cx="0" cy="19551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C02F9666-266A-4F35-ADE3-9292E2EE1225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flipV="1">
            <a:off x="8912573" y="4333573"/>
            <a:ext cx="0" cy="1200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009C246C-6783-4844-B8E7-CF552F91104D}"/>
              </a:ext>
            </a:extLst>
          </p:cNvPr>
          <p:cNvCxnSpPr>
            <a:cxnSpLocks/>
            <a:stCxn id="77" idx="0"/>
            <a:endCxn id="83" idx="2"/>
          </p:cNvCxnSpPr>
          <p:nvPr/>
        </p:nvCxnSpPr>
        <p:spPr>
          <a:xfrm flipV="1">
            <a:off x="8912573" y="3865561"/>
            <a:ext cx="0" cy="11558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B7BB815D-6D55-4ED2-A3FC-7E8078D9BF54}"/>
              </a:ext>
            </a:extLst>
          </p:cNvPr>
          <p:cNvSpPr txBox="1"/>
          <p:nvPr/>
        </p:nvSpPr>
        <p:spPr>
          <a:xfrm>
            <a:off x="8630854" y="317672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4F5A8F90-D2F7-44D2-9ED1-89935D6B4AE8}"/>
              </a:ext>
            </a:extLst>
          </p:cNvPr>
          <p:cNvCxnSpPr>
            <a:cxnSpLocks/>
          </p:cNvCxnSpPr>
          <p:nvPr/>
        </p:nvCxnSpPr>
        <p:spPr>
          <a:xfrm flipV="1">
            <a:off x="6597789" y="3218245"/>
            <a:ext cx="1380176" cy="50370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D78BCB7C-28D4-4BA9-907F-B19E3087563E}"/>
              </a:ext>
            </a:extLst>
          </p:cNvPr>
          <p:cNvCxnSpPr>
            <a:cxnSpLocks/>
          </p:cNvCxnSpPr>
          <p:nvPr/>
        </p:nvCxnSpPr>
        <p:spPr>
          <a:xfrm>
            <a:off x="6605270" y="4362043"/>
            <a:ext cx="1416715" cy="45244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479B8D9-8E87-4841-B211-E8265576A0B6}"/>
                  </a:ext>
                </a:extLst>
              </p:cNvPr>
              <p:cNvSpPr/>
              <p:nvPr/>
            </p:nvSpPr>
            <p:spPr>
              <a:xfrm>
                <a:off x="10073814" y="3821853"/>
                <a:ext cx="290493" cy="667648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 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∑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479B8D9-8E87-4841-B211-E8265576A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814" y="3821853"/>
                <a:ext cx="290493" cy="6676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0B5B9ED4-18BE-4469-BF85-08CD0088D09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9803160" y="3689349"/>
            <a:ext cx="270654" cy="26150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9D83F0B8-75E6-4055-A619-FB89B633181E}"/>
              </a:ext>
            </a:extLst>
          </p:cNvPr>
          <p:cNvCxnSpPr>
            <a:cxnSpLocks/>
            <a:stCxn id="77" idx="3"/>
            <a:endCxn id="232" idx="1"/>
          </p:cNvCxnSpPr>
          <p:nvPr/>
        </p:nvCxnSpPr>
        <p:spPr>
          <a:xfrm flipV="1">
            <a:off x="9803160" y="4155677"/>
            <a:ext cx="270654" cy="168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DE8C042E-541E-4186-9A7D-CB56AE9BE0C3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9803160" y="4358169"/>
            <a:ext cx="270654" cy="2717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68E207A2-F900-4CC4-8E54-CDC48EC4FFFF}"/>
              </a:ext>
            </a:extLst>
          </p:cNvPr>
          <p:cNvCxnSpPr>
            <a:cxnSpLocks/>
          </p:cNvCxnSpPr>
          <p:nvPr/>
        </p:nvCxnSpPr>
        <p:spPr>
          <a:xfrm>
            <a:off x="9875520" y="3361391"/>
            <a:ext cx="197586" cy="45871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660902C6-3613-48A5-92B2-0A6341424C71}"/>
              </a:ext>
            </a:extLst>
          </p:cNvPr>
          <p:cNvCxnSpPr>
            <a:cxnSpLocks/>
          </p:cNvCxnSpPr>
          <p:nvPr/>
        </p:nvCxnSpPr>
        <p:spPr>
          <a:xfrm flipH="1" flipV="1">
            <a:off x="10212286" y="3157276"/>
            <a:ext cx="1" cy="6611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51726320-DF7B-41F2-B334-9219C493B123}"/>
              </a:ext>
            </a:extLst>
          </p:cNvPr>
          <p:cNvSpPr txBox="1"/>
          <p:nvPr/>
        </p:nvSpPr>
        <p:spPr>
          <a:xfrm>
            <a:off x="10212286" y="342970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95C3869-BC30-49C9-8AEC-D3D695C8243B}"/>
              </a:ext>
            </a:extLst>
          </p:cNvPr>
          <p:cNvGrpSpPr/>
          <p:nvPr/>
        </p:nvGrpSpPr>
        <p:grpSpPr>
          <a:xfrm>
            <a:off x="9517515" y="2394716"/>
            <a:ext cx="1252781" cy="758901"/>
            <a:chOff x="4278981" y="1837125"/>
            <a:chExt cx="1252781" cy="758901"/>
          </a:xfrm>
        </p:grpSpPr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FA2C58FE-9DFD-41AD-BB2C-96B948CC9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78981" y="2423109"/>
              <a:ext cx="12527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150D1B37-9433-4D72-987B-736888CA2AB7}"/>
                </a:ext>
              </a:extLst>
            </p:cNvPr>
            <p:cNvSpPr txBox="1"/>
            <p:nvPr/>
          </p:nvSpPr>
          <p:spPr>
            <a:xfrm>
              <a:off x="4373027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A3943E3-A715-4EF8-9E7C-B49C2753D0F3}"/>
                </a:ext>
              </a:extLst>
            </p:cNvPr>
            <p:cNvSpPr txBox="1"/>
            <p:nvPr/>
          </p:nvSpPr>
          <p:spPr>
            <a:xfrm>
              <a:off x="4518034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3FE2EEE-F0DE-4168-9492-2BB256588C4D}"/>
                </a:ext>
              </a:extLst>
            </p:cNvPr>
            <p:cNvSpPr txBox="1"/>
            <p:nvPr/>
          </p:nvSpPr>
          <p:spPr>
            <a:xfrm>
              <a:off x="4663266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254E8DF-0FDF-4C3E-A24D-B5C1BEC80419}"/>
                </a:ext>
              </a:extLst>
            </p:cNvPr>
            <p:cNvSpPr txBox="1"/>
            <p:nvPr/>
          </p:nvSpPr>
          <p:spPr>
            <a:xfrm>
              <a:off x="5156517" y="2411360"/>
              <a:ext cx="3312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255</a:t>
              </a: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4886AE66-68A6-4CBE-9A4A-C8EA681554D5}"/>
                </a:ext>
              </a:extLst>
            </p:cNvPr>
            <p:cNvSpPr/>
            <p:nvPr/>
          </p:nvSpPr>
          <p:spPr>
            <a:xfrm>
              <a:off x="4398692" y="2074713"/>
              <a:ext cx="144821" cy="341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5C99630-79CF-4DBD-BF4A-FAAE32688C3A}"/>
                </a:ext>
              </a:extLst>
            </p:cNvPr>
            <p:cNvSpPr/>
            <p:nvPr/>
          </p:nvSpPr>
          <p:spPr>
            <a:xfrm>
              <a:off x="4546618" y="2247629"/>
              <a:ext cx="144821" cy="168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11A1E3AE-2964-4C75-AE05-DEEE83D38230}"/>
                </a:ext>
              </a:extLst>
            </p:cNvPr>
            <p:cNvSpPr/>
            <p:nvPr/>
          </p:nvSpPr>
          <p:spPr>
            <a:xfrm>
              <a:off x="4693495" y="2139071"/>
              <a:ext cx="14482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80BFB76B-C6A1-44F7-A9DF-02074EB9EA61}"/>
                </a:ext>
              </a:extLst>
            </p:cNvPr>
            <p:cNvSpPr txBox="1"/>
            <p:nvPr/>
          </p:nvSpPr>
          <p:spPr>
            <a:xfrm>
              <a:off x="4812118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532512A8-DFD4-4D2C-8EC8-532610F6C1F0}"/>
                </a:ext>
              </a:extLst>
            </p:cNvPr>
            <p:cNvSpPr/>
            <p:nvPr/>
          </p:nvSpPr>
          <p:spPr>
            <a:xfrm>
              <a:off x="4842347" y="1837125"/>
              <a:ext cx="144821" cy="578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47E8B65-D94A-42E9-8E52-9E116CBE7256}"/>
                </a:ext>
              </a:extLst>
            </p:cNvPr>
            <p:cNvSpPr txBox="1"/>
            <p:nvPr/>
          </p:nvSpPr>
          <p:spPr>
            <a:xfrm>
              <a:off x="4965116" y="2411360"/>
              <a:ext cx="3154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0C77C84-A4FF-41E0-B443-C9EE84D31EB4}"/>
                </a:ext>
              </a:extLst>
            </p:cNvPr>
            <p:cNvSpPr/>
            <p:nvPr/>
          </p:nvSpPr>
          <p:spPr>
            <a:xfrm>
              <a:off x="5257164" y="2020562"/>
              <a:ext cx="144821" cy="3955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29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7B3FE82-8AB9-4722-8DB4-C0C65F2A10FA}"/>
              </a:ext>
            </a:extLst>
          </p:cNvPr>
          <p:cNvCxnSpPr>
            <a:cxnSpLocks/>
          </p:cNvCxnSpPr>
          <p:nvPr/>
        </p:nvCxnSpPr>
        <p:spPr>
          <a:xfrm flipH="1">
            <a:off x="4368800" y="1759117"/>
            <a:ext cx="2792730" cy="0"/>
          </a:xfrm>
          <a:prstGeom prst="straightConnector1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1E064B31-991D-48AD-843A-7BDAB006ED25}"/>
              </a:ext>
            </a:extLst>
          </p:cNvPr>
          <p:cNvCxnSpPr>
            <a:cxnSpLocks/>
          </p:cNvCxnSpPr>
          <p:nvPr/>
        </p:nvCxnSpPr>
        <p:spPr>
          <a:xfrm flipH="1">
            <a:off x="4368800" y="2668058"/>
            <a:ext cx="2792730" cy="0"/>
          </a:xfrm>
          <a:prstGeom prst="straightConnector1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7161529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7161529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7161529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7161529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7161529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42704" y="1751806"/>
            <a:ext cx="657225" cy="0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942704" y="2668058"/>
            <a:ext cx="657225" cy="0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942704" y="3584310"/>
            <a:ext cx="657225" cy="0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942704" y="4500563"/>
            <a:ext cx="657225" cy="0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052117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052117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052117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052117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052117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8052116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8052116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8052116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8052116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8975774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8975774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8975774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8975774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7770398" y="5029200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7770398" y="72127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8052116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852C0E-95B5-47C8-913F-4B60BCB6CABC}"/>
              </a:ext>
            </a:extLst>
          </p:cNvPr>
          <p:cNvSpPr/>
          <p:nvPr/>
        </p:nvSpPr>
        <p:spPr>
          <a:xfrm>
            <a:off x="1083089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F4A60B-7CD8-4079-B281-A1DB745A9397}"/>
              </a:ext>
            </a:extLst>
          </p:cNvPr>
          <p:cNvSpPr/>
          <p:nvPr/>
        </p:nvSpPr>
        <p:spPr>
          <a:xfrm>
            <a:off x="1326770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BF395-83BF-40FE-B6BA-B7AA2458938D}"/>
              </a:ext>
            </a:extLst>
          </p:cNvPr>
          <p:cNvSpPr/>
          <p:nvPr/>
        </p:nvSpPr>
        <p:spPr>
          <a:xfrm>
            <a:off x="1568067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5C922B-7CAD-425D-A02E-029546AB86A5}"/>
              </a:ext>
            </a:extLst>
          </p:cNvPr>
          <p:cNvSpPr/>
          <p:nvPr/>
        </p:nvSpPr>
        <p:spPr>
          <a:xfrm>
            <a:off x="1818092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CFF3EB-C264-46B0-8984-E934E9D12655}"/>
              </a:ext>
            </a:extLst>
          </p:cNvPr>
          <p:cNvSpPr/>
          <p:nvPr/>
        </p:nvSpPr>
        <p:spPr>
          <a:xfrm>
            <a:off x="2061773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0FC0D4-AD37-4F8D-A229-34F4FB0B3D85}"/>
              </a:ext>
            </a:extLst>
          </p:cNvPr>
          <p:cNvSpPr/>
          <p:nvPr/>
        </p:nvSpPr>
        <p:spPr>
          <a:xfrm>
            <a:off x="2306244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903974-B681-426B-9A9E-4F72CEF32FC0}"/>
              </a:ext>
            </a:extLst>
          </p:cNvPr>
          <p:cNvSpPr/>
          <p:nvPr/>
        </p:nvSpPr>
        <p:spPr>
          <a:xfrm>
            <a:off x="2549135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24B837-FB5A-4694-8065-2217444C9D7E}"/>
              </a:ext>
            </a:extLst>
          </p:cNvPr>
          <p:cNvSpPr/>
          <p:nvPr/>
        </p:nvSpPr>
        <p:spPr>
          <a:xfrm>
            <a:off x="2792816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-27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FE4B52-268F-4430-8102-C956C95152DE}"/>
              </a:ext>
            </a:extLst>
          </p:cNvPr>
          <p:cNvSpPr/>
          <p:nvPr/>
        </p:nvSpPr>
        <p:spPr>
          <a:xfrm>
            <a:off x="3036496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E519DD-AAD9-4BA8-9DEA-9E3E16E23ED0}"/>
              </a:ext>
            </a:extLst>
          </p:cNvPr>
          <p:cNvSpPr/>
          <p:nvPr/>
        </p:nvSpPr>
        <p:spPr>
          <a:xfrm>
            <a:off x="3279387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-69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404B0E-D8E4-4682-8222-2DB276AF5113}"/>
              </a:ext>
            </a:extLst>
          </p:cNvPr>
          <p:cNvSpPr/>
          <p:nvPr/>
        </p:nvSpPr>
        <p:spPr>
          <a:xfrm>
            <a:off x="3530202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10E43A-0539-418D-9A94-490D48523061}"/>
              </a:ext>
            </a:extLst>
          </p:cNvPr>
          <p:cNvSpPr/>
          <p:nvPr/>
        </p:nvSpPr>
        <p:spPr>
          <a:xfrm>
            <a:off x="3765958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627204-09DC-44A2-AB87-273DDBB358F8}"/>
              </a:ext>
            </a:extLst>
          </p:cNvPr>
          <p:cNvSpPr/>
          <p:nvPr/>
        </p:nvSpPr>
        <p:spPr>
          <a:xfrm>
            <a:off x="4011214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E3B214-F240-4B78-97ED-B37C79666CB7}"/>
              </a:ext>
            </a:extLst>
          </p:cNvPr>
          <p:cNvCxnSpPr>
            <a:cxnSpLocks/>
          </p:cNvCxnSpPr>
          <p:nvPr/>
        </p:nvCxnSpPr>
        <p:spPr>
          <a:xfrm>
            <a:off x="1083089" y="5727557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D57D0E-F965-4320-A64E-04BFC419E723}"/>
              </a:ext>
            </a:extLst>
          </p:cNvPr>
          <p:cNvSpPr txBox="1"/>
          <p:nvPr/>
        </p:nvSpPr>
        <p:spPr>
          <a:xfrm>
            <a:off x="4079144" y="5769801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t-1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FFFD24D-2A0B-428F-848E-61FD81F50652}"/>
              </a:ext>
            </a:extLst>
          </p:cNvPr>
          <p:cNvSpPr/>
          <p:nvPr/>
        </p:nvSpPr>
        <p:spPr>
          <a:xfrm>
            <a:off x="4079144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83D9C14-9342-4B8C-A6BE-CFFCAE729A8A}"/>
              </a:ext>
            </a:extLst>
          </p:cNvPr>
          <p:cNvSpPr/>
          <p:nvPr/>
        </p:nvSpPr>
        <p:spPr>
          <a:xfrm>
            <a:off x="3832460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E3D7F48-5F19-4EB3-80A6-614C3B38B648}"/>
              </a:ext>
            </a:extLst>
          </p:cNvPr>
          <p:cNvSpPr/>
          <p:nvPr/>
        </p:nvSpPr>
        <p:spPr>
          <a:xfrm>
            <a:off x="3585774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9A5E91F-2A88-4DB2-AF2C-AB01D624960D}"/>
              </a:ext>
            </a:extLst>
          </p:cNvPr>
          <p:cNvSpPr/>
          <p:nvPr/>
        </p:nvSpPr>
        <p:spPr>
          <a:xfrm>
            <a:off x="3339088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4AA28E2-C3DE-4EDB-B195-1608477C217E}"/>
              </a:ext>
            </a:extLst>
          </p:cNvPr>
          <p:cNvSpPr/>
          <p:nvPr/>
        </p:nvSpPr>
        <p:spPr>
          <a:xfrm>
            <a:off x="3092402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1D9A5C9-1A3C-4BE5-A7FC-EF7D7BA41527}"/>
              </a:ext>
            </a:extLst>
          </p:cNvPr>
          <p:cNvSpPr/>
          <p:nvPr/>
        </p:nvSpPr>
        <p:spPr>
          <a:xfrm>
            <a:off x="2845716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07600D0-4A31-4090-B227-50B1F57D7EB5}"/>
              </a:ext>
            </a:extLst>
          </p:cNvPr>
          <p:cNvSpPr/>
          <p:nvPr/>
        </p:nvSpPr>
        <p:spPr>
          <a:xfrm>
            <a:off x="2599030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63F6420-A889-4795-AD3C-27F89BC68DEC}"/>
              </a:ext>
            </a:extLst>
          </p:cNvPr>
          <p:cNvSpPr/>
          <p:nvPr/>
        </p:nvSpPr>
        <p:spPr>
          <a:xfrm>
            <a:off x="2352344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0EAEF2D-FD93-4566-9031-94A49787F547}"/>
              </a:ext>
            </a:extLst>
          </p:cNvPr>
          <p:cNvSpPr/>
          <p:nvPr/>
        </p:nvSpPr>
        <p:spPr>
          <a:xfrm>
            <a:off x="2105658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ADC5E7E-C3D6-4B9D-A77B-6A354396B6DF}"/>
              </a:ext>
            </a:extLst>
          </p:cNvPr>
          <p:cNvSpPr/>
          <p:nvPr/>
        </p:nvSpPr>
        <p:spPr>
          <a:xfrm>
            <a:off x="1858972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A0E8B4A-0B12-4758-8FE5-E3EA27BA72E9}"/>
              </a:ext>
            </a:extLst>
          </p:cNvPr>
          <p:cNvSpPr/>
          <p:nvPr/>
        </p:nvSpPr>
        <p:spPr>
          <a:xfrm>
            <a:off x="1612286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73E6164-16C5-4773-9A87-8CFBA3B47DF3}"/>
              </a:ext>
            </a:extLst>
          </p:cNvPr>
          <p:cNvSpPr/>
          <p:nvPr/>
        </p:nvSpPr>
        <p:spPr>
          <a:xfrm>
            <a:off x="1365600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6358EA7-520A-424F-84D0-FA3FD75AD3E0}"/>
              </a:ext>
            </a:extLst>
          </p:cNvPr>
          <p:cNvSpPr/>
          <p:nvPr/>
        </p:nvSpPr>
        <p:spPr>
          <a:xfrm>
            <a:off x="1118914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D3E135-66D6-4226-9547-9268C09BD07D}"/>
              </a:ext>
            </a:extLst>
          </p:cNvPr>
          <p:cNvSpPr/>
          <p:nvPr/>
        </p:nvSpPr>
        <p:spPr>
          <a:xfrm>
            <a:off x="5066409" y="3972563"/>
            <a:ext cx="1393293" cy="120903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D7F5CD-B1A7-4031-9A74-86C64B6DD14A}"/>
              </a:ext>
            </a:extLst>
          </p:cNvPr>
          <p:cNvSpPr txBox="1"/>
          <p:nvPr/>
        </p:nvSpPr>
        <p:spPr>
          <a:xfrm>
            <a:off x="5467792" y="3210672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47AA38E-25B7-4D57-B8E9-C96B40198AD9}"/>
              </a:ext>
            </a:extLst>
          </p:cNvPr>
          <p:cNvCxnSpPr>
            <a:cxnSpLocks/>
            <a:endCxn id="91" idx="3"/>
          </p:cNvCxnSpPr>
          <p:nvPr/>
        </p:nvCxnSpPr>
        <p:spPr>
          <a:xfrm rot="16200000" flipV="1">
            <a:off x="5870786" y="4437259"/>
            <a:ext cx="523576" cy="167472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AFEC1AD-62D3-4D1A-9CF5-9DB37172917F}"/>
                  </a:ext>
                </a:extLst>
              </p:cNvPr>
              <p:cNvSpPr/>
              <p:nvPr/>
            </p:nvSpPr>
            <p:spPr>
              <a:xfrm>
                <a:off x="6095162" y="4434050"/>
                <a:ext cx="254050" cy="25405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AFEC1AD-62D3-4D1A-9CF5-9DB37172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62" y="4434050"/>
                <a:ext cx="254050" cy="254050"/>
              </a:xfrm>
              <a:prstGeom prst="ellipse">
                <a:avLst/>
              </a:prstGeom>
              <a:blipFill>
                <a:blip r:embed="rId2"/>
                <a:stretch>
                  <a:fillRect l="-6818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8B37B69-D578-4195-A82D-EE7E26AC99C0}"/>
              </a:ext>
            </a:extLst>
          </p:cNvPr>
          <p:cNvCxnSpPr>
            <a:cxnSpLocks/>
            <a:endCxn id="91" idx="1"/>
          </p:cNvCxnSpPr>
          <p:nvPr/>
        </p:nvCxnSpPr>
        <p:spPr>
          <a:xfrm rot="5400000" flipH="1" flipV="1">
            <a:off x="5147345" y="4444005"/>
            <a:ext cx="523576" cy="153980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32B370B-FB40-480E-B462-545D6F372E3E}"/>
                  </a:ext>
                </a:extLst>
              </p:cNvPr>
              <p:cNvSpPr/>
              <p:nvPr/>
            </p:nvSpPr>
            <p:spPr>
              <a:xfrm>
                <a:off x="5191156" y="4434050"/>
                <a:ext cx="254050" cy="25405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32B370B-FB40-480E-B462-545D6F372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56" y="4434050"/>
                <a:ext cx="254050" cy="254050"/>
              </a:xfrm>
              <a:prstGeom prst="ellipse">
                <a:avLst/>
              </a:prstGeom>
              <a:blipFill>
                <a:blip r:embed="rId3"/>
                <a:stretch>
                  <a:fillRect l="-16279" r="-1395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71CE2E-7851-4119-BF38-17E2E1F963DB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4422816" y="4509614"/>
            <a:ext cx="792105" cy="418799"/>
          </a:xfrm>
          <a:prstGeom prst="straightConnector1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354F6DC-6F67-4775-BAD4-993244081173}"/>
              </a:ext>
            </a:extLst>
          </p:cNvPr>
          <p:cNvCxnSpPr>
            <a:cxnSpLocks/>
            <a:stCxn id="271" idx="1"/>
          </p:cNvCxnSpPr>
          <p:nvPr/>
        </p:nvCxnSpPr>
        <p:spPr>
          <a:xfrm flipH="1" flipV="1">
            <a:off x="4422816" y="3634906"/>
            <a:ext cx="792105" cy="17579"/>
          </a:xfrm>
          <a:prstGeom prst="straightConnector1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EDEF1810-FE07-4E22-BB14-9A7E51FE2643}"/>
              </a:ext>
            </a:extLst>
          </p:cNvPr>
          <p:cNvSpPr/>
          <p:nvPr/>
        </p:nvSpPr>
        <p:spPr>
          <a:xfrm>
            <a:off x="4079144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E1CE3E3-95D9-49C3-9FF8-AB4530843FA5}"/>
              </a:ext>
            </a:extLst>
          </p:cNvPr>
          <p:cNvSpPr/>
          <p:nvPr/>
        </p:nvSpPr>
        <p:spPr>
          <a:xfrm>
            <a:off x="3832460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9CEA579-0BCA-4674-B190-4C738278479D}"/>
              </a:ext>
            </a:extLst>
          </p:cNvPr>
          <p:cNvSpPr/>
          <p:nvPr/>
        </p:nvSpPr>
        <p:spPr>
          <a:xfrm>
            <a:off x="3585774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C26170A-D129-4D17-82F3-4242FD3E9052}"/>
              </a:ext>
            </a:extLst>
          </p:cNvPr>
          <p:cNvSpPr/>
          <p:nvPr/>
        </p:nvSpPr>
        <p:spPr>
          <a:xfrm>
            <a:off x="3339088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D814983-C735-4B71-8C91-0AD8E79A5159}"/>
              </a:ext>
            </a:extLst>
          </p:cNvPr>
          <p:cNvSpPr/>
          <p:nvPr/>
        </p:nvSpPr>
        <p:spPr>
          <a:xfrm>
            <a:off x="3092402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411083EC-FF15-4C46-B76E-9150EA6C1CFA}"/>
              </a:ext>
            </a:extLst>
          </p:cNvPr>
          <p:cNvSpPr/>
          <p:nvPr/>
        </p:nvSpPr>
        <p:spPr>
          <a:xfrm>
            <a:off x="2845716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F95EC93-8149-47D2-A9BF-843A146274AD}"/>
              </a:ext>
            </a:extLst>
          </p:cNvPr>
          <p:cNvSpPr/>
          <p:nvPr/>
        </p:nvSpPr>
        <p:spPr>
          <a:xfrm>
            <a:off x="2599030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85F2B42-689C-43D4-94CF-A90B0A4D4CB3}"/>
              </a:ext>
            </a:extLst>
          </p:cNvPr>
          <p:cNvSpPr/>
          <p:nvPr/>
        </p:nvSpPr>
        <p:spPr>
          <a:xfrm>
            <a:off x="2352344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5D860D0-90B5-4B0A-9FE2-38448ED36CA3}"/>
              </a:ext>
            </a:extLst>
          </p:cNvPr>
          <p:cNvSpPr/>
          <p:nvPr/>
        </p:nvSpPr>
        <p:spPr>
          <a:xfrm>
            <a:off x="2105658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BF20100-8089-4355-8B7E-D43CB8DC2E5B}"/>
              </a:ext>
            </a:extLst>
          </p:cNvPr>
          <p:cNvSpPr/>
          <p:nvPr/>
        </p:nvSpPr>
        <p:spPr>
          <a:xfrm>
            <a:off x="1858972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D0FAB2C-D285-4EF5-8749-1C9C4B4E1B52}"/>
              </a:ext>
            </a:extLst>
          </p:cNvPr>
          <p:cNvSpPr/>
          <p:nvPr/>
        </p:nvSpPr>
        <p:spPr>
          <a:xfrm>
            <a:off x="1612286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D99E956-E0AC-4CE8-9ED0-EEF0EA9641D9}"/>
              </a:ext>
            </a:extLst>
          </p:cNvPr>
          <p:cNvSpPr/>
          <p:nvPr/>
        </p:nvSpPr>
        <p:spPr>
          <a:xfrm>
            <a:off x="1365600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9C0D0EE-076E-44E8-8DEE-7F4EC0ABC724}"/>
              </a:ext>
            </a:extLst>
          </p:cNvPr>
          <p:cNvSpPr/>
          <p:nvPr/>
        </p:nvSpPr>
        <p:spPr>
          <a:xfrm>
            <a:off x="1118914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0CC164A-8B89-4524-A17D-49306F750D26}"/>
              </a:ext>
            </a:extLst>
          </p:cNvPr>
          <p:cNvSpPr/>
          <p:nvPr/>
        </p:nvSpPr>
        <p:spPr>
          <a:xfrm>
            <a:off x="4079144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95DC896-6241-4691-A4F1-38DE9A4614BA}"/>
              </a:ext>
            </a:extLst>
          </p:cNvPr>
          <p:cNvSpPr/>
          <p:nvPr/>
        </p:nvSpPr>
        <p:spPr>
          <a:xfrm>
            <a:off x="3832460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DDBF5E4-B08B-4278-B10C-12B1C870A407}"/>
              </a:ext>
            </a:extLst>
          </p:cNvPr>
          <p:cNvSpPr/>
          <p:nvPr/>
        </p:nvSpPr>
        <p:spPr>
          <a:xfrm>
            <a:off x="3585774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97561A3A-EF64-4558-BBEC-8DFD2BEF7496}"/>
              </a:ext>
            </a:extLst>
          </p:cNvPr>
          <p:cNvSpPr/>
          <p:nvPr/>
        </p:nvSpPr>
        <p:spPr>
          <a:xfrm>
            <a:off x="3339088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D4E029-5081-43F1-B57C-1388CCBA2E01}"/>
              </a:ext>
            </a:extLst>
          </p:cNvPr>
          <p:cNvSpPr/>
          <p:nvPr/>
        </p:nvSpPr>
        <p:spPr>
          <a:xfrm>
            <a:off x="3092402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4A1216C-EC10-4569-B9DC-42EBCA9399F0}"/>
              </a:ext>
            </a:extLst>
          </p:cNvPr>
          <p:cNvSpPr/>
          <p:nvPr/>
        </p:nvSpPr>
        <p:spPr>
          <a:xfrm>
            <a:off x="2845716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748B7E7-0795-49E2-B266-689B36AF10D4}"/>
              </a:ext>
            </a:extLst>
          </p:cNvPr>
          <p:cNvSpPr/>
          <p:nvPr/>
        </p:nvSpPr>
        <p:spPr>
          <a:xfrm>
            <a:off x="2599030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1B05B57-FAC6-45F0-BC94-EBCB0A4C4F1C}"/>
              </a:ext>
            </a:extLst>
          </p:cNvPr>
          <p:cNvSpPr/>
          <p:nvPr/>
        </p:nvSpPr>
        <p:spPr>
          <a:xfrm>
            <a:off x="2352344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B9FA0CEF-4D75-43E2-9926-2D1E1C8246E9}"/>
              </a:ext>
            </a:extLst>
          </p:cNvPr>
          <p:cNvSpPr/>
          <p:nvPr/>
        </p:nvSpPr>
        <p:spPr>
          <a:xfrm>
            <a:off x="2105658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3B6A1ED-1CFA-46FF-8255-C663ACE9416D}"/>
              </a:ext>
            </a:extLst>
          </p:cNvPr>
          <p:cNvSpPr/>
          <p:nvPr/>
        </p:nvSpPr>
        <p:spPr>
          <a:xfrm>
            <a:off x="1858972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26998A96-1A6C-4715-BFD3-142AD6E758CB}"/>
              </a:ext>
            </a:extLst>
          </p:cNvPr>
          <p:cNvSpPr/>
          <p:nvPr/>
        </p:nvSpPr>
        <p:spPr>
          <a:xfrm>
            <a:off x="1612286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A59490A7-1331-4F84-B880-701F6541D9C3}"/>
              </a:ext>
            </a:extLst>
          </p:cNvPr>
          <p:cNvSpPr/>
          <p:nvPr/>
        </p:nvSpPr>
        <p:spPr>
          <a:xfrm>
            <a:off x="1365600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ECFC3A5-FFB7-4D67-82D6-A4E018D67818}"/>
              </a:ext>
            </a:extLst>
          </p:cNvPr>
          <p:cNvSpPr/>
          <p:nvPr/>
        </p:nvSpPr>
        <p:spPr>
          <a:xfrm>
            <a:off x="1118914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CEC3AE4-058B-4201-A56A-21A62921757A}"/>
              </a:ext>
            </a:extLst>
          </p:cNvPr>
          <p:cNvSpPr/>
          <p:nvPr/>
        </p:nvSpPr>
        <p:spPr>
          <a:xfrm>
            <a:off x="5486123" y="4113577"/>
            <a:ext cx="562715" cy="29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5A43184E-1C7B-473A-B724-3D009EB36884}"/>
              </a:ext>
            </a:extLst>
          </p:cNvPr>
          <p:cNvCxnSpPr>
            <a:cxnSpLocks/>
          </p:cNvCxnSpPr>
          <p:nvPr/>
        </p:nvCxnSpPr>
        <p:spPr>
          <a:xfrm flipV="1">
            <a:off x="5748431" y="3106152"/>
            <a:ext cx="0" cy="16603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>
            <a:extLst>
              <a:ext uri="{FF2B5EF4-FFF2-40B4-BE49-F238E27FC236}">
                <a16:creationId xmlns:a16="http://schemas.microsoft.com/office/drawing/2014/main" id="{F4523348-661D-4D28-9B62-F84CF9DD9302}"/>
              </a:ext>
            </a:extLst>
          </p:cNvPr>
          <p:cNvSpPr/>
          <p:nvPr/>
        </p:nvSpPr>
        <p:spPr>
          <a:xfrm>
            <a:off x="4079144" y="1655490"/>
            <a:ext cx="179796" cy="17979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F47A639-75BA-46FC-8C92-5D4C130A60BA}"/>
              </a:ext>
            </a:extLst>
          </p:cNvPr>
          <p:cNvSpPr/>
          <p:nvPr/>
        </p:nvSpPr>
        <p:spPr>
          <a:xfrm>
            <a:off x="3832460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F0C9E12-3A6C-4BAB-9252-6EC1862416EE}"/>
              </a:ext>
            </a:extLst>
          </p:cNvPr>
          <p:cNvSpPr/>
          <p:nvPr/>
        </p:nvSpPr>
        <p:spPr>
          <a:xfrm>
            <a:off x="3585774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B4CCB9F-1E61-4939-944B-3E332D183C1E}"/>
              </a:ext>
            </a:extLst>
          </p:cNvPr>
          <p:cNvSpPr/>
          <p:nvPr/>
        </p:nvSpPr>
        <p:spPr>
          <a:xfrm>
            <a:off x="3339088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893FB4F-3D1A-4B0E-A68E-B75ED116BC4F}"/>
              </a:ext>
            </a:extLst>
          </p:cNvPr>
          <p:cNvSpPr/>
          <p:nvPr/>
        </p:nvSpPr>
        <p:spPr>
          <a:xfrm>
            <a:off x="3092402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834345F9-A2E4-4E6D-8F6B-3235A023C7B2}"/>
              </a:ext>
            </a:extLst>
          </p:cNvPr>
          <p:cNvSpPr/>
          <p:nvPr/>
        </p:nvSpPr>
        <p:spPr>
          <a:xfrm>
            <a:off x="2845716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58C499EC-0048-43BF-AFCE-3259CE4768C9}"/>
              </a:ext>
            </a:extLst>
          </p:cNvPr>
          <p:cNvSpPr/>
          <p:nvPr/>
        </p:nvSpPr>
        <p:spPr>
          <a:xfrm>
            <a:off x="2599030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2E4A515-7672-4435-9C94-0001A961283B}"/>
              </a:ext>
            </a:extLst>
          </p:cNvPr>
          <p:cNvSpPr/>
          <p:nvPr/>
        </p:nvSpPr>
        <p:spPr>
          <a:xfrm>
            <a:off x="2352344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275D5702-BE66-46D0-828D-A5B3B304B96B}"/>
              </a:ext>
            </a:extLst>
          </p:cNvPr>
          <p:cNvSpPr/>
          <p:nvPr/>
        </p:nvSpPr>
        <p:spPr>
          <a:xfrm>
            <a:off x="2105658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46B2EDB-E02E-4A17-8762-B965B47E6E3B}"/>
              </a:ext>
            </a:extLst>
          </p:cNvPr>
          <p:cNvSpPr/>
          <p:nvPr/>
        </p:nvSpPr>
        <p:spPr>
          <a:xfrm>
            <a:off x="1858972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83ED49DC-43F5-4687-94DE-42401C2701B1}"/>
              </a:ext>
            </a:extLst>
          </p:cNvPr>
          <p:cNvSpPr/>
          <p:nvPr/>
        </p:nvSpPr>
        <p:spPr>
          <a:xfrm>
            <a:off x="1612286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083310-2C1E-4592-AEFA-D1713879AD81}"/>
              </a:ext>
            </a:extLst>
          </p:cNvPr>
          <p:cNvSpPr/>
          <p:nvPr/>
        </p:nvSpPr>
        <p:spPr>
          <a:xfrm>
            <a:off x="1365600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468E2EC-983B-44E4-B861-F68198F33DF8}"/>
              </a:ext>
            </a:extLst>
          </p:cNvPr>
          <p:cNvSpPr/>
          <p:nvPr/>
        </p:nvSpPr>
        <p:spPr>
          <a:xfrm>
            <a:off x="1118914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518AB9A-F60C-412E-B7C2-2A13BA729F20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4167098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8F52653-D032-4A95-9B28-A81C68BFBF0F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3914792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89DACCD2-7C93-497C-BE91-F43DAC82E4C7}"/>
              </a:ext>
            </a:extLst>
          </p:cNvPr>
          <p:cNvCxnSpPr>
            <a:cxnSpLocks/>
            <a:stCxn id="32" idx="0"/>
            <a:endCxn id="135" idx="4"/>
          </p:cNvCxnSpPr>
          <p:nvPr/>
        </p:nvCxnSpPr>
        <p:spPr>
          <a:xfrm flipV="1">
            <a:off x="4169042" y="367726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947055F-0483-4DA2-8177-55386294A84B}"/>
              </a:ext>
            </a:extLst>
          </p:cNvPr>
          <p:cNvCxnSpPr>
            <a:cxnSpLocks/>
            <a:stCxn id="135" idx="0"/>
            <a:endCxn id="156" idx="4"/>
          </p:cNvCxnSpPr>
          <p:nvPr/>
        </p:nvCxnSpPr>
        <p:spPr>
          <a:xfrm flipV="1">
            <a:off x="4169042" y="274913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0DB9C0B-6AED-416B-8111-0BC235B6A1FF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V="1">
            <a:off x="4169042" y="1835286"/>
            <a:ext cx="0" cy="73404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8055DFB-D64F-45E7-9950-A7B9FE94F540}"/>
              </a:ext>
            </a:extLst>
          </p:cNvPr>
          <p:cNvCxnSpPr>
            <a:cxnSpLocks/>
            <a:stCxn id="94" idx="0"/>
            <a:endCxn id="135" idx="3"/>
          </p:cNvCxnSpPr>
          <p:nvPr/>
        </p:nvCxnSpPr>
        <p:spPr>
          <a:xfrm flipV="1">
            <a:off x="3675672" y="365093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9018751-8FB3-4104-B816-0451DB74D415}"/>
              </a:ext>
            </a:extLst>
          </p:cNvPr>
          <p:cNvCxnSpPr>
            <a:cxnSpLocks/>
          </p:cNvCxnSpPr>
          <p:nvPr/>
        </p:nvCxnSpPr>
        <p:spPr>
          <a:xfrm flipV="1">
            <a:off x="3666162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3B1CB49-9028-4A78-B37E-308CC99D7D3F}"/>
              </a:ext>
            </a:extLst>
          </p:cNvPr>
          <p:cNvCxnSpPr>
            <a:cxnSpLocks/>
          </p:cNvCxnSpPr>
          <p:nvPr/>
        </p:nvCxnSpPr>
        <p:spPr>
          <a:xfrm flipV="1">
            <a:off x="3413856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AEE0CEEC-CD7B-4468-A2DF-45B141BE0A5E}"/>
              </a:ext>
            </a:extLst>
          </p:cNvPr>
          <p:cNvCxnSpPr>
            <a:cxnSpLocks/>
          </p:cNvCxnSpPr>
          <p:nvPr/>
        </p:nvCxnSpPr>
        <p:spPr>
          <a:xfrm flipV="1">
            <a:off x="3177395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5DCAC7C-D7A1-492C-9F32-0820C531EECD}"/>
              </a:ext>
            </a:extLst>
          </p:cNvPr>
          <p:cNvCxnSpPr>
            <a:cxnSpLocks/>
          </p:cNvCxnSpPr>
          <p:nvPr/>
        </p:nvCxnSpPr>
        <p:spPr>
          <a:xfrm flipV="1">
            <a:off x="2925089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50E3BB82-EE89-4431-8F55-CD5877FF87DE}"/>
              </a:ext>
            </a:extLst>
          </p:cNvPr>
          <p:cNvCxnSpPr>
            <a:cxnSpLocks/>
          </p:cNvCxnSpPr>
          <p:nvPr/>
        </p:nvCxnSpPr>
        <p:spPr>
          <a:xfrm flipV="1">
            <a:off x="2673798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E8A3AF2F-E61E-46F7-A2B9-5333A308FA72}"/>
              </a:ext>
            </a:extLst>
          </p:cNvPr>
          <p:cNvCxnSpPr>
            <a:cxnSpLocks/>
          </p:cNvCxnSpPr>
          <p:nvPr/>
        </p:nvCxnSpPr>
        <p:spPr>
          <a:xfrm flipV="1">
            <a:off x="2421492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FCB814E-8879-48A0-B6E7-873EE20125FB}"/>
              </a:ext>
            </a:extLst>
          </p:cNvPr>
          <p:cNvCxnSpPr>
            <a:cxnSpLocks/>
          </p:cNvCxnSpPr>
          <p:nvPr/>
        </p:nvCxnSpPr>
        <p:spPr>
          <a:xfrm flipV="1">
            <a:off x="3178378" y="367726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5FA5CC24-A6AD-4D50-A605-E19F5600C258}"/>
              </a:ext>
            </a:extLst>
          </p:cNvPr>
          <p:cNvCxnSpPr>
            <a:cxnSpLocks/>
          </p:cNvCxnSpPr>
          <p:nvPr/>
        </p:nvCxnSpPr>
        <p:spPr>
          <a:xfrm flipV="1">
            <a:off x="2685008" y="365093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1807E9E-2285-4D50-BA36-C66FCC467CAF}"/>
              </a:ext>
            </a:extLst>
          </p:cNvPr>
          <p:cNvCxnSpPr>
            <a:cxnSpLocks/>
            <a:stCxn id="147" idx="0"/>
            <a:endCxn id="156" idx="3"/>
          </p:cNvCxnSpPr>
          <p:nvPr/>
        </p:nvCxnSpPr>
        <p:spPr>
          <a:xfrm flipV="1">
            <a:off x="3182300" y="2722800"/>
            <a:ext cx="923175" cy="77467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54F8A9EC-5163-4D2A-85AF-3F370A266A0E}"/>
              </a:ext>
            </a:extLst>
          </p:cNvPr>
          <p:cNvCxnSpPr>
            <a:cxnSpLocks/>
          </p:cNvCxnSpPr>
          <p:nvPr/>
        </p:nvCxnSpPr>
        <p:spPr>
          <a:xfrm flipV="1">
            <a:off x="2178100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9B323D6F-4F86-4AD0-A0AF-E788581BDC4B}"/>
              </a:ext>
            </a:extLst>
          </p:cNvPr>
          <p:cNvCxnSpPr>
            <a:cxnSpLocks/>
          </p:cNvCxnSpPr>
          <p:nvPr/>
        </p:nvCxnSpPr>
        <p:spPr>
          <a:xfrm flipV="1">
            <a:off x="1925794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E2852C4-B006-466F-AACE-8E44CE1A54FE}"/>
              </a:ext>
            </a:extLst>
          </p:cNvPr>
          <p:cNvCxnSpPr>
            <a:cxnSpLocks/>
          </p:cNvCxnSpPr>
          <p:nvPr/>
        </p:nvCxnSpPr>
        <p:spPr>
          <a:xfrm flipV="1">
            <a:off x="1676042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9A1F4F62-7B55-40B7-B6B1-53B9EE2135B3}"/>
              </a:ext>
            </a:extLst>
          </p:cNvPr>
          <p:cNvCxnSpPr>
            <a:cxnSpLocks/>
          </p:cNvCxnSpPr>
          <p:nvPr/>
        </p:nvCxnSpPr>
        <p:spPr>
          <a:xfrm flipV="1">
            <a:off x="1423736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1B64D27F-F750-428C-B84B-BA803789035E}"/>
              </a:ext>
            </a:extLst>
          </p:cNvPr>
          <p:cNvCxnSpPr>
            <a:cxnSpLocks/>
          </p:cNvCxnSpPr>
          <p:nvPr/>
        </p:nvCxnSpPr>
        <p:spPr>
          <a:xfrm flipV="1">
            <a:off x="1188010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467CB697-E3E5-4B63-92EC-B54AF97E6FC0}"/>
              </a:ext>
            </a:extLst>
          </p:cNvPr>
          <p:cNvSpPr txBox="1"/>
          <p:nvPr/>
        </p:nvSpPr>
        <p:spPr>
          <a:xfrm>
            <a:off x="615089" y="3402702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33A747-19D4-4EDD-85A0-0354CE602CAA}"/>
              </a:ext>
            </a:extLst>
          </p:cNvPr>
          <p:cNvSpPr txBox="1"/>
          <p:nvPr/>
        </p:nvSpPr>
        <p:spPr>
          <a:xfrm>
            <a:off x="615089" y="249049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C015EA3-0CCF-4D02-A360-4AFAA0CDC0A9}"/>
              </a:ext>
            </a:extLst>
          </p:cNvPr>
          <p:cNvSpPr txBox="1"/>
          <p:nvPr/>
        </p:nvSpPr>
        <p:spPr>
          <a:xfrm>
            <a:off x="615089" y="1576651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6D511C6-EE2A-42F7-8F0C-C207CCB9F61B}"/>
              </a:ext>
            </a:extLst>
          </p:cNvPr>
          <p:cNvSpPr txBox="1"/>
          <p:nvPr/>
        </p:nvSpPr>
        <p:spPr>
          <a:xfrm>
            <a:off x="615089" y="5292408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891BD616-5658-47D9-9103-CE53B852A65E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909325" y="4572781"/>
            <a:ext cx="235920" cy="603614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48A3648E-6947-4529-AE6B-B4C4912F630A}"/>
              </a:ext>
            </a:extLst>
          </p:cNvPr>
          <p:cNvCxnSpPr>
            <a:cxnSpLocks/>
          </p:cNvCxnSpPr>
          <p:nvPr/>
        </p:nvCxnSpPr>
        <p:spPr>
          <a:xfrm flipV="1">
            <a:off x="2180439" y="274913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3FB2C86-CA3C-4CC8-B9B9-C383E01BB315}"/>
              </a:ext>
            </a:extLst>
          </p:cNvPr>
          <p:cNvCxnSpPr>
            <a:cxnSpLocks/>
          </p:cNvCxnSpPr>
          <p:nvPr/>
        </p:nvCxnSpPr>
        <p:spPr>
          <a:xfrm flipV="1">
            <a:off x="1193697" y="2722800"/>
            <a:ext cx="923175" cy="77467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CEE6FB1B-0CA6-4D38-9EBF-571CD0F6E079}"/>
              </a:ext>
            </a:extLst>
          </p:cNvPr>
          <p:cNvCxnSpPr>
            <a:cxnSpLocks/>
          </p:cNvCxnSpPr>
          <p:nvPr/>
        </p:nvCxnSpPr>
        <p:spPr>
          <a:xfrm flipV="1">
            <a:off x="2188581" y="367726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AED979ED-CE66-4047-9032-9F4A15457F55}"/>
              </a:ext>
            </a:extLst>
          </p:cNvPr>
          <p:cNvCxnSpPr>
            <a:cxnSpLocks/>
          </p:cNvCxnSpPr>
          <p:nvPr/>
        </p:nvCxnSpPr>
        <p:spPr>
          <a:xfrm flipV="1">
            <a:off x="1695211" y="365093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7B4010A6-C635-4591-A1B3-B916DBF48E5F}"/>
              </a:ext>
            </a:extLst>
          </p:cNvPr>
          <p:cNvCxnSpPr>
            <a:cxnSpLocks/>
          </p:cNvCxnSpPr>
          <p:nvPr/>
        </p:nvCxnSpPr>
        <p:spPr>
          <a:xfrm flipV="1">
            <a:off x="1207060" y="367726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BEF699E5-9B2F-4A7F-9C1B-416206110D9A}"/>
              </a:ext>
            </a:extLst>
          </p:cNvPr>
          <p:cNvCxnSpPr>
            <a:cxnSpLocks/>
          </p:cNvCxnSpPr>
          <p:nvPr/>
        </p:nvCxnSpPr>
        <p:spPr>
          <a:xfrm flipV="1">
            <a:off x="716458" y="3697433"/>
            <a:ext cx="428787" cy="540633"/>
          </a:xfrm>
          <a:prstGeom prst="straightConnector1">
            <a:avLst/>
          </a:prstGeom>
          <a:ln w="19050">
            <a:gradFill>
              <a:gsLst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81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02285CA-63EE-415D-8A52-CAD189F1D8FE}"/>
              </a:ext>
            </a:extLst>
          </p:cNvPr>
          <p:cNvCxnSpPr>
            <a:cxnSpLocks/>
            <a:stCxn id="164" idx="7"/>
            <a:endCxn id="181" idx="3"/>
          </p:cNvCxnSpPr>
          <p:nvPr/>
        </p:nvCxnSpPr>
        <p:spPr>
          <a:xfrm flipV="1">
            <a:off x="2259123" y="1808955"/>
            <a:ext cx="1846352" cy="78671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7E8FFBF-8662-4AA2-885C-0115F277A6FA}"/>
              </a:ext>
            </a:extLst>
          </p:cNvPr>
          <p:cNvSpPr/>
          <p:nvPr/>
        </p:nvSpPr>
        <p:spPr>
          <a:xfrm>
            <a:off x="5066409" y="3272189"/>
            <a:ext cx="1393293" cy="6334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BF41E96-4C22-47C9-BFD4-F64C57FF22B7}"/>
              </a:ext>
            </a:extLst>
          </p:cNvPr>
          <p:cNvSpPr/>
          <p:nvPr/>
        </p:nvSpPr>
        <p:spPr>
          <a:xfrm>
            <a:off x="5214921" y="3506855"/>
            <a:ext cx="1105969" cy="291260"/>
          </a:xfrm>
          <a:prstGeom prst="rect">
            <a:avLst/>
          </a:prstGeom>
          <a:solidFill>
            <a:srgbClr val="E1CC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Conv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9D946E0-8B3A-44BA-A747-4A36E03C07B0}"/>
              </a:ext>
            </a:extLst>
          </p:cNvPr>
          <p:cNvCxnSpPr>
            <a:cxnSpLocks/>
            <a:stCxn id="91" idx="0"/>
            <a:endCxn id="271" idx="2"/>
          </p:cNvCxnSpPr>
          <p:nvPr/>
        </p:nvCxnSpPr>
        <p:spPr>
          <a:xfrm flipV="1">
            <a:off x="5767481" y="3798115"/>
            <a:ext cx="425" cy="31546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1A473D-702E-4D7E-A42F-3C92C7789A91}"/>
              </a:ext>
            </a:extLst>
          </p:cNvPr>
          <p:cNvSpPr/>
          <p:nvPr/>
        </p:nvSpPr>
        <p:spPr>
          <a:xfrm>
            <a:off x="5214921" y="4782783"/>
            <a:ext cx="1105969" cy="291260"/>
          </a:xfrm>
          <a:prstGeom prst="rect">
            <a:avLst/>
          </a:prstGeom>
          <a:solidFill>
            <a:srgbClr val="E1CC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Conv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32B63A7-19BB-49D7-A8DC-A9A097A38465}"/>
              </a:ext>
            </a:extLst>
          </p:cNvPr>
          <p:cNvSpPr txBox="1"/>
          <p:nvPr/>
        </p:nvSpPr>
        <p:spPr>
          <a:xfrm>
            <a:off x="3922358" y="90400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E7DB9AC7-8512-4BC1-991D-15A646AFA10F}"/>
              </a:ext>
            </a:extLst>
          </p:cNvPr>
          <p:cNvCxnSpPr>
            <a:cxnSpLocks/>
          </p:cNvCxnSpPr>
          <p:nvPr/>
        </p:nvCxnSpPr>
        <p:spPr>
          <a:xfrm flipV="1">
            <a:off x="4166020" y="1203389"/>
            <a:ext cx="1078" cy="34154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35C220-4E32-48C9-9907-A76143A5E2F8}"/>
              </a:ext>
            </a:extLst>
          </p:cNvPr>
          <p:cNvCxnSpPr>
            <a:cxnSpLocks/>
          </p:cNvCxnSpPr>
          <p:nvPr/>
        </p:nvCxnSpPr>
        <p:spPr>
          <a:xfrm>
            <a:off x="6459702" y="3272189"/>
            <a:ext cx="701827" cy="13051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7F8A00A-F367-47DE-A288-9EA53464FE8C}"/>
              </a:ext>
            </a:extLst>
          </p:cNvPr>
          <p:cNvCxnSpPr>
            <a:cxnSpLocks/>
          </p:cNvCxnSpPr>
          <p:nvPr/>
        </p:nvCxnSpPr>
        <p:spPr>
          <a:xfrm flipV="1">
            <a:off x="6459702" y="3760522"/>
            <a:ext cx="701827" cy="14341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99835-2EB4-4234-8106-1106BA00D55E}"/>
              </a:ext>
            </a:extLst>
          </p:cNvPr>
          <p:cNvCxnSpPr>
            <a:cxnSpLocks/>
          </p:cNvCxnSpPr>
          <p:nvPr/>
        </p:nvCxnSpPr>
        <p:spPr>
          <a:xfrm>
            <a:off x="6459702" y="3972564"/>
            <a:ext cx="701827" cy="35178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73E192B-6BF2-4262-80CF-A5FDBA3327A0}"/>
              </a:ext>
            </a:extLst>
          </p:cNvPr>
          <p:cNvCxnSpPr>
            <a:cxnSpLocks/>
          </p:cNvCxnSpPr>
          <p:nvPr/>
        </p:nvCxnSpPr>
        <p:spPr>
          <a:xfrm flipV="1">
            <a:off x="6459702" y="4676775"/>
            <a:ext cx="701827" cy="49962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3B05B26B-5FD7-4C81-B5D3-8F8F742FCAD1}"/>
              </a:ext>
            </a:extLst>
          </p:cNvPr>
          <p:cNvCxnSpPr>
            <a:cxnSpLocks/>
          </p:cNvCxnSpPr>
          <p:nvPr/>
        </p:nvCxnSpPr>
        <p:spPr>
          <a:xfrm flipV="1">
            <a:off x="5748431" y="5074043"/>
            <a:ext cx="0" cy="16603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852C0E-95B5-47C8-913F-4B60BCB6CABC}"/>
              </a:ext>
            </a:extLst>
          </p:cNvPr>
          <p:cNvSpPr/>
          <p:nvPr/>
        </p:nvSpPr>
        <p:spPr>
          <a:xfrm>
            <a:off x="6843809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F4A60B-7CD8-4079-B281-A1DB745A9397}"/>
              </a:ext>
            </a:extLst>
          </p:cNvPr>
          <p:cNvSpPr/>
          <p:nvPr/>
        </p:nvSpPr>
        <p:spPr>
          <a:xfrm>
            <a:off x="7087490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BF395-83BF-40FE-B6BA-B7AA2458938D}"/>
              </a:ext>
            </a:extLst>
          </p:cNvPr>
          <p:cNvSpPr/>
          <p:nvPr/>
        </p:nvSpPr>
        <p:spPr>
          <a:xfrm>
            <a:off x="7328787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5C922B-7CAD-425D-A02E-029546AB86A5}"/>
              </a:ext>
            </a:extLst>
          </p:cNvPr>
          <p:cNvSpPr/>
          <p:nvPr/>
        </p:nvSpPr>
        <p:spPr>
          <a:xfrm>
            <a:off x="7578812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CFF3EB-C264-46B0-8984-E934E9D12655}"/>
              </a:ext>
            </a:extLst>
          </p:cNvPr>
          <p:cNvSpPr/>
          <p:nvPr/>
        </p:nvSpPr>
        <p:spPr>
          <a:xfrm>
            <a:off x="7822493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0FC0D4-AD37-4F8D-A229-34F4FB0B3D85}"/>
              </a:ext>
            </a:extLst>
          </p:cNvPr>
          <p:cNvSpPr/>
          <p:nvPr/>
        </p:nvSpPr>
        <p:spPr>
          <a:xfrm>
            <a:off x="8066964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903974-B681-426B-9A9E-4F72CEF32FC0}"/>
              </a:ext>
            </a:extLst>
          </p:cNvPr>
          <p:cNvSpPr/>
          <p:nvPr/>
        </p:nvSpPr>
        <p:spPr>
          <a:xfrm>
            <a:off x="8309855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24B837-FB5A-4694-8065-2217444C9D7E}"/>
              </a:ext>
            </a:extLst>
          </p:cNvPr>
          <p:cNvSpPr/>
          <p:nvPr/>
        </p:nvSpPr>
        <p:spPr>
          <a:xfrm>
            <a:off x="8553536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-27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FE4B52-268F-4430-8102-C956C95152DE}"/>
              </a:ext>
            </a:extLst>
          </p:cNvPr>
          <p:cNvSpPr/>
          <p:nvPr/>
        </p:nvSpPr>
        <p:spPr>
          <a:xfrm>
            <a:off x="8797216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E519DD-AAD9-4BA8-9DEA-9E3E16E23ED0}"/>
              </a:ext>
            </a:extLst>
          </p:cNvPr>
          <p:cNvSpPr/>
          <p:nvPr/>
        </p:nvSpPr>
        <p:spPr>
          <a:xfrm>
            <a:off x="9040107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-69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404B0E-D8E4-4682-8222-2DB276AF5113}"/>
              </a:ext>
            </a:extLst>
          </p:cNvPr>
          <p:cNvSpPr/>
          <p:nvPr/>
        </p:nvSpPr>
        <p:spPr>
          <a:xfrm>
            <a:off x="9290922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10E43A-0539-418D-9A94-490D48523061}"/>
              </a:ext>
            </a:extLst>
          </p:cNvPr>
          <p:cNvSpPr/>
          <p:nvPr/>
        </p:nvSpPr>
        <p:spPr>
          <a:xfrm>
            <a:off x="9526678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627204-09DC-44A2-AB87-273DDBB358F8}"/>
              </a:ext>
            </a:extLst>
          </p:cNvPr>
          <p:cNvSpPr/>
          <p:nvPr/>
        </p:nvSpPr>
        <p:spPr>
          <a:xfrm>
            <a:off x="9771934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E3B214-F240-4B78-97ED-B37C79666CB7}"/>
              </a:ext>
            </a:extLst>
          </p:cNvPr>
          <p:cNvCxnSpPr>
            <a:cxnSpLocks/>
          </p:cNvCxnSpPr>
          <p:nvPr/>
        </p:nvCxnSpPr>
        <p:spPr>
          <a:xfrm>
            <a:off x="6843809" y="5887577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D57D0E-F965-4320-A64E-04BFC419E723}"/>
              </a:ext>
            </a:extLst>
          </p:cNvPr>
          <p:cNvSpPr txBox="1"/>
          <p:nvPr/>
        </p:nvSpPr>
        <p:spPr>
          <a:xfrm>
            <a:off x="9839864" y="5929821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t-1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FFFD24D-2A0B-428F-848E-61FD81F50652}"/>
              </a:ext>
            </a:extLst>
          </p:cNvPr>
          <p:cNvSpPr/>
          <p:nvPr/>
        </p:nvSpPr>
        <p:spPr>
          <a:xfrm>
            <a:off x="983986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83D9C14-9342-4B8C-A6BE-CFFCAE729A8A}"/>
              </a:ext>
            </a:extLst>
          </p:cNvPr>
          <p:cNvSpPr/>
          <p:nvPr/>
        </p:nvSpPr>
        <p:spPr>
          <a:xfrm>
            <a:off x="959318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E3D7F48-5F19-4EB3-80A6-614C3B38B648}"/>
              </a:ext>
            </a:extLst>
          </p:cNvPr>
          <p:cNvSpPr/>
          <p:nvPr/>
        </p:nvSpPr>
        <p:spPr>
          <a:xfrm>
            <a:off x="934649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9A5E91F-2A88-4DB2-AF2C-AB01D624960D}"/>
              </a:ext>
            </a:extLst>
          </p:cNvPr>
          <p:cNvSpPr/>
          <p:nvPr/>
        </p:nvSpPr>
        <p:spPr>
          <a:xfrm>
            <a:off x="909980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4AA28E2-C3DE-4EDB-B195-1608477C217E}"/>
              </a:ext>
            </a:extLst>
          </p:cNvPr>
          <p:cNvSpPr/>
          <p:nvPr/>
        </p:nvSpPr>
        <p:spPr>
          <a:xfrm>
            <a:off x="8853122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1D9A5C9-1A3C-4BE5-A7FC-EF7D7BA41527}"/>
              </a:ext>
            </a:extLst>
          </p:cNvPr>
          <p:cNvSpPr/>
          <p:nvPr/>
        </p:nvSpPr>
        <p:spPr>
          <a:xfrm>
            <a:off x="8606436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07600D0-4A31-4090-B227-50B1F57D7EB5}"/>
              </a:ext>
            </a:extLst>
          </p:cNvPr>
          <p:cNvSpPr/>
          <p:nvPr/>
        </p:nvSpPr>
        <p:spPr>
          <a:xfrm>
            <a:off x="835975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63F6420-A889-4795-AD3C-27F89BC68DEC}"/>
              </a:ext>
            </a:extLst>
          </p:cNvPr>
          <p:cNvSpPr/>
          <p:nvPr/>
        </p:nvSpPr>
        <p:spPr>
          <a:xfrm>
            <a:off x="811306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0EAEF2D-FD93-4566-9031-94A49787F547}"/>
              </a:ext>
            </a:extLst>
          </p:cNvPr>
          <p:cNvSpPr/>
          <p:nvPr/>
        </p:nvSpPr>
        <p:spPr>
          <a:xfrm>
            <a:off x="786637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ADC5E7E-C3D6-4B9D-A77B-6A354396B6DF}"/>
              </a:ext>
            </a:extLst>
          </p:cNvPr>
          <p:cNvSpPr/>
          <p:nvPr/>
        </p:nvSpPr>
        <p:spPr>
          <a:xfrm>
            <a:off x="7619692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A0E8B4A-0B12-4758-8FE5-E3EA27BA72E9}"/>
              </a:ext>
            </a:extLst>
          </p:cNvPr>
          <p:cNvSpPr/>
          <p:nvPr/>
        </p:nvSpPr>
        <p:spPr>
          <a:xfrm>
            <a:off x="7373006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73E6164-16C5-4773-9A87-8CFBA3B47DF3}"/>
              </a:ext>
            </a:extLst>
          </p:cNvPr>
          <p:cNvSpPr/>
          <p:nvPr/>
        </p:nvSpPr>
        <p:spPr>
          <a:xfrm>
            <a:off x="712632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6358EA7-520A-424F-84D0-FA3FD75AD3E0}"/>
              </a:ext>
            </a:extLst>
          </p:cNvPr>
          <p:cNvSpPr/>
          <p:nvPr/>
        </p:nvSpPr>
        <p:spPr>
          <a:xfrm>
            <a:off x="687963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DEF1810-FE07-4E22-BB14-9A7E51FE2643}"/>
              </a:ext>
            </a:extLst>
          </p:cNvPr>
          <p:cNvSpPr/>
          <p:nvPr/>
        </p:nvSpPr>
        <p:spPr>
          <a:xfrm>
            <a:off x="983986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E1CE3E3-95D9-49C3-9FF8-AB4530843FA5}"/>
              </a:ext>
            </a:extLst>
          </p:cNvPr>
          <p:cNvSpPr/>
          <p:nvPr/>
        </p:nvSpPr>
        <p:spPr>
          <a:xfrm>
            <a:off x="959318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9CEA579-0BCA-4674-B190-4C738278479D}"/>
              </a:ext>
            </a:extLst>
          </p:cNvPr>
          <p:cNvSpPr/>
          <p:nvPr/>
        </p:nvSpPr>
        <p:spPr>
          <a:xfrm>
            <a:off x="934649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C26170A-D129-4D17-82F3-4242FD3E9052}"/>
              </a:ext>
            </a:extLst>
          </p:cNvPr>
          <p:cNvSpPr/>
          <p:nvPr/>
        </p:nvSpPr>
        <p:spPr>
          <a:xfrm>
            <a:off x="909980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D814983-C735-4B71-8C91-0AD8E79A5159}"/>
              </a:ext>
            </a:extLst>
          </p:cNvPr>
          <p:cNvSpPr/>
          <p:nvPr/>
        </p:nvSpPr>
        <p:spPr>
          <a:xfrm>
            <a:off x="8853122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411083EC-FF15-4C46-B76E-9150EA6C1CFA}"/>
              </a:ext>
            </a:extLst>
          </p:cNvPr>
          <p:cNvSpPr/>
          <p:nvPr/>
        </p:nvSpPr>
        <p:spPr>
          <a:xfrm>
            <a:off x="8606436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F95EC93-8149-47D2-A9BF-843A146274AD}"/>
              </a:ext>
            </a:extLst>
          </p:cNvPr>
          <p:cNvSpPr/>
          <p:nvPr/>
        </p:nvSpPr>
        <p:spPr>
          <a:xfrm>
            <a:off x="835975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85F2B42-689C-43D4-94CF-A90B0A4D4CB3}"/>
              </a:ext>
            </a:extLst>
          </p:cNvPr>
          <p:cNvSpPr/>
          <p:nvPr/>
        </p:nvSpPr>
        <p:spPr>
          <a:xfrm>
            <a:off x="811306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5D860D0-90B5-4B0A-9FE2-38448ED36CA3}"/>
              </a:ext>
            </a:extLst>
          </p:cNvPr>
          <p:cNvSpPr/>
          <p:nvPr/>
        </p:nvSpPr>
        <p:spPr>
          <a:xfrm>
            <a:off x="786637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BF20100-8089-4355-8B7E-D43CB8DC2E5B}"/>
              </a:ext>
            </a:extLst>
          </p:cNvPr>
          <p:cNvSpPr/>
          <p:nvPr/>
        </p:nvSpPr>
        <p:spPr>
          <a:xfrm>
            <a:off x="7619692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D0FAB2C-D285-4EF5-8749-1C9C4B4E1B52}"/>
              </a:ext>
            </a:extLst>
          </p:cNvPr>
          <p:cNvSpPr/>
          <p:nvPr/>
        </p:nvSpPr>
        <p:spPr>
          <a:xfrm>
            <a:off x="7373006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D99E956-E0AC-4CE8-9ED0-EEF0EA9641D9}"/>
              </a:ext>
            </a:extLst>
          </p:cNvPr>
          <p:cNvSpPr/>
          <p:nvPr/>
        </p:nvSpPr>
        <p:spPr>
          <a:xfrm>
            <a:off x="712632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9C0D0EE-076E-44E8-8DEE-7F4EC0ABC724}"/>
              </a:ext>
            </a:extLst>
          </p:cNvPr>
          <p:cNvSpPr/>
          <p:nvPr/>
        </p:nvSpPr>
        <p:spPr>
          <a:xfrm>
            <a:off x="687963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0CC164A-8B89-4524-A17D-49306F750D26}"/>
              </a:ext>
            </a:extLst>
          </p:cNvPr>
          <p:cNvSpPr/>
          <p:nvPr/>
        </p:nvSpPr>
        <p:spPr>
          <a:xfrm>
            <a:off x="983986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95DC896-6241-4691-A4F1-38DE9A4614BA}"/>
              </a:ext>
            </a:extLst>
          </p:cNvPr>
          <p:cNvSpPr/>
          <p:nvPr/>
        </p:nvSpPr>
        <p:spPr>
          <a:xfrm>
            <a:off x="959318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DDBF5E4-B08B-4278-B10C-12B1C870A407}"/>
              </a:ext>
            </a:extLst>
          </p:cNvPr>
          <p:cNvSpPr/>
          <p:nvPr/>
        </p:nvSpPr>
        <p:spPr>
          <a:xfrm>
            <a:off x="934649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97561A3A-EF64-4558-BBEC-8DFD2BEF7496}"/>
              </a:ext>
            </a:extLst>
          </p:cNvPr>
          <p:cNvSpPr/>
          <p:nvPr/>
        </p:nvSpPr>
        <p:spPr>
          <a:xfrm>
            <a:off x="909980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D4E029-5081-43F1-B57C-1388CCBA2E01}"/>
              </a:ext>
            </a:extLst>
          </p:cNvPr>
          <p:cNvSpPr/>
          <p:nvPr/>
        </p:nvSpPr>
        <p:spPr>
          <a:xfrm>
            <a:off x="8853122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4A1216C-EC10-4569-B9DC-42EBCA9399F0}"/>
              </a:ext>
            </a:extLst>
          </p:cNvPr>
          <p:cNvSpPr/>
          <p:nvPr/>
        </p:nvSpPr>
        <p:spPr>
          <a:xfrm>
            <a:off x="8606436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748B7E7-0795-49E2-B266-689B36AF10D4}"/>
              </a:ext>
            </a:extLst>
          </p:cNvPr>
          <p:cNvSpPr/>
          <p:nvPr/>
        </p:nvSpPr>
        <p:spPr>
          <a:xfrm>
            <a:off x="835975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1B05B57-FAC6-45F0-BC94-EBCB0A4C4F1C}"/>
              </a:ext>
            </a:extLst>
          </p:cNvPr>
          <p:cNvSpPr/>
          <p:nvPr/>
        </p:nvSpPr>
        <p:spPr>
          <a:xfrm>
            <a:off x="811306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B9FA0CEF-4D75-43E2-9926-2D1E1C8246E9}"/>
              </a:ext>
            </a:extLst>
          </p:cNvPr>
          <p:cNvSpPr/>
          <p:nvPr/>
        </p:nvSpPr>
        <p:spPr>
          <a:xfrm>
            <a:off x="786637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3B6A1ED-1CFA-46FF-8255-C663ACE9416D}"/>
              </a:ext>
            </a:extLst>
          </p:cNvPr>
          <p:cNvSpPr/>
          <p:nvPr/>
        </p:nvSpPr>
        <p:spPr>
          <a:xfrm>
            <a:off x="7619692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26998A96-1A6C-4715-BFD3-142AD6E758CB}"/>
              </a:ext>
            </a:extLst>
          </p:cNvPr>
          <p:cNvSpPr/>
          <p:nvPr/>
        </p:nvSpPr>
        <p:spPr>
          <a:xfrm>
            <a:off x="7373006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A59490A7-1331-4F84-B880-701F6541D9C3}"/>
              </a:ext>
            </a:extLst>
          </p:cNvPr>
          <p:cNvSpPr/>
          <p:nvPr/>
        </p:nvSpPr>
        <p:spPr>
          <a:xfrm>
            <a:off x="712632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ECFC3A5-FFB7-4D67-82D6-A4E018D67818}"/>
              </a:ext>
            </a:extLst>
          </p:cNvPr>
          <p:cNvSpPr/>
          <p:nvPr/>
        </p:nvSpPr>
        <p:spPr>
          <a:xfrm>
            <a:off x="687963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4523348-661D-4D28-9B62-F84CF9DD9302}"/>
              </a:ext>
            </a:extLst>
          </p:cNvPr>
          <p:cNvSpPr/>
          <p:nvPr/>
        </p:nvSpPr>
        <p:spPr>
          <a:xfrm>
            <a:off x="9839864" y="1815510"/>
            <a:ext cx="179796" cy="17979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F47A639-75BA-46FC-8C92-5D4C130A60BA}"/>
              </a:ext>
            </a:extLst>
          </p:cNvPr>
          <p:cNvSpPr/>
          <p:nvPr/>
        </p:nvSpPr>
        <p:spPr>
          <a:xfrm>
            <a:off x="959318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F0C9E12-3A6C-4BAB-9252-6EC1862416EE}"/>
              </a:ext>
            </a:extLst>
          </p:cNvPr>
          <p:cNvSpPr/>
          <p:nvPr/>
        </p:nvSpPr>
        <p:spPr>
          <a:xfrm>
            <a:off x="934649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B4CCB9F-1E61-4939-944B-3E332D183C1E}"/>
              </a:ext>
            </a:extLst>
          </p:cNvPr>
          <p:cNvSpPr/>
          <p:nvPr/>
        </p:nvSpPr>
        <p:spPr>
          <a:xfrm>
            <a:off x="909980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893FB4F-3D1A-4B0E-A68E-B75ED116BC4F}"/>
              </a:ext>
            </a:extLst>
          </p:cNvPr>
          <p:cNvSpPr/>
          <p:nvPr/>
        </p:nvSpPr>
        <p:spPr>
          <a:xfrm>
            <a:off x="8853122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834345F9-A2E4-4E6D-8F6B-3235A023C7B2}"/>
              </a:ext>
            </a:extLst>
          </p:cNvPr>
          <p:cNvSpPr/>
          <p:nvPr/>
        </p:nvSpPr>
        <p:spPr>
          <a:xfrm>
            <a:off x="8606436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58C499EC-0048-43BF-AFCE-3259CE4768C9}"/>
              </a:ext>
            </a:extLst>
          </p:cNvPr>
          <p:cNvSpPr/>
          <p:nvPr/>
        </p:nvSpPr>
        <p:spPr>
          <a:xfrm>
            <a:off x="835975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2E4A515-7672-4435-9C94-0001A961283B}"/>
              </a:ext>
            </a:extLst>
          </p:cNvPr>
          <p:cNvSpPr/>
          <p:nvPr/>
        </p:nvSpPr>
        <p:spPr>
          <a:xfrm>
            <a:off x="811306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275D5702-BE66-46D0-828D-A5B3B304B96B}"/>
              </a:ext>
            </a:extLst>
          </p:cNvPr>
          <p:cNvSpPr/>
          <p:nvPr/>
        </p:nvSpPr>
        <p:spPr>
          <a:xfrm>
            <a:off x="786637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46B2EDB-E02E-4A17-8762-B965B47E6E3B}"/>
              </a:ext>
            </a:extLst>
          </p:cNvPr>
          <p:cNvSpPr/>
          <p:nvPr/>
        </p:nvSpPr>
        <p:spPr>
          <a:xfrm>
            <a:off x="7619692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83ED49DC-43F5-4687-94DE-42401C2701B1}"/>
              </a:ext>
            </a:extLst>
          </p:cNvPr>
          <p:cNvSpPr/>
          <p:nvPr/>
        </p:nvSpPr>
        <p:spPr>
          <a:xfrm>
            <a:off x="7373006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083310-2C1E-4592-AEFA-D1713879AD81}"/>
              </a:ext>
            </a:extLst>
          </p:cNvPr>
          <p:cNvSpPr/>
          <p:nvPr/>
        </p:nvSpPr>
        <p:spPr>
          <a:xfrm>
            <a:off x="712632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468E2EC-983B-44E4-B861-F68198F33DF8}"/>
              </a:ext>
            </a:extLst>
          </p:cNvPr>
          <p:cNvSpPr/>
          <p:nvPr/>
        </p:nvSpPr>
        <p:spPr>
          <a:xfrm>
            <a:off x="687963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518AB9A-F60C-412E-B7C2-2A13BA729F20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9927818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8F52653-D032-4A95-9B28-A81C68BFBF0F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9675512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89DACCD2-7C93-497C-BE91-F43DAC82E4C7}"/>
              </a:ext>
            </a:extLst>
          </p:cNvPr>
          <p:cNvCxnSpPr>
            <a:cxnSpLocks/>
            <a:stCxn id="32" idx="0"/>
            <a:endCxn id="135" idx="4"/>
          </p:cNvCxnSpPr>
          <p:nvPr/>
        </p:nvCxnSpPr>
        <p:spPr>
          <a:xfrm flipV="1">
            <a:off x="9929762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947055F-0483-4DA2-8177-55386294A84B}"/>
              </a:ext>
            </a:extLst>
          </p:cNvPr>
          <p:cNvCxnSpPr>
            <a:cxnSpLocks/>
            <a:stCxn id="135" idx="0"/>
            <a:endCxn id="156" idx="4"/>
          </p:cNvCxnSpPr>
          <p:nvPr/>
        </p:nvCxnSpPr>
        <p:spPr>
          <a:xfrm flipV="1">
            <a:off x="9929762" y="290915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0DB9C0B-6AED-416B-8111-0BC235B6A1FF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V="1">
            <a:off x="9929762" y="1995306"/>
            <a:ext cx="0" cy="73404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8055DFB-D64F-45E7-9950-A7B9FE94F540}"/>
              </a:ext>
            </a:extLst>
          </p:cNvPr>
          <p:cNvCxnSpPr>
            <a:cxnSpLocks/>
            <a:stCxn id="94" idx="0"/>
            <a:endCxn id="135" idx="3"/>
          </p:cNvCxnSpPr>
          <p:nvPr/>
        </p:nvCxnSpPr>
        <p:spPr>
          <a:xfrm flipV="1">
            <a:off x="9436392" y="381095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9018751-8FB3-4104-B816-0451DB74D415}"/>
              </a:ext>
            </a:extLst>
          </p:cNvPr>
          <p:cNvCxnSpPr>
            <a:cxnSpLocks/>
          </p:cNvCxnSpPr>
          <p:nvPr/>
        </p:nvCxnSpPr>
        <p:spPr>
          <a:xfrm flipV="1">
            <a:off x="9426882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3B1CB49-9028-4A78-B37E-308CC99D7D3F}"/>
              </a:ext>
            </a:extLst>
          </p:cNvPr>
          <p:cNvCxnSpPr>
            <a:cxnSpLocks/>
          </p:cNvCxnSpPr>
          <p:nvPr/>
        </p:nvCxnSpPr>
        <p:spPr>
          <a:xfrm flipV="1">
            <a:off x="9174576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AEE0CEEC-CD7B-4468-A2DF-45B141BE0A5E}"/>
              </a:ext>
            </a:extLst>
          </p:cNvPr>
          <p:cNvCxnSpPr>
            <a:cxnSpLocks/>
          </p:cNvCxnSpPr>
          <p:nvPr/>
        </p:nvCxnSpPr>
        <p:spPr>
          <a:xfrm flipV="1">
            <a:off x="8938115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5DCAC7C-D7A1-492C-9F32-0820C531EECD}"/>
              </a:ext>
            </a:extLst>
          </p:cNvPr>
          <p:cNvCxnSpPr>
            <a:cxnSpLocks/>
          </p:cNvCxnSpPr>
          <p:nvPr/>
        </p:nvCxnSpPr>
        <p:spPr>
          <a:xfrm flipV="1">
            <a:off x="8685809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50E3BB82-EE89-4431-8F55-CD5877FF87DE}"/>
              </a:ext>
            </a:extLst>
          </p:cNvPr>
          <p:cNvCxnSpPr>
            <a:cxnSpLocks/>
          </p:cNvCxnSpPr>
          <p:nvPr/>
        </p:nvCxnSpPr>
        <p:spPr>
          <a:xfrm flipV="1">
            <a:off x="8434518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E8A3AF2F-E61E-46F7-A2B9-5333A308FA72}"/>
              </a:ext>
            </a:extLst>
          </p:cNvPr>
          <p:cNvCxnSpPr>
            <a:cxnSpLocks/>
          </p:cNvCxnSpPr>
          <p:nvPr/>
        </p:nvCxnSpPr>
        <p:spPr>
          <a:xfrm flipV="1">
            <a:off x="8182212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FCB814E-8879-48A0-B6E7-873EE20125FB}"/>
              </a:ext>
            </a:extLst>
          </p:cNvPr>
          <p:cNvCxnSpPr>
            <a:cxnSpLocks/>
          </p:cNvCxnSpPr>
          <p:nvPr/>
        </p:nvCxnSpPr>
        <p:spPr>
          <a:xfrm flipV="1">
            <a:off x="8939098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5FA5CC24-A6AD-4D50-A605-E19F5600C258}"/>
              </a:ext>
            </a:extLst>
          </p:cNvPr>
          <p:cNvCxnSpPr>
            <a:cxnSpLocks/>
          </p:cNvCxnSpPr>
          <p:nvPr/>
        </p:nvCxnSpPr>
        <p:spPr>
          <a:xfrm flipV="1">
            <a:off x="8445728" y="381095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1807E9E-2285-4D50-BA36-C66FCC467CAF}"/>
              </a:ext>
            </a:extLst>
          </p:cNvPr>
          <p:cNvCxnSpPr>
            <a:cxnSpLocks/>
            <a:stCxn id="147" idx="0"/>
            <a:endCxn id="156" idx="3"/>
          </p:cNvCxnSpPr>
          <p:nvPr/>
        </p:nvCxnSpPr>
        <p:spPr>
          <a:xfrm flipV="1">
            <a:off x="8943020" y="2882820"/>
            <a:ext cx="923175" cy="77467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54F8A9EC-5163-4D2A-85AF-3F370A266A0E}"/>
              </a:ext>
            </a:extLst>
          </p:cNvPr>
          <p:cNvCxnSpPr>
            <a:cxnSpLocks/>
          </p:cNvCxnSpPr>
          <p:nvPr/>
        </p:nvCxnSpPr>
        <p:spPr>
          <a:xfrm flipV="1">
            <a:off x="7938820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9B323D6F-4F86-4AD0-A0AF-E788581BDC4B}"/>
              </a:ext>
            </a:extLst>
          </p:cNvPr>
          <p:cNvCxnSpPr>
            <a:cxnSpLocks/>
          </p:cNvCxnSpPr>
          <p:nvPr/>
        </p:nvCxnSpPr>
        <p:spPr>
          <a:xfrm flipV="1">
            <a:off x="7686514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E2852C4-B006-466F-AACE-8E44CE1A54FE}"/>
              </a:ext>
            </a:extLst>
          </p:cNvPr>
          <p:cNvCxnSpPr>
            <a:cxnSpLocks/>
          </p:cNvCxnSpPr>
          <p:nvPr/>
        </p:nvCxnSpPr>
        <p:spPr>
          <a:xfrm flipV="1">
            <a:off x="7436762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9A1F4F62-7B55-40B7-B6B1-53B9EE2135B3}"/>
              </a:ext>
            </a:extLst>
          </p:cNvPr>
          <p:cNvCxnSpPr>
            <a:cxnSpLocks/>
          </p:cNvCxnSpPr>
          <p:nvPr/>
        </p:nvCxnSpPr>
        <p:spPr>
          <a:xfrm flipV="1">
            <a:off x="7184456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1B64D27F-F750-428C-B84B-BA803789035E}"/>
              </a:ext>
            </a:extLst>
          </p:cNvPr>
          <p:cNvCxnSpPr>
            <a:cxnSpLocks/>
          </p:cNvCxnSpPr>
          <p:nvPr/>
        </p:nvCxnSpPr>
        <p:spPr>
          <a:xfrm flipV="1">
            <a:off x="6948730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467CB697-E3E5-4B63-92EC-B54AF97E6FC0}"/>
              </a:ext>
            </a:extLst>
          </p:cNvPr>
          <p:cNvSpPr txBox="1"/>
          <p:nvPr/>
        </p:nvSpPr>
        <p:spPr>
          <a:xfrm>
            <a:off x="6375809" y="3562722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33A747-19D4-4EDD-85A0-0354CE602CAA}"/>
              </a:ext>
            </a:extLst>
          </p:cNvPr>
          <p:cNvSpPr txBox="1"/>
          <p:nvPr/>
        </p:nvSpPr>
        <p:spPr>
          <a:xfrm>
            <a:off x="6375809" y="265051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C015EA3-0CCF-4D02-A360-4AFAA0CDC0A9}"/>
              </a:ext>
            </a:extLst>
          </p:cNvPr>
          <p:cNvSpPr txBox="1"/>
          <p:nvPr/>
        </p:nvSpPr>
        <p:spPr>
          <a:xfrm>
            <a:off x="6375809" y="1736671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6D511C6-EE2A-42F7-8F0C-C207CCB9F61B}"/>
              </a:ext>
            </a:extLst>
          </p:cNvPr>
          <p:cNvSpPr txBox="1"/>
          <p:nvPr/>
        </p:nvSpPr>
        <p:spPr>
          <a:xfrm>
            <a:off x="6375809" y="5452428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891BD616-5658-47D9-9103-CE53B852A65E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6670045" y="4732801"/>
            <a:ext cx="235920" cy="603614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48A3648E-6947-4529-AE6B-B4C4912F630A}"/>
              </a:ext>
            </a:extLst>
          </p:cNvPr>
          <p:cNvCxnSpPr>
            <a:cxnSpLocks/>
          </p:cNvCxnSpPr>
          <p:nvPr/>
        </p:nvCxnSpPr>
        <p:spPr>
          <a:xfrm flipV="1">
            <a:off x="7941159" y="290915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3FB2C86-CA3C-4CC8-B9B9-C383E01BB315}"/>
              </a:ext>
            </a:extLst>
          </p:cNvPr>
          <p:cNvCxnSpPr>
            <a:cxnSpLocks/>
          </p:cNvCxnSpPr>
          <p:nvPr/>
        </p:nvCxnSpPr>
        <p:spPr>
          <a:xfrm flipV="1">
            <a:off x="6954417" y="2882820"/>
            <a:ext cx="923175" cy="77467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CEE6FB1B-0CA6-4D38-9EBF-571CD0F6E079}"/>
              </a:ext>
            </a:extLst>
          </p:cNvPr>
          <p:cNvCxnSpPr>
            <a:cxnSpLocks/>
          </p:cNvCxnSpPr>
          <p:nvPr/>
        </p:nvCxnSpPr>
        <p:spPr>
          <a:xfrm flipV="1">
            <a:off x="7949301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AED979ED-CE66-4047-9032-9F4A15457F55}"/>
              </a:ext>
            </a:extLst>
          </p:cNvPr>
          <p:cNvCxnSpPr>
            <a:cxnSpLocks/>
          </p:cNvCxnSpPr>
          <p:nvPr/>
        </p:nvCxnSpPr>
        <p:spPr>
          <a:xfrm flipV="1">
            <a:off x="7455931" y="381095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7B4010A6-C635-4591-A1B3-B916DBF48E5F}"/>
              </a:ext>
            </a:extLst>
          </p:cNvPr>
          <p:cNvCxnSpPr>
            <a:cxnSpLocks/>
          </p:cNvCxnSpPr>
          <p:nvPr/>
        </p:nvCxnSpPr>
        <p:spPr>
          <a:xfrm flipV="1">
            <a:off x="6967780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BEF699E5-9B2F-4A7F-9C1B-416206110D9A}"/>
              </a:ext>
            </a:extLst>
          </p:cNvPr>
          <p:cNvCxnSpPr>
            <a:cxnSpLocks/>
          </p:cNvCxnSpPr>
          <p:nvPr/>
        </p:nvCxnSpPr>
        <p:spPr>
          <a:xfrm flipV="1">
            <a:off x="6477178" y="3857453"/>
            <a:ext cx="428787" cy="540633"/>
          </a:xfrm>
          <a:prstGeom prst="straightConnector1">
            <a:avLst/>
          </a:prstGeom>
          <a:ln w="19050">
            <a:gradFill>
              <a:gsLst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81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02285CA-63EE-415D-8A52-CAD189F1D8FE}"/>
              </a:ext>
            </a:extLst>
          </p:cNvPr>
          <p:cNvCxnSpPr>
            <a:cxnSpLocks/>
            <a:stCxn id="164" idx="7"/>
            <a:endCxn id="181" idx="3"/>
          </p:cNvCxnSpPr>
          <p:nvPr/>
        </p:nvCxnSpPr>
        <p:spPr>
          <a:xfrm flipV="1">
            <a:off x="8019843" y="1968975"/>
            <a:ext cx="1846352" cy="78671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032B63A7-19BB-49D7-A8DC-A9A097A38465}"/>
              </a:ext>
            </a:extLst>
          </p:cNvPr>
          <p:cNvSpPr txBox="1"/>
          <p:nvPr/>
        </p:nvSpPr>
        <p:spPr>
          <a:xfrm>
            <a:off x="9683078" y="106402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E7DB9AC7-8512-4BC1-991D-15A646AFA10F}"/>
              </a:ext>
            </a:extLst>
          </p:cNvPr>
          <p:cNvCxnSpPr>
            <a:cxnSpLocks/>
          </p:cNvCxnSpPr>
          <p:nvPr/>
        </p:nvCxnSpPr>
        <p:spPr>
          <a:xfrm flipV="1">
            <a:off x="9926740" y="1363409"/>
            <a:ext cx="1078" cy="34154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A557731-12A8-4FD4-8ED4-3B3DDD3B888D}"/>
              </a:ext>
            </a:extLst>
          </p:cNvPr>
          <p:cNvSpPr/>
          <p:nvPr/>
        </p:nvSpPr>
        <p:spPr>
          <a:xfrm>
            <a:off x="1470883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3EC1597-2E3B-4650-81B4-0EFB4F374675}"/>
              </a:ext>
            </a:extLst>
          </p:cNvPr>
          <p:cNvSpPr/>
          <p:nvPr/>
        </p:nvSpPr>
        <p:spPr>
          <a:xfrm>
            <a:off x="1714564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2B97547-F558-4267-B043-E7E7B4824D82}"/>
              </a:ext>
            </a:extLst>
          </p:cNvPr>
          <p:cNvSpPr/>
          <p:nvPr/>
        </p:nvSpPr>
        <p:spPr>
          <a:xfrm>
            <a:off x="1955861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004DE03-9F36-45ED-AAF1-B0E1D2440BAF}"/>
              </a:ext>
            </a:extLst>
          </p:cNvPr>
          <p:cNvSpPr/>
          <p:nvPr/>
        </p:nvSpPr>
        <p:spPr>
          <a:xfrm>
            <a:off x="2205886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D59C8EA-603E-4BE3-9AD2-F21B87580273}"/>
              </a:ext>
            </a:extLst>
          </p:cNvPr>
          <p:cNvSpPr/>
          <p:nvPr/>
        </p:nvSpPr>
        <p:spPr>
          <a:xfrm>
            <a:off x="2449567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2ED241D-2CB8-4A24-AC43-ACFBB4CEB4F2}"/>
              </a:ext>
            </a:extLst>
          </p:cNvPr>
          <p:cNvSpPr/>
          <p:nvPr/>
        </p:nvSpPr>
        <p:spPr>
          <a:xfrm>
            <a:off x="2694038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92CA8A-7C70-4688-B529-0AAA654F4EF3}"/>
              </a:ext>
            </a:extLst>
          </p:cNvPr>
          <p:cNvSpPr/>
          <p:nvPr/>
        </p:nvSpPr>
        <p:spPr>
          <a:xfrm>
            <a:off x="2936929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A0B33AE-6637-434E-9ED3-0C70F4EB1D24}"/>
              </a:ext>
            </a:extLst>
          </p:cNvPr>
          <p:cNvSpPr/>
          <p:nvPr/>
        </p:nvSpPr>
        <p:spPr>
          <a:xfrm>
            <a:off x="3180610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-27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847B19F-36BA-49B3-939D-DECCEFCDC737}"/>
              </a:ext>
            </a:extLst>
          </p:cNvPr>
          <p:cNvSpPr/>
          <p:nvPr/>
        </p:nvSpPr>
        <p:spPr>
          <a:xfrm>
            <a:off x="3424290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CE80B67-1F0B-442A-AF99-F056D13B54E9}"/>
              </a:ext>
            </a:extLst>
          </p:cNvPr>
          <p:cNvSpPr/>
          <p:nvPr/>
        </p:nvSpPr>
        <p:spPr>
          <a:xfrm>
            <a:off x="3667181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-69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089418FE-8C7A-4B32-9CD1-2A1AB68B7EB1}"/>
              </a:ext>
            </a:extLst>
          </p:cNvPr>
          <p:cNvSpPr/>
          <p:nvPr/>
        </p:nvSpPr>
        <p:spPr>
          <a:xfrm>
            <a:off x="3917996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9AFB84D-B092-4DC1-83BE-34D1EEC9B7DE}"/>
              </a:ext>
            </a:extLst>
          </p:cNvPr>
          <p:cNvSpPr/>
          <p:nvPr/>
        </p:nvSpPr>
        <p:spPr>
          <a:xfrm>
            <a:off x="4153752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50920F9-5A56-4706-9B11-6F29178264E5}"/>
              </a:ext>
            </a:extLst>
          </p:cNvPr>
          <p:cNvSpPr/>
          <p:nvPr/>
        </p:nvSpPr>
        <p:spPr>
          <a:xfrm>
            <a:off x="4399008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7495D8E-E160-44B3-AD3A-CF2EF8F6531C}"/>
              </a:ext>
            </a:extLst>
          </p:cNvPr>
          <p:cNvCxnSpPr>
            <a:cxnSpLocks/>
          </p:cNvCxnSpPr>
          <p:nvPr/>
        </p:nvCxnSpPr>
        <p:spPr>
          <a:xfrm>
            <a:off x="1470883" y="5887577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3338A27-C327-47BE-94BF-CAB012B0E10E}"/>
              </a:ext>
            </a:extLst>
          </p:cNvPr>
          <p:cNvSpPr txBox="1"/>
          <p:nvPr/>
        </p:nvSpPr>
        <p:spPr>
          <a:xfrm>
            <a:off x="4466938" y="5929821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t-1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1BC86576-285F-4002-BE1A-7760BB73B7F4}"/>
              </a:ext>
            </a:extLst>
          </p:cNvPr>
          <p:cNvSpPr/>
          <p:nvPr/>
        </p:nvSpPr>
        <p:spPr>
          <a:xfrm>
            <a:off x="446693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2B88ED4-84B3-4960-B0DF-93F552FE83AC}"/>
              </a:ext>
            </a:extLst>
          </p:cNvPr>
          <p:cNvSpPr/>
          <p:nvPr/>
        </p:nvSpPr>
        <p:spPr>
          <a:xfrm>
            <a:off x="422025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7EC07DE4-5516-479D-A143-62B80FF2852C}"/>
              </a:ext>
            </a:extLst>
          </p:cNvPr>
          <p:cNvSpPr/>
          <p:nvPr/>
        </p:nvSpPr>
        <p:spPr>
          <a:xfrm>
            <a:off x="397356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FB05FC6-01A6-4830-869F-825184928066}"/>
              </a:ext>
            </a:extLst>
          </p:cNvPr>
          <p:cNvSpPr/>
          <p:nvPr/>
        </p:nvSpPr>
        <p:spPr>
          <a:xfrm>
            <a:off x="3726882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D5BC5B8-BF90-491E-A0B9-F89F7683759E}"/>
              </a:ext>
            </a:extLst>
          </p:cNvPr>
          <p:cNvSpPr/>
          <p:nvPr/>
        </p:nvSpPr>
        <p:spPr>
          <a:xfrm>
            <a:off x="3480196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7D030B-8CA0-47AE-9BCF-EFE8CA6DAC2F}"/>
              </a:ext>
            </a:extLst>
          </p:cNvPr>
          <p:cNvSpPr/>
          <p:nvPr/>
        </p:nvSpPr>
        <p:spPr>
          <a:xfrm>
            <a:off x="323351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B208E3F-7C01-477C-9D29-07821146B35E}"/>
              </a:ext>
            </a:extLst>
          </p:cNvPr>
          <p:cNvSpPr/>
          <p:nvPr/>
        </p:nvSpPr>
        <p:spPr>
          <a:xfrm>
            <a:off x="298682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81FE481-E385-4252-A10D-F457CF497D19}"/>
              </a:ext>
            </a:extLst>
          </p:cNvPr>
          <p:cNvSpPr/>
          <p:nvPr/>
        </p:nvSpPr>
        <p:spPr>
          <a:xfrm>
            <a:off x="274013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B18AB616-7E76-47A7-AEA3-1182D4E9228D}"/>
              </a:ext>
            </a:extLst>
          </p:cNvPr>
          <p:cNvSpPr/>
          <p:nvPr/>
        </p:nvSpPr>
        <p:spPr>
          <a:xfrm>
            <a:off x="2493452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65108F3-72CC-429B-9F60-C8BFFC133C76}"/>
              </a:ext>
            </a:extLst>
          </p:cNvPr>
          <p:cNvSpPr/>
          <p:nvPr/>
        </p:nvSpPr>
        <p:spPr>
          <a:xfrm>
            <a:off x="2246766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8420B0ED-BB46-41DA-9480-034B117648A3}"/>
              </a:ext>
            </a:extLst>
          </p:cNvPr>
          <p:cNvSpPr/>
          <p:nvPr/>
        </p:nvSpPr>
        <p:spPr>
          <a:xfrm>
            <a:off x="200008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D170773A-308E-4C73-ACC4-914BF36F959C}"/>
              </a:ext>
            </a:extLst>
          </p:cNvPr>
          <p:cNvSpPr/>
          <p:nvPr/>
        </p:nvSpPr>
        <p:spPr>
          <a:xfrm>
            <a:off x="175339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721430-72BD-4B1B-95BB-E87D7D76DD61}"/>
              </a:ext>
            </a:extLst>
          </p:cNvPr>
          <p:cNvSpPr/>
          <p:nvPr/>
        </p:nvSpPr>
        <p:spPr>
          <a:xfrm>
            <a:off x="150670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2A7EC14-2841-4C0E-9654-7F6764479FDC}"/>
              </a:ext>
            </a:extLst>
          </p:cNvPr>
          <p:cNvSpPr/>
          <p:nvPr/>
        </p:nvSpPr>
        <p:spPr>
          <a:xfrm>
            <a:off x="446693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391281F2-678D-41BF-851B-7A32F0EE00CC}"/>
              </a:ext>
            </a:extLst>
          </p:cNvPr>
          <p:cNvSpPr/>
          <p:nvPr/>
        </p:nvSpPr>
        <p:spPr>
          <a:xfrm>
            <a:off x="422025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928CFA09-9C93-4E76-822E-8DFB8B970D16}"/>
              </a:ext>
            </a:extLst>
          </p:cNvPr>
          <p:cNvSpPr/>
          <p:nvPr/>
        </p:nvSpPr>
        <p:spPr>
          <a:xfrm>
            <a:off x="397356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625F65D-74F3-4AC3-90D7-686EFCB51D87}"/>
              </a:ext>
            </a:extLst>
          </p:cNvPr>
          <p:cNvSpPr/>
          <p:nvPr/>
        </p:nvSpPr>
        <p:spPr>
          <a:xfrm>
            <a:off x="3726882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E1F994-266D-4400-9DB5-733CC4C5FC3B}"/>
              </a:ext>
            </a:extLst>
          </p:cNvPr>
          <p:cNvSpPr/>
          <p:nvPr/>
        </p:nvSpPr>
        <p:spPr>
          <a:xfrm>
            <a:off x="3480196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A31D7D4-5CB7-470B-8D54-3463271E9FDF}"/>
              </a:ext>
            </a:extLst>
          </p:cNvPr>
          <p:cNvSpPr/>
          <p:nvPr/>
        </p:nvSpPr>
        <p:spPr>
          <a:xfrm>
            <a:off x="323351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9B2A961F-29FD-460B-9CB9-43318F77A662}"/>
              </a:ext>
            </a:extLst>
          </p:cNvPr>
          <p:cNvSpPr/>
          <p:nvPr/>
        </p:nvSpPr>
        <p:spPr>
          <a:xfrm>
            <a:off x="298682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AC8585FC-3EFA-471D-ADF7-CDCD576D487E}"/>
              </a:ext>
            </a:extLst>
          </p:cNvPr>
          <p:cNvSpPr/>
          <p:nvPr/>
        </p:nvSpPr>
        <p:spPr>
          <a:xfrm>
            <a:off x="274013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4D5A1F81-9907-4777-9E00-B9A01CE4FA8A}"/>
              </a:ext>
            </a:extLst>
          </p:cNvPr>
          <p:cNvSpPr/>
          <p:nvPr/>
        </p:nvSpPr>
        <p:spPr>
          <a:xfrm>
            <a:off x="2493452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09B88E8-CDFA-4192-8D7D-B7195B80B42E}"/>
              </a:ext>
            </a:extLst>
          </p:cNvPr>
          <p:cNvSpPr/>
          <p:nvPr/>
        </p:nvSpPr>
        <p:spPr>
          <a:xfrm>
            <a:off x="2246766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F46B3E15-1E28-4B54-A135-8D80D29EE6B1}"/>
              </a:ext>
            </a:extLst>
          </p:cNvPr>
          <p:cNvSpPr/>
          <p:nvPr/>
        </p:nvSpPr>
        <p:spPr>
          <a:xfrm>
            <a:off x="200008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8D7AA062-FF62-4F5C-9545-129A4506F48B}"/>
              </a:ext>
            </a:extLst>
          </p:cNvPr>
          <p:cNvSpPr/>
          <p:nvPr/>
        </p:nvSpPr>
        <p:spPr>
          <a:xfrm>
            <a:off x="175339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B8D58FD8-B05B-4580-AC8F-80A4FC4A903B}"/>
              </a:ext>
            </a:extLst>
          </p:cNvPr>
          <p:cNvSpPr/>
          <p:nvPr/>
        </p:nvSpPr>
        <p:spPr>
          <a:xfrm>
            <a:off x="150670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EDF24D3A-C5B9-4536-9FA9-FE4A7CB5E006}"/>
              </a:ext>
            </a:extLst>
          </p:cNvPr>
          <p:cNvSpPr/>
          <p:nvPr/>
        </p:nvSpPr>
        <p:spPr>
          <a:xfrm>
            <a:off x="446693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76CADE42-0793-4349-A7A0-047E60368DD6}"/>
              </a:ext>
            </a:extLst>
          </p:cNvPr>
          <p:cNvSpPr/>
          <p:nvPr/>
        </p:nvSpPr>
        <p:spPr>
          <a:xfrm>
            <a:off x="422025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CAA3F52A-47BD-4D41-B9EF-04A30E8D7B4C}"/>
              </a:ext>
            </a:extLst>
          </p:cNvPr>
          <p:cNvSpPr/>
          <p:nvPr/>
        </p:nvSpPr>
        <p:spPr>
          <a:xfrm>
            <a:off x="397356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76D80FD-0EEC-43CD-BC83-0B092959DC2B}"/>
              </a:ext>
            </a:extLst>
          </p:cNvPr>
          <p:cNvSpPr/>
          <p:nvPr/>
        </p:nvSpPr>
        <p:spPr>
          <a:xfrm>
            <a:off x="3726882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A566144-AC9C-4F48-ADFB-38760AEC8580}"/>
              </a:ext>
            </a:extLst>
          </p:cNvPr>
          <p:cNvSpPr/>
          <p:nvPr/>
        </p:nvSpPr>
        <p:spPr>
          <a:xfrm>
            <a:off x="3480196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14FC1EB-5195-43AF-BD4B-502F38D92A48}"/>
              </a:ext>
            </a:extLst>
          </p:cNvPr>
          <p:cNvSpPr/>
          <p:nvPr/>
        </p:nvSpPr>
        <p:spPr>
          <a:xfrm>
            <a:off x="323351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97DBB184-3C14-494B-A1A9-FC68F33AF184}"/>
              </a:ext>
            </a:extLst>
          </p:cNvPr>
          <p:cNvSpPr/>
          <p:nvPr/>
        </p:nvSpPr>
        <p:spPr>
          <a:xfrm>
            <a:off x="298682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99F39A3B-0E8A-4D36-9C07-2F0E46A50F8D}"/>
              </a:ext>
            </a:extLst>
          </p:cNvPr>
          <p:cNvSpPr/>
          <p:nvPr/>
        </p:nvSpPr>
        <p:spPr>
          <a:xfrm>
            <a:off x="274013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E70B2D2D-996E-4AB2-8C57-4EC7A0ABF5C4}"/>
              </a:ext>
            </a:extLst>
          </p:cNvPr>
          <p:cNvSpPr/>
          <p:nvPr/>
        </p:nvSpPr>
        <p:spPr>
          <a:xfrm>
            <a:off x="2493452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D451B034-2FEB-489A-AF58-3621FAD3A481}"/>
              </a:ext>
            </a:extLst>
          </p:cNvPr>
          <p:cNvSpPr/>
          <p:nvPr/>
        </p:nvSpPr>
        <p:spPr>
          <a:xfrm>
            <a:off x="2246766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A77DB930-0AE5-4F71-956B-2280BD979B39}"/>
              </a:ext>
            </a:extLst>
          </p:cNvPr>
          <p:cNvSpPr/>
          <p:nvPr/>
        </p:nvSpPr>
        <p:spPr>
          <a:xfrm>
            <a:off x="200008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7D1CF844-6CFB-4EE2-A1E2-D175592DA1F8}"/>
              </a:ext>
            </a:extLst>
          </p:cNvPr>
          <p:cNvSpPr/>
          <p:nvPr/>
        </p:nvSpPr>
        <p:spPr>
          <a:xfrm>
            <a:off x="175339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4062F871-467E-4F12-95C3-1329F4C379F4}"/>
              </a:ext>
            </a:extLst>
          </p:cNvPr>
          <p:cNvSpPr/>
          <p:nvPr/>
        </p:nvSpPr>
        <p:spPr>
          <a:xfrm>
            <a:off x="150670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E00141A8-2C27-4F9B-B688-614DFB154E52}"/>
              </a:ext>
            </a:extLst>
          </p:cNvPr>
          <p:cNvSpPr/>
          <p:nvPr/>
        </p:nvSpPr>
        <p:spPr>
          <a:xfrm>
            <a:off x="4466938" y="1815510"/>
            <a:ext cx="179796" cy="17979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A29BB3-D9E4-4E4D-9BD6-9804F050F28E}"/>
              </a:ext>
            </a:extLst>
          </p:cNvPr>
          <p:cNvSpPr/>
          <p:nvPr/>
        </p:nvSpPr>
        <p:spPr>
          <a:xfrm>
            <a:off x="422025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94C3E38E-AD10-42A1-ABDF-5F23BB75C0E4}"/>
              </a:ext>
            </a:extLst>
          </p:cNvPr>
          <p:cNvSpPr/>
          <p:nvPr/>
        </p:nvSpPr>
        <p:spPr>
          <a:xfrm>
            <a:off x="397356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EC810F2F-27AC-4D19-816C-A2864D262E97}"/>
              </a:ext>
            </a:extLst>
          </p:cNvPr>
          <p:cNvSpPr/>
          <p:nvPr/>
        </p:nvSpPr>
        <p:spPr>
          <a:xfrm>
            <a:off x="3726882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D8D1E9D1-20B5-42EE-91B7-6AA023764ACD}"/>
              </a:ext>
            </a:extLst>
          </p:cNvPr>
          <p:cNvSpPr/>
          <p:nvPr/>
        </p:nvSpPr>
        <p:spPr>
          <a:xfrm>
            <a:off x="3480196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C006F892-77BE-46A1-B354-FA355F67AA77}"/>
              </a:ext>
            </a:extLst>
          </p:cNvPr>
          <p:cNvSpPr/>
          <p:nvPr/>
        </p:nvSpPr>
        <p:spPr>
          <a:xfrm>
            <a:off x="323351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FA0FD5BA-0467-438E-8A27-3D7CDB66B10D}"/>
              </a:ext>
            </a:extLst>
          </p:cNvPr>
          <p:cNvSpPr/>
          <p:nvPr/>
        </p:nvSpPr>
        <p:spPr>
          <a:xfrm>
            <a:off x="298682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D3E160E-73E6-4DB0-BB75-254798943339}"/>
              </a:ext>
            </a:extLst>
          </p:cNvPr>
          <p:cNvSpPr/>
          <p:nvPr/>
        </p:nvSpPr>
        <p:spPr>
          <a:xfrm>
            <a:off x="274013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F1DD07A3-19DD-4564-95E4-ECDA3EA9884B}"/>
              </a:ext>
            </a:extLst>
          </p:cNvPr>
          <p:cNvSpPr/>
          <p:nvPr/>
        </p:nvSpPr>
        <p:spPr>
          <a:xfrm>
            <a:off x="2493452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C0939459-6962-4F7C-9D55-1CB184299923}"/>
              </a:ext>
            </a:extLst>
          </p:cNvPr>
          <p:cNvSpPr/>
          <p:nvPr/>
        </p:nvSpPr>
        <p:spPr>
          <a:xfrm>
            <a:off x="2246766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A0B034D1-1343-4D1E-99F7-010EFAF3CE77}"/>
              </a:ext>
            </a:extLst>
          </p:cNvPr>
          <p:cNvSpPr/>
          <p:nvPr/>
        </p:nvSpPr>
        <p:spPr>
          <a:xfrm>
            <a:off x="200008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0E8B995-15AF-44A4-9E36-874811588520}"/>
              </a:ext>
            </a:extLst>
          </p:cNvPr>
          <p:cNvSpPr/>
          <p:nvPr/>
        </p:nvSpPr>
        <p:spPr>
          <a:xfrm>
            <a:off x="175339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90F2EE90-96A5-4A3A-8476-0ABA8D1BD8E2}"/>
              </a:ext>
            </a:extLst>
          </p:cNvPr>
          <p:cNvSpPr/>
          <p:nvPr/>
        </p:nvSpPr>
        <p:spPr>
          <a:xfrm>
            <a:off x="150670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DFF92CED-230B-49BA-BD95-240A5FC58495}"/>
              </a:ext>
            </a:extLst>
          </p:cNvPr>
          <p:cNvCxnSpPr>
            <a:cxnSpLocks/>
            <a:endCxn id="207" idx="4"/>
          </p:cNvCxnSpPr>
          <p:nvPr/>
        </p:nvCxnSpPr>
        <p:spPr>
          <a:xfrm flipV="1">
            <a:off x="4554892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6CE96AB0-A1F5-4A97-8B5A-04EC640053DC}"/>
              </a:ext>
            </a:extLst>
          </p:cNvPr>
          <p:cNvCxnSpPr>
            <a:cxnSpLocks/>
            <a:endCxn id="207" idx="4"/>
          </p:cNvCxnSpPr>
          <p:nvPr/>
        </p:nvCxnSpPr>
        <p:spPr>
          <a:xfrm flipV="1">
            <a:off x="4302586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ECE52E11-058F-47A5-BDCE-FB061FCE664E}"/>
              </a:ext>
            </a:extLst>
          </p:cNvPr>
          <p:cNvCxnSpPr>
            <a:cxnSpLocks/>
            <a:stCxn id="207" idx="0"/>
            <a:endCxn id="230" idx="4"/>
          </p:cNvCxnSpPr>
          <p:nvPr/>
        </p:nvCxnSpPr>
        <p:spPr>
          <a:xfrm flipV="1">
            <a:off x="4556836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F36FEFFE-A3FC-4B0A-B253-5165BE366A46}"/>
              </a:ext>
            </a:extLst>
          </p:cNvPr>
          <p:cNvCxnSpPr>
            <a:cxnSpLocks/>
            <a:stCxn id="230" idx="0"/>
            <a:endCxn id="256" idx="4"/>
          </p:cNvCxnSpPr>
          <p:nvPr/>
        </p:nvCxnSpPr>
        <p:spPr>
          <a:xfrm flipV="1">
            <a:off x="4556836" y="290915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451BB6C6-0F7D-4164-9654-541D727C0A34}"/>
              </a:ext>
            </a:extLst>
          </p:cNvPr>
          <p:cNvCxnSpPr>
            <a:cxnSpLocks/>
            <a:stCxn id="256" idx="0"/>
            <a:endCxn id="281" idx="4"/>
          </p:cNvCxnSpPr>
          <p:nvPr/>
        </p:nvCxnSpPr>
        <p:spPr>
          <a:xfrm flipV="1">
            <a:off x="4556836" y="1995306"/>
            <a:ext cx="0" cy="73404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AF8C79C-DCAD-4A80-BA82-82D5FB957CA9}"/>
              </a:ext>
            </a:extLst>
          </p:cNvPr>
          <p:cNvCxnSpPr>
            <a:cxnSpLocks/>
            <a:stCxn id="209" idx="0"/>
            <a:endCxn id="230" idx="4"/>
          </p:cNvCxnSpPr>
          <p:nvPr/>
        </p:nvCxnSpPr>
        <p:spPr>
          <a:xfrm flipV="1">
            <a:off x="4310152" y="3837286"/>
            <a:ext cx="246684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DF96BE6B-DA8D-484D-B100-7FA0B9FAB899}"/>
              </a:ext>
            </a:extLst>
          </p:cNvPr>
          <p:cNvCxnSpPr>
            <a:cxnSpLocks/>
          </p:cNvCxnSpPr>
          <p:nvPr/>
        </p:nvCxnSpPr>
        <p:spPr>
          <a:xfrm flipV="1">
            <a:off x="4306242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34BCA250-2E22-4BE0-960E-09E79FFCF780}"/>
              </a:ext>
            </a:extLst>
          </p:cNvPr>
          <p:cNvCxnSpPr>
            <a:cxnSpLocks/>
          </p:cNvCxnSpPr>
          <p:nvPr/>
        </p:nvCxnSpPr>
        <p:spPr>
          <a:xfrm flipV="1">
            <a:off x="4053936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A0F53DE7-8D12-433D-8BD3-8A2131DC2258}"/>
              </a:ext>
            </a:extLst>
          </p:cNvPr>
          <p:cNvCxnSpPr>
            <a:cxnSpLocks/>
            <a:stCxn id="231" idx="0"/>
            <a:endCxn id="256" idx="4"/>
          </p:cNvCxnSpPr>
          <p:nvPr/>
        </p:nvCxnSpPr>
        <p:spPr>
          <a:xfrm flipV="1">
            <a:off x="4310152" y="2909151"/>
            <a:ext cx="246684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E5D77DE1-4DAA-49CA-923F-A31603F93720}"/>
              </a:ext>
            </a:extLst>
          </p:cNvPr>
          <p:cNvSpPr txBox="1"/>
          <p:nvPr/>
        </p:nvSpPr>
        <p:spPr>
          <a:xfrm>
            <a:off x="1002883" y="3562722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FB20F6D8-029E-4341-8127-9CE1F501642A}"/>
              </a:ext>
            </a:extLst>
          </p:cNvPr>
          <p:cNvSpPr txBox="1"/>
          <p:nvPr/>
        </p:nvSpPr>
        <p:spPr>
          <a:xfrm>
            <a:off x="1002883" y="265051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A3332F5-DDF5-4C4A-B223-81744E87C180}"/>
              </a:ext>
            </a:extLst>
          </p:cNvPr>
          <p:cNvSpPr txBox="1"/>
          <p:nvPr/>
        </p:nvSpPr>
        <p:spPr>
          <a:xfrm>
            <a:off x="1002883" y="1736671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73534FC-C673-4194-B6B6-37C7DA8B7262}"/>
              </a:ext>
            </a:extLst>
          </p:cNvPr>
          <p:cNvSpPr txBox="1"/>
          <p:nvPr/>
        </p:nvSpPr>
        <p:spPr>
          <a:xfrm>
            <a:off x="1002883" y="5452428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F1161E0C-DBC1-4871-A23F-E8A8B1F4F467}"/>
              </a:ext>
            </a:extLst>
          </p:cNvPr>
          <p:cNvCxnSpPr>
            <a:cxnSpLocks/>
            <a:stCxn id="257" idx="0"/>
            <a:endCxn id="281" idx="4"/>
          </p:cNvCxnSpPr>
          <p:nvPr/>
        </p:nvCxnSpPr>
        <p:spPr>
          <a:xfrm flipV="1">
            <a:off x="4310152" y="1995306"/>
            <a:ext cx="246684" cy="73404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053F3A1-8199-46AB-A872-FEF243BD621D}"/>
              </a:ext>
            </a:extLst>
          </p:cNvPr>
          <p:cNvSpPr txBox="1"/>
          <p:nvPr/>
        </p:nvSpPr>
        <p:spPr>
          <a:xfrm>
            <a:off x="4310152" y="106402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13374DD3-5382-46D5-BE34-14FCE9DEF6CB}"/>
              </a:ext>
            </a:extLst>
          </p:cNvPr>
          <p:cNvCxnSpPr>
            <a:cxnSpLocks/>
          </p:cNvCxnSpPr>
          <p:nvPr/>
        </p:nvCxnSpPr>
        <p:spPr>
          <a:xfrm flipV="1">
            <a:off x="4553814" y="1363409"/>
            <a:ext cx="1078" cy="34154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550C1A0D-743B-42C1-BA8C-F38C240E2929}"/>
              </a:ext>
            </a:extLst>
          </p:cNvPr>
          <p:cNvCxnSpPr>
            <a:cxnSpLocks/>
          </p:cNvCxnSpPr>
          <p:nvPr/>
        </p:nvCxnSpPr>
        <p:spPr>
          <a:xfrm flipV="1">
            <a:off x="4053896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4D5EB4C6-2E02-402D-A67C-4AD77BD0FE38}"/>
              </a:ext>
            </a:extLst>
          </p:cNvPr>
          <p:cNvCxnSpPr>
            <a:cxnSpLocks/>
          </p:cNvCxnSpPr>
          <p:nvPr/>
        </p:nvCxnSpPr>
        <p:spPr>
          <a:xfrm flipV="1">
            <a:off x="3801590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B2CFDF55-3D80-4184-8518-84A5EF707ABA}"/>
              </a:ext>
            </a:extLst>
          </p:cNvPr>
          <p:cNvCxnSpPr>
            <a:cxnSpLocks/>
          </p:cNvCxnSpPr>
          <p:nvPr/>
        </p:nvCxnSpPr>
        <p:spPr>
          <a:xfrm flipV="1">
            <a:off x="4304924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42EA3EC5-4A1A-48A1-A1E4-4EE0B6A8B116}"/>
              </a:ext>
            </a:extLst>
          </p:cNvPr>
          <p:cNvCxnSpPr>
            <a:cxnSpLocks/>
          </p:cNvCxnSpPr>
          <p:nvPr/>
        </p:nvCxnSpPr>
        <p:spPr>
          <a:xfrm flipV="1">
            <a:off x="4058240" y="3837286"/>
            <a:ext cx="246684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4F2AD73-49B1-4DE9-AA74-897CC1D32BC7}"/>
              </a:ext>
            </a:extLst>
          </p:cNvPr>
          <p:cNvCxnSpPr>
            <a:cxnSpLocks/>
          </p:cNvCxnSpPr>
          <p:nvPr/>
        </p:nvCxnSpPr>
        <p:spPr>
          <a:xfrm flipV="1">
            <a:off x="4068372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F3D00C75-86C7-4ECD-95CF-164309532A54}"/>
              </a:ext>
            </a:extLst>
          </p:cNvPr>
          <p:cNvCxnSpPr>
            <a:cxnSpLocks/>
          </p:cNvCxnSpPr>
          <p:nvPr/>
        </p:nvCxnSpPr>
        <p:spPr>
          <a:xfrm flipV="1">
            <a:off x="3821688" y="3837286"/>
            <a:ext cx="246684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FAB80001-D6A0-4E37-8DB2-6652C1EA66A4}"/>
              </a:ext>
            </a:extLst>
          </p:cNvPr>
          <p:cNvCxnSpPr>
            <a:cxnSpLocks/>
          </p:cNvCxnSpPr>
          <p:nvPr/>
        </p:nvCxnSpPr>
        <p:spPr>
          <a:xfrm flipV="1">
            <a:off x="4313306" y="290915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15DB9EF9-7385-4825-9280-EF3C469F4E53}"/>
              </a:ext>
            </a:extLst>
          </p:cNvPr>
          <p:cNvCxnSpPr>
            <a:cxnSpLocks/>
          </p:cNvCxnSpPr>
          <p:nvPr/>
        </p:nvCxnSpPr>
        <p:spPr>
          <a:xfrm flipV="1">
            <a:off x="4066622" y="2909151"/>
            <a:ext cx="246684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F2EFA45E-3392-497A-985E-B12DE41458B7}"/>
              </a:ext>
            </a:extLst>
          </p:cNvPr>
          <p:cNvCxnSpPr>
            <a:cxnSpLocks/>
          </p:cNvCxnSpPr>
          <p:nvPr/>
        </p:nvCxnSpPr>
        <p:spPr>
          <a:xfrm flipV="1">
            <a:off x="3802520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D33239D-0A82-4EE3-9F4E-7CA10965FEC0}"/>
              </a:ext>
            </a:extLst>
          </p:cNvPr>
          <p:cNvCxnSpPr>
            <a:cxnSpLocks/>
          </p:cNvCxnSpPr>
          <p:nvPr/>
        </p:nvCxnSpPr>
        <p:spPr>
          <a:xfrm flipV="1">
            <a:off x="3550214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95BB8B-68FD-46D6-B70E-0B9A100EBA4B}"/>
              </a:ext>
            </a:extLst>
          </p:cNvPr>
          <p:cNvSpPr/>
          <p:nvPr/>
        </p:nvSpPr>
        <p:spPr>
          <a:xfrm>
            <a:off x="1002883" y="556443"/>
            <a:ext cx="3927257" cy="385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Causal Convolution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20C246F6-2CB2-4ED5-BD50-25DD31A79F32}"/>
              </a:ext>
            </a:extLst>
          </p:cNvPr>
          <p:cNvSpPr/>
          <p:nvPr/>
        </p:nvSpPr>
        <p:spPr>
          <a:xfrm>
            <a:off x="6406753" y="556443"/>
            <a:ext cx="3927257" cy="385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Causal Convolution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AFDC827-D69F-4E23-A6EE-8B1FA1C9A53D}"/>
              </a:ext>
            </a:extLst>
          </p:cNvPr>
          <p:cNvSpPr txBox="1"/>
          <p:nvPr/>
        </p:nvSpPr>
        <p:spPr>
          <a:xfrm>
            <a:off x="10092760" y="4540959"/>
            <a:ext cx="1147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Dilation = 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6BFE81B-DC7D-43B9-8E87-BA96997C02B9}"/>
              </a:ext>
            </a:extLst>
          </p:cNvPr>
          <p:cNvSpPr txBox="1"/>
          <p:nvPr/>
        </p:nvSpPr>
        <p:spPr>
          <a:xfrm>
            <a:off x="10092760" y="3671643"/>
            <a:ext cx="1147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Dilation = 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ED0E0B69-596C-4B9B-B3AB-98AFB95BA352}"/>
              </a:ext>
            </a:extLst>
          </p:cNvPr>
          <p:cNvSpPr txBox="1"/>
          <p:nvPr/>
        </p:nvSpPr>
        <p:spPr>
          <a:xfrm>
            <a:off x="10092760" y="2711685"/>
            <a:ext cx="1147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Dilation = 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047CB680-5C79-459E-B1EF-62A44914E10B}"/>
              </a:ext>
            </a:extLst>
          </p:cNvPr>
          <p:cNvSpPr txBox="1"/>
          <p:nvPr/>
        </p:nvSpPr>
        <p:spPr>
          <a:xfrm>
            <a:off x="10092760" y="1790107"/>
            <a:ext cx="1147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Dilation = 8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9BA92CE-DD62-42A7-8411-FDCE68E7DFB8}"/>
              </a:ext>
            </a:extLst>
          </p:cNvPr>
          <p:cNvSpPr/>
          <p:nvPr/>
        </p:nvSpPr>
        <p:spPr>
          <a:xfrm>
            <a:off x="5280290" y="2317669"/>
            <a:ext cx="804856" cy="23515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D6F743C4-5918-418A-90AA-CEA7FDDD084F}"/>
              </a:ext>
            </a:extLst>
          </p:cNvPr>
          <p:cNvSpPr txBox="1"/>
          <p:nvPr/>
        </p:nvSpPr>
        <p:spPr>
          <a:xfrm>
            <a:off x="5218204" y="3285723"/>
            <a:ext cx="848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60563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6096000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6096000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6096000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6096000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6096000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877175" y="1751806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877175" y="2668058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77175" y="3584310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77175" y="4500563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86588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986588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6986588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986588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86588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6986587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6986587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6986587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6986587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7910245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7910245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7910245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7910245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6704869" y="5029200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6704869" y="72127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6986587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D3E135-66D6-4226-9547-9268C09BD07D}"/>
              </a:ext>
            </a:extLst>
          </p:cNvPr>
          <p:cNvSpPr/>
          <p:nvPr/>
        </p:nvSpPr>
        <p:spPr>
          <a:xfrm>
            <a:off x="2160921" y="1482118"/>
            <a:ext cx="3094006" cy="3820131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47AA38E-25B7-4D57-B8E9-C96B40198AD9}"/>
              </a:ext>
            </a:extLst>
          </p:cNvPr>
          <p:cNvCxnSpPr>
            <a:cxnSpLocks/>
            <a:stCxn id="41" idx="0"/>
            <a:endCxn id="10" idx="6"/>
          </p:cNvCxnSpPr>
          <p:nvPr/>
        </p:nvCxnSpPr>
        <p:spPr>
          <a:xfrm rot="16200000" flipV="1">
            <a:off x="4115698" y="2873402"/>
            <a:ext cx="176666" cy="69319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AFEC1AD-62D3-4D1A-9CF5-9DB37172917F}"/>
                  </a:ext>
                </a:extLst>
              </p:cNvPr>
              <p:cNvSpPr/>
              <p:nvPr/>
            </p:nvSpPr>
            <p:spPr>
              <a:xfrm>
                <a:off x="4381558" y="3308334"/>
                <a:ext cx="338141" cy="33814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AFEC1AD-62D3-4D1A-9CF5-9DB37172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58" y="3308334"/>
                <a:ext cx="338141" cy="338141"/>
              </a:xfrm>
              <a:prstGeom prst="ellipse">
                <a:avLst/>
              </a:prstGeom>
              <a:blipFill>
                <a:blip r:embed="rId2"/>
                <a:stretch>
                  <a:fillRect l="-3509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8B37B69-D578-4195-A82D-EE7E26AC99C0}"/>
              </a:ext>
            </a:extLst>
          </p:cNvPr>
          <p:cNvCxnSpPr>
            <a:cxnSpLocks/>
            <a:stCxn id="117" idx="0"/>
            <a:endCxn id="10" idx="2"/>
          </p:cNvCxnSpPr>
          <p:nvPr/>
        </p:nvCxnSpPr>
        <p:spPr>
          <a:xfrm rot="5400000" flipH="1" flipV="1">
            <a:off x="3114619" y="2872922"/>
            <a:ext cx="176666" cy="69415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32B370B-FB40-480E-B462-545D6F372E3E}"/>
                  </a:ext>
                </a:extLst>
              </p:cNvPr>
              <p:cNvSpPr/>
              <p:nvPr/>
            </p:nvSpPr>
            <p:spPr>
              <a:xfrm>
                <a:off x="2686802" y="3308334"/>
                <a:ext cx="338141" cy="33814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32B370B-FB40-480E-B462-545D6F372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802" y="3308334"/>
                <a:ext cx="338141" cy="338141"/>
              </a:xfrm>
              <a:prstGeom prst="ellipse">
                <a:avLst/>
              </a:prstGeom>
              <a:blipFill>
                <a:blip r:embed="rId3"/>
                <a:stretch>
                  <a:fillRect l="-10526" r="-1403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직사각형 90">
            <a:extLst>
              <a:ext uri="{FF2B5EF4-FFF2-40B4-BE49-F238E27FC236}">
                <a16:creationId xmlns:a16="http://schemas.microsoft.com/office/drawing/2014/main" id="{FCEC3AE4-058B-4201-A56A-21A62921757A}"/>
              </a:ext>
            </a:extLst>
          </p:cNvPr>
          <p:cNvSpPr/>
          <p:nvPr/>
        </p:nvSpPr>
        <p:spPr>
          <a:xfrm>
            <a:off x="2968134" y="2216119"/>
            <a:ext cx="1472045" cy="320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1A473D-702E-4D7E-A42F-3C92C7789A91}"/>
              </a:ext>
            </a:extLst>
          </p:cNvPr>
          <p:cNvSpPr/>
          <p:nvPr/>
        </p:nvSpPr>
        <p:spPr>
          <a:xfrm>
            <a:off x="2968134" y="4417739"/>
            <a:ext cx="1472045" cy="320386"/>
          </a:xfrm>
          <a:prstGeom prst="rect">
            <a:avLst/>
          </a:prstGeom>
          <a:solidFill>
            <a:srgbClr val="E1CC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Conv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A47C280-395A-48E3-A592-C74B6A726A1E}"/>
                  </a:ext>
                </a:extLst>
              </p:cNvPr>
              <p:cNvSpPr/>
              <p:nvPr/>
            </p:nvSpPr>
            <p:spPr>
              <a:xfrm>
                <a:off x="3550031" y="2977967"/>
                <a:ext cx="307401" cy="3074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0" rIns="0" bIns="108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A47C280-395A-48E3-A592-C74B6A726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31" y="2977967"/>
                <a:ext cx="307401" cy="307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1FF89E88-9DED-40E1-BE84-651B56E7CA5F}"/>
                  </a:ext>
                </a:extLst>
              </p:cNvPr>
              <p:cNvSpPr/>
              <p:nvPr/>
            </p:nvSpPr>
            <p:spPr>
              <a:xfrm>
                <a:off x="3550031" y="1742593"/>
                <a:ext cx="307401" cy="3074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0" rIns="0" bIns="108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1FF89E88-9DED-40E1-BE84-651B56E7C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31" y="1742593"/>
                <a:ext cx="307401" cy="307401"/>
              </a:xfrm>
              <a:prstGeom prst="ellipse">
                <a:avLst/>
              </a:prstGeom>
              <a:blipFill>
                <a:blip r:embed="rId5"/>
                <a:stretch>
                  <a:fillRect b="-192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F583244-4F97-41D5-890E-E85E89571323}"/>
              </a:ext>
            </a:extLst>
          </p:cNvPr>
          <p:cNvCxnSpPr>
            <a:cxnSpLocks/>
            <a:stCxn id="117" idx="4"/>
            <a:endCxn id="37" idx="1"/>
          </p:cNvCxnSpPr>
          <p:nvPr/>
        </p:nvCxnSpPr>
        <p:spPr>
          <a:xfrm rot="16200000" flipH="1">
            <a:off x="2446275" y="4056072"/>
            <a:ext cx="931457" cy="11226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2870571-A190-4DED-9AFE-C51B695CF719}"/>
              </a:ext>
            </a:extLst>
          </p:cNvPr>
          <p:cNvCxnSpPr>
            <a:cxnSpLocks/>
            <a:stCxn id="41" idx="4"/>
            <a:endCxn id="37" idx="3"/>
          </p:cNvCxnSpPr>
          <p:nvPr/>
        </p:nvCxnSpPr>
        <p:spPr>
          <a:xfrm rot="5400000">
            <a:off x="4029676" y="4056978"/>
            <a:ext cx="931457" cy="110450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4B071D-E52F-4A91-8DE6-A3C7828D59E6}"/>
              </a:ext>
            </a:extLst>
          </p:cNvPr>
          <p:cNvCxnSpPr>
            <a:cxnSpLocks/>
            <a:stCxn id="10" idx="0"/>
            <a:endCxn id="91" idx="2"/>
          </p:cNvCxnSpPr>
          <p:nvPr/>
        </p:nvCxnSpPr>
        <p:spPr>
          <a:xfrm flipV="1">
            <a:off x="3703732" y="2536505"/>
            <a:ext cx="425" cy="44146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217FE0-6C01-4F15-89C0-7497697891C9}"/>
              </a:ext>
            </a:extLst>
          </p:cNvPr>
          <p:cNvCxnSpPr>
            <a:cxnSpLocks/>
            <a:stCxn id="91" idx="0"/>
            <a:endCxn id="170" idx="4"/>
          </p:cNvCxnSpPr>
          <p:nvPr/>
        </p:nvCxnSpPr>
        <p:spPr>
          <a:xfrm flipH="1" flipV="1">
            <a:off x="3703732" y="2049994"/>
            <a:ext cx="425" cy="1661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E65538F-6CA4-477D-9F15-DDB384C5E5DE}"/>
              </a:ext>
            </a:extLst>
          </p:cNvPr>
          <p:cNvSpPr/>
          <p:nvPr/>
        </p:nvSpPr>
        <p:spPr>
          <a:xfrm>
            <a:off x="3644473" y="4953869"/>
            <a:ext cx="118516" cy="11851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tIns="0" rIns="0" bIns="1080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834B90F-D3F6-4958-B4A7-9539976D0E55}"/>
              </a:ext>
            </a:extLst>
          </p:cNvPr>
          <p:cNvCxnSpPr>
            <a:cxnSpLocks/>
            <a:stCxn id="65" idx="6"/>
            <a:endCxn id="170" idx="6"/>
          </p:cNvCxnSpPr>
          <p:nvPr/>
        </p:nvCxnSpPr>
        <p:spPr>
          <a:xfrm flipV="1">
            <a:off x="3762989" y="1896294"/>
            <a:ext cx="94443" cy="3116833"/>
          </a:xfrm>
          <a:prstGeom prst="bentConnector3">
            <a:avLst>
              <a:gd name="adj1" fmla="val 1431279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9A0B091-B916-4CCB-9935-AA955E4BB38D}"/>
              </a:ext>
            </a:extLst>
          </p:cNvPr>
          <p:cNvCxnSpPr>
            <a:cxnSpLocks/>
            <a:stCxn id="90" idx="0"/>
            <a:endCxn id="65" idx="4"/>
          </p:cNvCxnSpPr>
          <p:nvPr/>
        </p:nvCxnSpPr>
        <p:spPr>
          <a:xfrm flipV="1">
            <a:off x="3703731" y="5072385"/>
            <a:ext cx="0" cy="53821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84FDE44-FB96-4323-94D8-5622B62CE4E4}"/>
              </a:ext>
            </a:extLst>
          </p:cNvPr>
          <p:cNvCxnSpPr>
            <a:cxnSpLocks/>
            <a:stCxn id="65" idx="0"/>
            <a:endCxn id="37" idx="2"/>
          </p:cNvCxnSpPr>
          <p:nvPr/>
        </p:nvCxnSpPr>
        <p:spPr>
          <a:xfrm flipV="1">
            <a:off x="3703731" y="4738125"/>
            <a:ext cx="426" cy="21574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7822362-EF38-4617-BCFF-81388F4B64DE}"/>
              </a:ext>
            </a:extLst>
          </p:cNvPr>
          <p:cNvCxnSpPr>
            <a:cxnSpLocks/>
            <a:stCxn id="170" idx="0"/>
            <a:endCxn id="239" idx="2"/>
          </p:cNvCxnSpPr>
          <p:nvPr/>
        </p:nvCxnSpPr>
        <p:spPr>
          <a:xfrm flipH="1" flipV="1">
            <a:off x="3703731" y="1340058"/>
            <a:ext cx="1" cy="40253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2CB5DAD-FE65-4B45-9503-4EAB7ACE89D8}"/>
              </a:ext>
            </a:extLst>
          </p:cNvPr>
          <p:cNvCxnSpPr>
            <a:cxnSpLocks/>
          </p:cNvCxnSpPr>
          <p:nvPr/>
        </p:nvCxnSpPr>
        <p:spPr>
          <a:xfrm>
            <a:off x="5256681" y="1465282"/>
            <a:ext cx="839319" cy="102656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FEE9A4-3984-4214-B6BF-DEC5A6BF28A0}"/>
              </a:ext>
            </a:extLst>
          </p:cNvPr>
          <p:cNvCxnSpPr>
            <a:cxnSpLocks/>
          </p:cNvCxnSpPr>
          <p:nvPr/>
        </p:nvCxnSpPr>
        <p:spPr>
          <a:xfrm flipV="1">
            <a:off x="5279498" y="2825221"/>
            <a:ext cx="823352" cy="247702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4223831-0967-4656-B5A2-9BFB7AA38712}"/>
              </a:ext>
            </a:extLst>
          </p:cNvPr>
          <p:cNvSpPr txBox="1"/>
          <p:nvPr/>
        </p:nvSpPr>
        <p:spPr>
          <a:xfrm>
            <a:off x="3422014" y="561059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256527-BBF6-4FF5-9D29-FA7DEFFF1189}"/>
              </a:ext>
            </a:extLst>
          </p:cNvPr>
          <p:cNvSpPr txBox="1"/>
          <p:nvPr/>
        </p:nvSpPr>
        <p:spPr>
          <a:xfrm>
            <a:off x="3422014" y="97072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6AC9694-FB30-4715-8857-6D43746DE8C0}"/>
              </a:ext>
            </a:extLst>
          </p:cNvPr>
          <p:cNvSpPr txBox="1"/>
          <p:nvPr/>
        </p:nvSpPr>
        <p:spPr>
          <a:xfrm>
            <a:off x="3938375" y="1654997"/>
            <a:ext cx="805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</a:t>
            </a:r>
            <a:endParaRPr lang="ko-KR" altLang="en-US" sz="1200" b="1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551DE574-5E3B-4F20-81E7-7016BCA7857E}"/>
              </a:ext>
            </a:extLst>
          </p:cNvPr>
          <p:cNvSpPr/>
          <p:nvPr/>
        </p:nvSpPr>
        <p:spPr>
          <a:xfrm>
            <a:off x="3644473" y="2717677"/>
            <a:ext cx="118516" cy="11851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tIns="0" rIns="0" bIns="1080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717373FB-891A-49FD-9DF8-413125BF0523}"/>
              </a:ext>
            </a:extLst>
          </p:cNvPr>
          <p:cNvCxnSpPr>
            <a:cxnSpLocks/>
            <a:stCxn id="294" idx="2"/>
            <a:endCxn id="309" idx="2"/>
          </p:cNvCxnSpPr>
          <p:nvPr/>
        </p:nvCxnSpPr>
        <p:spPr>
          <a:xfrm flipH="1" flipV="1">
            <a:off x="1880073" y="2776817"/>
            <a:ext cx="1764400" cy="11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/>
              <p:nvPr/>
            </p:nvSpPr>
            <p:spPr>
              <a:xfrm rot="5400000">
                <a:off x="8516917" y="1454148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1454148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/>
              <p:nvPr/>
            </p:nvSpPr>
            <p:spPr>
              <a:xfrm rot="5400000">
                <a:off x="8516917" y="2370400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2370400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/>
              <p:nvPr/>
            </p:nvSpPr>
            <p:spPr>
              <a:xfrm rot="5400000">
                <a:off x="8516917" y="3286652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3286652"/>
                <a:ext cx="640557" cy="595314"/>
              </a:xfrm>
              <a:prstGeom prst="rect">
                <a:avLst/>
              </a:prstGeom>
              <a:blipFill>
                <a:blip r:embed="rId7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/>
              <p:nvPr/>
            </p:nvSpPr>
            <p:spPr>
              <a:xfrm rot="5400000">
                <a:off x="8516917" y="420290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4202905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AFAF6C4-1759-4945-AB40-64A262F97F49}"/>
                  </a:ext>
                </a:extLst>
              </p:cNvPr>
              <p:cNvSpPr/>
              <p:nvPr/>
            </p:nvSpPr>
            <p:spPr>
              <a:xfrm rot="16200000">
                <a:off x="983673" y="2616617"/>
                <a:ext cx="1472400" cy="320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AFAF6C4-1759-4945-AB40-64A262F97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83673" y="2616617"/>
                <a:ext cx="1472400" cy="320400"/>
              </a:xfrm>
              <a:prstGeom prst="rect">
                <a:avLst/>
              </a:prstGeom>
              <a:blipFill>
                <a:blip r:embed="rId8"/>
                <a:stretch>
                  <a:fillRect r="-1666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8CE9B1CC-DEA2-4C1E-A02E-6D45ECD8D3E3}"/>
              </a:ext>
            </a:extLst>
          </p:cNvPr>
          <p:cNvCxnSpPr>
            <a:cxnSpLocks/>
          </p:cNvCxnSpPr>
          <p:nvPr/>
        </p:nvCxnSpPr>
        <p:spPr>
          <a:xfrm>
            <a:off x="9134853" y="1720279"/>
            <a:ext cx="825754" cy="941486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8B218C35-2F36-4F48-8A52-ACD3B460F5BA}"/>
              </a:ext>
            </a:extLst>
          </p:cNvPr>
          <p:cNvCxnSpPr>
            <a:cxnSpLocks/>
          </p:cNvCxnSpPr>
          <p:nvPr/>
        </p:nvCxnSpPr>
        <p:spPr>
          <a:xfrm>
            <a:off x="9134853" y="2636531"/>
            <a:ext cx="831053" cy="328414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9B7738B3-3C4F-4345-B6E9-D322157C7429}"/>
              </a:ext>
            </a:extLst>
          </p:cNvPr>
          <p:cNvCxnSpPr>
            <a:cxnSpLocks/>
          </p:cNvCxnSpPr>
          <p:nvPr/>
        </p:nvCxnSpPr>
        <p:spPr>
          <a:xfrm flipV="1">
            <a:off x="9134853" y="3214908"/>
            <a:ext cx="825754" cy="337875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837FCA4-1099-4393-B995-CA1C88542258}"/>
              </a:ext>
            </a:extLst>
          </p:cNvPr>
          <p:cNvCxnSpPr>
            <a:cxnSpLocks/>
          </p:cNvCxnSpPr>
          <p:nvPr/>
        </p:nvCxnSpPr>
        <p:spPr>
          <a:xfrm flipV="1">
            <a:off x="9134853" y="3567535"/>
            <a:ext cx="825754" cy="901501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ED30654D-FF9F-4AB0-A9EA-DDBCB7296185}"/>
              </a:ext>
            </a:extLst>
          </p:cNvPr>
          <p:cNvCxnSpPr>
            <a:cxnSpLocks/>
            <a:stCxn id="309" idx="0"/>
          </p:cNvCxnSpPr>
          <p:nvPr/>
        </p:nvCxnSpPr>
        <p:spPr>
          <a:xfrm flipH="1">
            <a:off x="995680" y="2776817"/>
            <a:ext cx="563993" cy="0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B2CA2868-939D-455D-8553-B0CC855C1E31}"/>
              </a:ext>
            </a:extLst>
          </p:cNvPr>
          <p:cNvSpPr/>
          <p:nvPr/>
        </p:nvSpPr>
        <p:spPr>
          <a:xfrm>
            <a:off x="2473375" y="3884446"/>
            <a:ext cx="725953" cy="320386"/>
          </a:xfrm>
          <a:prstGeom prst="rect">
            <a:avLst/>
          </a:prstGeom>
          <a:solidFill>
            <a:srgbClr val="DDF6F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64270B24-F4AB-446E-BA11-19A579ADE6C8}"/>
              </a:ext>
            </a:extLst>
          </p:cNvPr>
          <p:cNvSpPr/>
          <p:nvPr/>
        </p:nvSpPr>
        <p:spPr>
          <a:xfrm>
            <a:off x="4199546" y="3884446"/>
            <a:ext cx="725953" cy="320386"/>
          </a:xfrm>
          <a:prstGeom prst="rect">
            <a:avLst/>
          </a:prstGeom>
          <a:solidFill>
            <a:srgbClr val="DDF6F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83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7810500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7810500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7810500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7810500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7810500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591675" y="1751806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591675" y="2668058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91675" y="3584310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91675" y="4500563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701088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701088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701088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701088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701088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8701087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8701087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8701087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8701087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9624745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9624745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9624745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9624745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8419369" y="5029200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8419369" y="72127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8701087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9A0B091-B916-4CCB-9935-AA955E4BB38D}"/>
              </a:ext>
            </a:extLst>
          </p:cNvPr>
          <p:cNvCxnSpPr>
            <a:cxnSpLocks/>
            <a:stCxn id="90" idx="0"/>
            <a:endCxn id="65" idx="4"/>
          </p:cNvCxnSpPr>
          <p:nvPr/>
        </p:nvCxnSpPr>
        <p:spPr>
          <a:xfrm flipV="1">
            <a:off x="5418231" y="5072385"/>
            <a:ext cx="0" cy="53821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2CB5DAD-FE65-4B45-9503-4EAB7ACE89D8}"/>
              </a:ext>
            </a:extLst>
          </p:cNvPr>
          <p:cNvCxnSpPr>
            <a:cxnSpLocks/>
          </p:cNvCxnSpPr>
          <p:nvPr/>
        </p:nvCxnSpPr>
        <p:spPr>
          <a:xfrm>
            <a:off x="6971181" y="1465282"/>
            <a:ext cx="839319" cy="102656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FEE9A4-3984-4214-B6BF-DEC5A6BF28A0}"/>
              </a:ext>
            </a:extLst>
          </p:cNvPr>
          <p:cNvCxnSpPr>
            <a:cxnSpLocks/>
          </p:cNvCxnSpPr>
          <p:nvPr/>
        </p:nvCxnSpPr>
        <p:spPr>
          <a:xfrm flipV="1">
            <a:off x="6993998" y="2825221"/>
            <a:ext cx="823352" cy="247702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4223831-0967-4656-B5A2-9BFB7AA38712}"/>
              </a:ext>
            </a:extLst>
          </p:cNvPr>
          <p:cNvSpPr txBox="1"/>
          <p:nvPr/>
        </p:nvSpPr>
        <p:spPr>
          <a:xfrm>
            <a:off x="5136514" y="561059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256527-BBF6-4FF5-9D29-FA7DEFFF1189}"/>
              </a:ext>
            </a:extLst>
          </p:cNvPr>
          <p:cNvSpPr txBox="1"/>
          <p:nvPr/>
        </p:nvSpPr>
        <p:spPr>
          <a:xfrm>
            <a:off x="5136514" y="97072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717373FB-891A-49FD-9DF8-413125BF0523}"/>
              </a:ext>
            </a:extLst>
          </p:cNvPr>
          <p:cNvCxnSpPr>
            <a:cxnSpLocks/>
            <a:stCxn id="294" idx="2"/>
            <a:endCxn id="309" idx="2"/>
          </p:cNvCxnSpPr>
          <p:nvPr/>
        </p:nvCxnSpPr>
        <p:spPr>
          <a:xfrm flipH="1" flipV="1">
            <a:off x="3594573" y="2776817"/>
            <a:ext cx="1764400" cy="11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/>
              <p:nvPr/>
            </p:nvSpPr>
            <p:spPr>
              <a:xfrm rot="5400000">
                <a:off x="10231417" y="1454148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231417" y="1454148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/>
              <p:nvPr/>
            </p:nvSpPr>
            <p:spPr>
              <a:xfrm rot="5400000">
                <a:off x="10231417" y="2370400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231417" y="2370400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/>
              <p:nvPr/>
            </p:nvSpPr>
            <p:spPr>
              <a:xfrm rot="5400000">
                <a:off x="10231417" y="3286652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231417" y="3286652"/>
                <a:ext cx="640557" cy="595314"/>
              </a:xfrm>
              <a:prstGeom prst="rect">
                <a:avLst/>
              </a:prstGeom>
              <a:blipFill>
                <a:blip r:embed="rId3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/>
              <p:nvPr/>
            </p:nvSpPr>
            <p:spPr>
              <a:xfrm rot="5400000">
                <a:off x="10231417" y="420290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231417" y="4202905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AFAF6C4-1759-4945-AB40-64A262F97F49}"/>
                  </a:ext>
                </a:extLst>
              </p:cNvPr>
              <p:cNvSpPr/>
              <p:nvPr/>
            </p:nvSpPr>
            <p:spPr>
              <a:xfrm rot="16200000">
                <a:off x="2698173" y="2616617"/>
                <a:ext cx="1472400" cy="320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AFAF6C4-1759-4945-AB40-64A262F97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98173" y="2616617"/>
                <a:ext cx="1472400" cy="320400"/>
              </a:xfrm>
              <a:prstGeom prst="rect">
                <a:avLst/>
              </a:prstGeom>
              <a:blipFill>
                <a:blip r:embed="rId4"/>
                <a:stretch>
                  <a:fillRect r="-1454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8CE9B1CC-DEA2-4C1E-A02E-6D45ECD8D3E3}"/>
              </a:ext>
            </a:extLst>
          </p:cNvPr>
          <p:cNvCxnSpPr>
            <a:cxnSpLocks/>
          </p:cNvCxnSpPr>
          <p:nvPr/>
        </p:nvCxnSpPr>
        <p:spPr>
          <a:xfrm>
            <a:off x="10849353" y="1720279"/>
            <a:ext cx="825754" cy="941486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8B218C35-2F36-4F48-8A52-ACD3B460F5BA}"/>
              </a:ext>
            </a:extLst>
          </p:cNvPr>
          <p:cNvCxnSpPr>
            <a:cxnSpLocks/>
          </p:cNvCxnSpPr>
          <p:nvPr/>
        </p:nvCxnSpPr>
        <p:spPr>
          <a:xfrm>
            <a:off x="10849353" y="2636531"/>
            <a:ext cx="831053" cy="328414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9B7738B3-3C4F-4345-B6E9-D322157C7429}"/>
              </a:ext>
            </a:extLst>
          </p:cNvPr>
          <p:cNvCxnSpPr>
            <a:cxnSpLocks/>
          </p:cNvCxnSpPr>
          <p:nvPr/>
        </p:nvCxnSpPr>
        <p:spPr>
          <a:xfrm flipV="1">
            <a:off x="10849353" y="3214908"/>
            <a:ext cx="825754" cy="337875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837FCA4-1099-4393-B995-CA1C88542258}"/>
              </a:ext>
            </a:extLst>
          </p:cNvPr>
          <p:cNvCxnSpPr>
            <a:cxnSpLocks/>
          </p:cNvCxnSpPr>
          <p:nvPr/>
        </p:nvCxnSpPr>
        <p:spPr>
          <a:xfrm flipV="1">
            <a:off x="10849353" y="3567535"/>
            <a:ext cx="825754" cy="901501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ED30654D-FF9F-4AB0-A9EA-DDBCB7296185}"/>
              </a:ext>
            </a:extLst>
          </p:cNvPr>
          <p:cNvCxnSpPr>
            <a:cxnSpLocks/>
            <a:stCxn id="309" idx="0"/>
          </p:cNvCxnSpPr>
          <p:nvPr/>
        </p:nvCxnSpPr>
        <p:spPr>
          <a:xfrm flipH="1">
            <a:off x="2710180" y="2776817"/>
            <a:ext cx="563993" cy="0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42DCAE-82C1-49C5-9F25-040E749723C7}"/>
              </a:ext>
            </a:extLst>
          </p:cNvPr>
          <p:cNvGrpSpPr/>
          <p:nvPr/>
        </p:nvGrpSpPr>
        <p:grpSpPr>
          <a:xfrm>
            <a:off x="3875421" y="1340058"/>
            <a:ext cx="3094006" cy="3962191"/>
            <a:chOff x="3875421" y="1340058"/>
            <a:chExt cx="3094006" cy="396219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7D3E135-66D6-4226-9547-9268C09BD07D}"/>
                </a:ext>
              </a:extLst>
            </p:cNvPr>
            <p:cNvSpPr/>
            <p:nvPr/>
          </p:nvSpPr>
          <p:spPr>
            <a:xfrm>
              <a:off x="3875421" y="1482118"/>
              <a:ext cx="3094006" cy="3820131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B47AA38E-25B7-4D57-B8E9-C96B40198AD9}"/>
                </a:ext>
              </a:extLst>
            </p:cNvPr>
            <p:cNvCxnSpPr>
              <a:cxnSpLocks/>
              <a:stCxn id="41" idx="0"/>
              <a:endCxn id="10" idx="6"/>
            </p:cNvCxnSpPr>
            <p:nvPr/>
          </p:nvCxnSpPr>
          <p:spPr>
            <a:xfrm rot="16200000" flipV="1">
              <a:off x="5830198" y="2873402"/>
              <a:ext cx="176666" cy="693197"/>
            </a:xfrm>
            <a:prstGeom prst="bent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FAFEC1AD-62D3-4D1A-9CF5-9DB37172917F}"/>
                    </a:ext>
                  </a:extLst>
                </p:cNvPr>
                <p:cNvSpPr/>
                <p:nvPr/>
              </p:nvSpPr>
              <p:spPr>
                <a:xfrm>
                  <a:off x="6096058" y="3308334"/>
                  <a:ext cx="338141" cy="33814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FAFEC1AD-62D3-4D1A-9CF5-9DB371729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58" y="3308334"/>
                  <a:ext cx="338141" cy="338141"/>
                </a:xfrm>
                <a:prstGeom prst="ellipse">
                  <a:avLst/>
                </a:prstGeom>
                <a:blipFill>
                  <a:blip r:embed="rId5"/>
                  <a:stretch>
                    <a:fillRect l="-3509"/>
                  </a:stretch>
                </a:blip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58B37B69-D578-4195-A82D-EE7E26AC99C0}"/>
                </a:ext>
              </a:extLst>
            </p:cNvPr>
            <p:cNvCxnSpPr>
              <a:cxnSpLocks/>
              <a:stCxn id="117" idx="0"/>
              <a:endCxn id="10" idx="2"/>
            </p:cNvCxnSpPr>
            <p:nvPr/>
          </p:nvCxnSpPr>
          <p:spPr>
            <a:xfrm rot="5400000" flipH="1" flipV="1">
              <a:off x="4829119" y="2872922"/>
              <a:ext cx="176666" cy="694158"/>
            </a:xfrm>
            <a:prstGeom prst="bent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F32B370B-FB40-480E-B462-545D6F372E3E}"/>
                    </a:ext>
                  </a:extLst>
                </p:cNvPr>
                <p:cNvSpPr/>
                <p:nvPr/>
              </p:nvSpPr>
              <p:spPr>
                <a:xfrm>
                  <a:off x="4401302" y="3308334"/>
                  <a:ext cx="338141" cy="33814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𝒕𝒂𝒏𝒉</m:t>
                        </m:r>
                      </m:oMath>
                    </m:oMathPara>
                  </a14:m>
                  <a:endParaRPr lang="ko-KR" altLang="en-US" sz="105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F32B370B-FB40-480E-B462-545D6F372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302" y="3308334"/>
                  <a:ext cx="338141" cy="338141"/>
                </a:xfrm>
                <a:prstGeom prst="ellipse">
                  <a:avLst/>
                </a:prstGeom>
                <a:blipFill>
                  <a:blip r:embed="rId6"/>
                  <a:stretch>
                    <a:fillRect l="-10526" r="-14035"/>
                  </a:stretch>
                </a:blip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EC3AE4-058B-4201-A56A-21A62921757A}"/>
                </a:ext>
              </a:extLst>
            </p:cNvPr>
            <p:cNvSpPr/>
            <p:nvPr/>
          </p:nvSpPr>
          <p:spPr>
            <a:xfrm>
              <a:off x="4682634" y="2216119"/>
              <a:ext cx="1472045" cy="3203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1×1 Conv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21A473D-702E-4D7E-A42F-3C92C7789A91}"/>
                </a:ext>
              </a:extLst>
            </p:cNvPr>
            <p:cNvSpPr/>
            <p:nvPr/>
          </p:nvSpPr>
          <p:spPr>
            <a:xfrm>
              <a:off x="4682634" y="4417739"/>
              <a:ext cx="1472045" cy="320386"/>
            </a:xfrm>
            <a:prstGeom prst="rect">
              <a:avLst/>
            </a:prstGeom>
            <a:solidFill>
              <a:srgbClr val="E1CCF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Dilated Conv</a:t>
              </a:r>
              <a:endPara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EA47C280-395A-48E3-A592-C74B6A726A1E}"/>
                    </a:ext>
                  </a:extLst>
                </p:cNvPr>
                <p:cNvSpPr/>
                <p:nvPr/>
              </p:nvSpPr>
              <p:spPr>
                <a:xfrm>
                  <a:off x="5264531" y="2977967"/>
                  <a:ext cx="307401" cy="30740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" tIns="0" rIns="0" bIns="108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EA47C280-395A-48E3-A592-C74B6A726A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531" y="2977967"/>
                  <a:ext cx="307401" cy="30740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1FF89E88-9DED-40E1-BE84-651B56E7CA5F}"/>
                    </a:ext>
                  </a:extLst>
                </p:cNvPr>
                <p:cNvSpPr/>
                <p:nvPr/>
              </p:nvSpPr>
              <p:spPr>
                <a:xfrm>
                  <a:off x="5264531" y="1742593"/>
                  <a:ext cx="307401" cy="30740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" tIns="0" rIns="0" bIns="108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1FF89E88-9DED-40E1-BE84-651B56E7CA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531" y="1742593"/>
                  <a:ext cx="307401" cy="307401"/>
                </a:xfrm>
                <a:prstGeom prst="ellipse">
                  <a:avLst/>
                </a:prstGeom>
                <a:blipFill>
                  <a:blip r:embed="rId8"/>
                  <a:stretch>
                    <a:fillRect r="-1923" b="-1923"/>
                  </a:stretch>
                </a:blip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EF583244-4F97-41D5-890E-E85E89571323}"/>
                </a:ext>
              </a:extLst>
            </p:cNvPr>
            <p:cNvCxnSpPr>
              <a:cxnSpLocks/>
              <a:stCxn id="117" idx="4"/>
              <a:endCxn id="37" idx="1"/>
            </p:cNvCxnSpPr>
            <p:nvPr/>
          </p:nvCxnSpPr>
          <p:spPr>
            <a:xfrm rot="16200000" flipH="1">
              <a:off x="4160775" y="4056072"/>
              <a:ext cx="931457" cy="112261"/>
            </a:xfrm>
            <a:prstGeom prst="bent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2870571-A190-4DED-9AFE-C51B695CF719}"/>
                </a:ext>
              </a:extLst>
            </p:cNvPr>
            <p:cNvCxnSpPr>
              <a:cxnSpLocks/>
              <a:stCxn id="41" idx="4"/>
              <a:endCxn id="37" idx="3"/>
            </p:cNvCxnSpPr>
            <p:nvPr/>
          </p:nvCxnSpPr>
          <p:spPr>
            <a:xfrm rot="5400000">
              <a:off x="5744176" y="4056978"/>
              <a:ext cx="931457" cy="110450"/>
            </a:xfrm>
            <a:prstGeom prst="bent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84B071D-E52F-4A91-8DE6-A3C7828D59E6}"/>
                </a:ext>
              </a:extLst>
            </p:cNvPr>
            <p:cNvCxnSpPr>
              <a:cxnSpLocks/>
              <a:stCxn id="10" idx="0"/>
              <a:endCxn id="91" idx="2"/>
            </p:cNvCxnSpPr>
            <p:nvPr/>
          </p:nvCxnSpPr>
          <p:spPr>
            <a:xfrm flipV="1">
              <a:off x="5418232" y="2536505"/>
              <a:ext cx="425" cy="44146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9217FE0-6C01-4F15-89C0-7497697891C9}"/>
                </a:ext>
              </a:extLst>
            </p:cNvPr>
            <p:cNvCxnSpPr>
              <a:cxnSpLocks/>
              <a:stCxn id="91" idx="0"/>
              <a:endCxn id="170" idx="4"/>
            </p:cNvCxnSpPr>
            <p:nvPr/>
          </p:nvCxnSpPr>
          <p:spPr>
            <a:xfrm flipH="1" flipV="1">
              <a:off x="5418232" y="2049994"/>
              <a:ext cx="425" cy="16612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E65538F-6CA4-477D-9F15-DDB384C5E5DE}"/>
                </a:ext>
              </a:extLst>
            </p:cNvPr>
            <p:cNvSpPr/>
            <p:nvPr/>
          </p:nvSpPr>
          <p:spPr>
            <a:xfrm>
              <a:off x="5358973" y="4953869"/>
              <a:ext cx="118516" cy="11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1080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9834B90F-D3F6-4958-B4A7-9539976D0E55}"/>
                </a:ext>
              </a:extLst>
            </p:cNvPr>
            <p:cNvCxnSpPr>
              <a:cxnSpLocks/>
              <a:stCxn id="65" idx="6"/>
              <a:endCxn id="170" idx="6"/>
            </p:cNvCxnSpPr>
            <p:nvPr/>
          </p:nvCxnSpPr>
          <p:spPr>
            <a:xfrm flipV="1">
              <a:off x="5477489" y="1896294"/>
              <a:ext cx="94443" cy="3116833"/>
            </a:xfrm>
            <a:prstGeom prst="bentConnector3">
              <a:avLst>
                <a:gd name="adj1" fmla="val 1431279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4FDE44-FB96-4323-94D8-5622B62CE4E4}"/>
                </a:ext>
              </a:extLst>
            </p:cNvPr>
            <p:cNvCxnSpPr>
              <a:cxnSpLocks/>
              <a:stCxn id="65" idx="0"/>
              <a:endCxn id="37" idx="2"/>
            </p:cNvCxnSpPr>
            <p:nvPr/>
          </p:nvCxnSpPr>
          <p:spPr>
            <a:xfrm flipV="1">
              <a:off x="5418231" y="4738125"/>
              <a:ext cx="426" cy="21574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7822362-EF38-4617-BCFF-81388F4B64DE}"/>
                </a:ext>
              </a:extLst>
            </p:cNvPr>
            <p:cNvCxnSpPr>
              <a:cxnSpLocks/>
              <a:stCxn id="170" idx="0"/>
              <a:endCxn id="239" idx="2"/>
            </p:cNvCxnSpPr>
            <p:nvPr/>
          </p:nvCxnSpPr>
          <p:spPr>
            <a:xfrm flipH="1" flipV="1">
              <a:off x="5418231" y="1340058"/>
              <a:ext cx="1" cy="40253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6AC9694-FB30-4715-8857-6D43746DE8C0}"/>
                </a:ext>
              </a:extLst>
            </p:cNvPr>
            <p:cNvSpPr txBox="1"/>
            <p:nvPr/>
          </p:nvSpPr>
          <p:spPr>
            <a:xfrm>
              <a:off x="5652875" y="1654997"/>
              <a:ext cx="80506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Residual</a:t>
              </a:r>
              <a:endParaRPr lang="ko-KR" altLang="en-US" sz="1200" b="1" dirty="0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551DE574-5E3B-4F20-81E7-7016BCA7857E}"/>
                </a:ext>
              </a:extLst>
            </p:cNvPr>
            <p:cNvSpPr/>
            <p:nvPr/>
          </p:nvSpPr>
          <p:spPr>
            <a:xfrm>
              <a:off x="5358973" y="2717677"/>
              <a:ext cx="118516" cy="11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1080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2CA2868-939D-455D-8553-B0CC855C1E31}"/>
                </a:ext>
              </a:extLst>
            </p:cNvPr>
            <p:cNvSpPr/>
            <p:nvPr/>
          </p:nvSpPr>
          <p:spPr>
            <a:xfrm>
              <a:off x="4187875" y="3884446"/>
              <a:ext cx="725953" cy="320386"/>
            </a:xfrm>
            <a:prstGeom prst="rect">
              <a:avLst/>
            </a:prstGeom>
            <a:solidFill>
              <a:srgbClr val="DDF6F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Conv</a:t>
              </a:r>
              <a:endPara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270B24-F4AB-446E-BA11-19A579ADE6C8}"/>
                </a:ext>
              </a:extLst>
            </p:cNvPr>
            <p:cNvSpPr/>
            <p:nvPr/>
          </p:nvSpPr>
          <p:spPr>
            <a:xfrm>
              <a:off x="5914046" y="3884446"/>
              <a:ext cx="725953" cy="320386"/>
            </a:xfrm>
            <a:prstGeom prst="rect">
              <a:avLst/>
            </a:prstGeom>
            <a:solidFill>
              <a:srgbClr val="DDF6F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Conv</a:t>
              </a:r>
              <a:endPara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4A3C47-DC61-4C7B-8DC4-7DEF552562F1}"/>
              </a:ext>
            </a:extLst>
          </p:cNvPr>
          <p:cNvSpPr/>
          <p:nvPr/>
        </p:nvSpPr>
        <p:spPr>
          <a:xfrm>
            <a:off x="1779573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 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50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6096000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6096000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6096000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6096000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6096000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877175" y="1751806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877175" y="2668058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77175" y="3584310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77175" y="4500563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86588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986588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6986588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986588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86588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6986587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6986587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6986587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6986587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7910245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7910245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7910245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7910245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6704869" y="5029200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6704869" y="72127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6986587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/>
              <p:nvPr/>
            </p:nvSpPr>
            <p:spPr>
              <a:xfrm rot="5400000">
                <a:off x="8516917" y="1454148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1454148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/>
              <p:nvPr/>
            </p:nvSpPr>
            <p:spPr>
              <a:xfrm rot="5400000">
                <a:off x="8516917" y="2370400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2370400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/>
              <p:nvPr/>
            </p:nvSpPr>
            <p:spPr>
              <a:xfrm rot="5400000">
                <a:off x="8516917" y="3286652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3286652"/>
                <a:ext cx="640557" cy="595314"/>
              </a:xfrm>
              <a:prstGeom prst="rect">
                <a:avLst/>
              </a:prstGeom>
              <a:blipFill>
                <a:blip r:embed="rId7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/>
              <p:nvPr/>
            </p:nvSpPr>
            <p:spPr>
              <a:xfrm rot="5400000">
                <a:off x="8516917" y="420290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4202905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8CE9B1CC-DEA2-4C1E-A02E-6D45ECD8D3E3}"/>
              </a:ext>
            </a:extLst>
          </p:cNvPr>
          <p:cNvCxnSpPr>
            <a:cxnSpLocks/>
          </p:cNvCxnSpPr>
          <p:nvPr/>
        </p:nvCxnSpPr>
        <p:spPr>
          <a:xfrm>
            <a:off x="9134853" y="1720279"/>
            <a:ext cx="825754" cy="941486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8B218C35-2F36-4F48-8A52-ACD3B460F5BA}"/>
              </a:ext>
            </a:extLst>
          </p:cNvPr>
          <p:cNvCxnSpPr>
            <a:cxnSpLocks/>
          </p:cNvCxnSpPr>
          <p:nvPr/>
        </p:nvCxnSpPr>
        <p:spPr>
          <a:xfrm>
            <a:off x="9134853" y="2636531"/>
            <a:ext cx="831053" cy="328414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9B7738B3-3C4F-4345-B6E9-D322157C7429}"/>
              </a:ext>
            </a:extLst>
          </p:cNvPr>
          <p:cNvCxnSpPr>
            <a:cxnSpLocks/>
          </p:cNvCxnSpPr>
          <p:nvPr/>
        </p:nvCxnSpPr>
        <p:spPr>
          <a:xfrm flipV="1">
            <a:off x="9134853" y="3214908"/>
            <a:ext cx="825754" cy="337875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837FCA4-1099-4393-B995-CA1C88542258}"/>
              </a:ext>
            </a:extLst>
          </p:cNvPr>
          <p:cNvCxnSpPr>
            <a:cxnSpLocks/>
          </p:cNvCxnSpPr>
          <p:nvPr/>
        </p:nvCxnSpPr>
        <p:spPr>
          <a:xfrm flipV="1">
            <a:off x="9134853" y="3567535"/>
            <a:ext cx="825754" cy="901501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CB260C-8630-48F9-90CD-47B5F2015C6A}"/>
              </a:ext>
            </a:extLst>
          </p:cNvPr>
          <p:cNvSpPr/>
          <p:nvPr/>
        </p:nvSpPr>
        <p:spPr>
          <a:xfrm>
            <a:off x="1775448" y="1575593"/>
            <a:ext cx="1433607" cy="352425"/>
          </a:xfrm>
          <a:prstGeom prst="rect">
            <a:avLst/>
          </a:prstGeom>
          <a:solidFill>
            <a:srgbClr val="FFBD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Convs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Set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8BDB55-BCE8-4AF3-BFD2-4878DAC208EE}"/>
              </a:ext>
            </a:extLst>
          </p:cNvPr>
          <p:cNvSpPr/>
          <p:nvPr/>
        </p:nvSpPr>
        <p:spPr>
          <a:xfrm>
            <a:off x="1775448" y="2501129"/>
            <a:ext cx="1433607" cy="343141"/>
          </a:xfrm>
          <a:prstGeom prst="rect">
            <a:avLst/>
          </a:prstGeom>
          <a:solidFill>
            <a:srgbClr val="FFBD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Convs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Set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8226F5C-7490-42D8-AFBE-1D33E7B427A3}"/>
              </a:ext>
            </a:extLst>
          </p:cNvPr>
          <p:cNvSpPr/>
          <p:nvPr/>
        </p:nvSpPr>
        <p:spPr>
          <a:xfrm>
            <a:off x="1775448" y="3417381"/>
            <a:ext cx="1433607" cy="343141"/>
          </a:xfrm>
          <a:prstGeom prst="rect">
            <a:avLst/>
          </a:prstGeom>
          <a:solidFill>
            <a:srgbClr val="FFBD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 Set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05E64B-2087-4E56-9E76-1613BA5C3963}"/>
              </a:ext>
            </a:extLst>
          </p:cNvPr>
          <p:cNvSpPr/>
          <p:nvPr/>
        </p:nvSpPr>
        <p:spPr>
          <a:xfrm>
            <a:off x="2021584" y="4537417"/>
            <a:ext cx="1105969" cy="34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3AF0F72-1850-4808-8903-0F0E996B818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209055" y="1751806"/>
            <a:ext cx="288694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9AADDA2-9B5D-443C-9205-71313835B34F}"/>
              </a:ext>
            </a:extLst>
          </p:cNvPr>
          <p:cNvCxnSpPr>
            <a:cxnSpLocks/>
            <a:stCxn id="67" idx="3"/>
            <a:endCxn id="7" idx="1"/>
          </p:cNvCxnSpPr>
          <p:nvPr/>
        </p:nvCxnSpPr>
        <p:spPr>
          <a:xfrm flipV="1">
            <a:off x="3209055" y="2668058"/>
            <a:ext cx="2886945" cy="464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BAA9D16-C7BB-4412-A107-12291865464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3209055" y="3588952"/>
            <a:ext cx="806626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805FB75-3130-4D09-B60D-4724E6D27CD4}"/>
              </a:ext>
            </a:extLst>
          </p:cNvPr>
          <p:cNvSpPr/>
          <p:nvPr/>
        </p:nvSpPr>
        <p:spPr>
          <a:xfrm>
            <a:off x="756490" y="5362575"/>
            <a:ext cx="1289050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AF04728-A8B0-4D06-8695-0D5EAADE3534}"/>
              </a:ext>
            </a:extLst>
          </p:cNvPr>
          <p:cNvSpPr/>
          <p:nvPr/>
        </p:nvSpPr>
        <p:spPr>
          <a:xfrm>
            <a:off x="3537902" y="2816014"/>
            <a:ext cx="2063339" cy="2547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2983C4D7-095F-4F48-9B47-2BDFCD984C50}"/>
              </a:ext>
            </a:extLst>
          </p:cNvPr>
          <p:cNvCxnSpPr>
            <a:cxnSpLocks/>
            <a:stCxn id="116" idx="0"/>
            <a:endCxn id="130" idx="6"/>
          </p:cNvCxnSpPr>
          <p:nvPr/>
        </p:nvCxnSpPr>
        <p:spPr>
          <a:xfrm rot="16200000" flipV="1">
            <a:off x="4873266" y="3712255"/>
            <a:ext cx="33222" cy="48335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DF647FD6-4813-485E-816D-B21C8FC9BB84}"/>
                  </a:ext>
                </a:extLst>
              </p:cNvPr>
              <p:cNvSpPr/>
              <p:nvPr/>
            </p:nvSpPr>
            <p:spPr>
              <a:xfrm>
                <a:off x="5018806" y="3970545"/>
                <a:ext cx="225500" cy="2255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DF647FD6-4813-485E-816D-B21C8FC9B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806" y="3970545"/>
                <a:ext cx="225500" cy="2255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10DBF10-234C-403E-B7DC-0A9A3E6B841D}"/>
              </a:ext>
            </a:extLst>
          </p:cNvPr>
          <p:cNvCxnSpPr>
            <a:cxnSpLocks/>
            <a:stCxn id="127" idx="0"/>
            <a:endCxn id="130" idx="2"/>
          </p:cNvCxnSpPr>
          <p:nvPr/>
        </p:nvCxnSpPr>
        <p:spPr>
          <a:xfrm rot="5400000" flipH="1" flipV="1">
            <a:off x="4226987" y="3711690"/>
            <a:ext cx="33083" cy="48435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27446127-DC98-4EA2-9419-2D26AEE3579D}"/>
                  </a:ext>
                </a:extLst>
              </p:cNvPr>
              <p:cNvSpPr/>
              <p:nvPr/>
            </p:nvSpPr>
            <p:spPr>
              <a:xfrm>
                <a:off x="3888603" y="3970406"/>
                <a:ext cx="225500" cy="2255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27446127-DC98-4EA2-9419-2D26AEE35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603" y="3970406"/>
                <a:ext cx="225500" cy="225500"/>
              </a:xfrm>
              <a:prstGeom prst="ellipse">
                <a:avLst/>
              </a:prstGeom>
              <a:blipFill>
                <a:blip r:embed="rId9"/>
                <a:stretch>
                  <a:fillRect l="-2564" r="-256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5514E72-6620-4E08-8DF6-53DAFA20972C}"/>
              </a:ext>
            </a:extLst>
          </p:cNvPr>
          <p:cNvSpPr/>
          <p:nvPr/>
        </p:nvSpPr>
        <p:spPr>
          <a:xfrm>
            <a:off x="4076218" y="3305507"/>
            <a:ext cx="981681" cy="213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C0FBCB8-7552-4036-B44D-C0A2A455F6A9}"/>
              </a:ext>
            </a:extLst>
          </p:cNvPr>
          <p:cNvSpPr/>
          <p:nvPr/>
        </p:nvSpPr>
        <p:spPr>
          <a:xfrm>
            <a:off x="4076218" y="4773729"/>
            <a:ext cx="981681" cy="213660"/>
          </a:xfrm>
          <a:prstGeom prst="rect">
            <a:avLst/>
          </a:prstGeom>
          <a:solidFill>
            <a:srgbClr val="E1CC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Conv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7A8AA7D0-1E28-43A3-8B71-E5C994A9EFC8}"/>
                  </a:ext>
                </a:extLst>
              </p:cNvPr>
              <p:cNvSpPr/>
              <p:nvPr/>
            </p:nvSpPr>
            <p:spPr>
              <a:xfrm>
                <a:off x="4485704" y="3856076"/>
                <a:ext cx="162494" cy="16249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" tIns="0" rIns="0" bIns="108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7A8AA7D0-1E28-43A3-8B71-E5C994A9E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04" y="3856076"/>
                <a:ext cx="162494" cy="162494"/>
              </a:xfrm>
              <a:prstGeom prst="ellipse">
                <a:avLst/>
              </a:prstGeom>
              <a:blipFill>
                <a:blip r:embed="rId10"/>
                <a:stretch>
                  <a:fillRect r="-357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153FEAE1-2213-4EBF-8FA1-C4D634B95D48}"/>
                  </a:ext>
                </a:extLst>
              </p:cNvPr>
              <p:cNvSpPr/>
              <p:nvPr/>
            </p:nvSpPr>
            <p:spPr>
              <a:xfrm>
                <a:off x="4483758" y="3034607"/>
                <a:ext cx="160113" cy="16011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" tIns="0" rIns="0" bIns="108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153FEAE1-2213-4EBF-8FA1-C4D634B95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58" y="3034607"/>
                <a:ext cx="160113" cy="160113"/>
              </a:xfrm>
              <a:prstGeom prst="ellipse">
                <a:avLst/>
              </a:prstGeom>
              <a:blipFill>
                <a:blip r:embed="rId11"/>
                <a:stretch>
                  <a:fillRect l="-3571" r="-357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ADD48C15-C029-4A7A-BC67-F799CD1734DF}"/>
              </a:ext>
            </a:extLst>
          </p:cNvPr>
          <p:cNvCxnSpPr>
            <a:cxnSpLocks/>
            <a:stCxn id="127" idx="4"/>
            <a:endCxn id="129" idx="1"/>
          </p:cNvCxnSpPr>
          <p:nvPr/>
        </p:nvCxnSpPr>
        <p:spPr>
          <a:xfrm rot="16200000" flipH="1">
            <a:off x="3696459" y="4500799"/>
            <a:ext cx="684653" cy="74865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9E0EB2A3-1694-4123-BEC4-57C2F7E0AB6B}"/>
              </a:ext>
            </a:extLst>
          </p:cNvPr>
          <p:cNvCxnSpPr>
            <a:cxnSpLocks/>
            <a:stCxn id="116" idx="4"/>
            <a:endCxn id="129" idx="3"/>
          </p:cNvCxnSpPr>
          <p:nvPr/>
        </p:nvCxnSpPr>
        <p:spPr>
          <a:xfrm rot="5400000">
            <a:off x="4752471" y="4501474"/>
            <a:ext cx="684514" cy="7365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22996DD-800E-4C55-9FA6-D8D77BB9119C}"/>
              </a:ext>
            </a:extLst>
          </p:cNvPr>
          <p:cNvCxnSpPr>
            <a:cxnSpLocks/>
            <a:stCxn id="130" idx="0"/>
            <a:endCxn id="128" idx="2"/>
          </p:cNvCxnSpPr>
          <p:nvPr/>
        </p:nvCxnSpPr>
        <p:spPr>
          <a:xfrm flipV="1">
            <a:off x="4566951" y="3519167"/>
            <a:ext cx="108" cy="33690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6EC5978-4D50-4755-8242-02E246FE95F6}"/>
              </a:ext>
            </a:extLst>
          </p:cNvPr>
          <p:cNvCxnSpPr>
            <a:cxnSpLocks/>
            <a:stCxn id="128" idx="0"/>
            <a:endCxn id="131" idx="4"/>
          </p:cNvCxnSpPr>
          <p:nvPr/>
        </p:nvCxnSpPr>
        <p:spPr>
          <a:xfrm flipH="1" flipV="1">
            <a:off x="4563815" y="3194720"/>
            <a:ext cx="3244" cy="11078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3B063A3F-DDDB-4DCA-8376-F4F259F15D4D}"/>
              </a:ext>
            </a:extLst>
          </p:cNvPr>
          <p:cNvSpPr/>
          <p:nvPr/>
        </p:nvSpPr>
        <p:spPr>
          <a:xfrm>
            <a:off x="4527257" y="5131265"/>
            <a:ext cx="79036" cy="7903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tIns="0" rIns="0" bIns="10800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55B94FE0-00FD-4507-B685-CB9F230CDF53}"/>
              </a:ext>
            </a:extLst>
          </p:cNvPr>
          <p:cNvCxnSpPr>
            <a:cxnSpLocks/>
            <a:stCxn id="136" idx="6"/>
            <a:endCxn id="131" idx="6"/>
          </p:cNvCxnSpPr>
          <p:nvPr/>
        </p:nvCxnSpPr>
        <p:spPr>
          <a:xfrm flipV="1">
            <a:off x="4606293" y="3114664"/>
            <a:ext cx="37578" cy="2056119"/>
          </a:xfrm>
          <a:prstGeom prst="bentConnector3">
            <a:avLst>
              <a:gd name="adj1" fmla="val 2298877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56C4F44-9EB6-47B4-B532-DD4E021ABC71}"/>
              </a:ext>
            </a:extLst>
          </p:cNvPr>
          <p:cNvCxnSpPr>
            <a:cxnSpLocks/>
            <a:stCxn id="136" idx="0"/>
            <a:endCxn id="129" idx="2"/>
          </p:cNvCxnSpPr>
          <p:nvPr/>
        </p:nvCxnSpPr>
        <p:spPr>
          <a:xfrm flipV="1">
            <a:off x="4566775" y="4987389"/>
            <a:ext cx="284" cy="14387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59DC8FC-98E9-482E-998D-FEBA9EDEE84B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4563815" y="2725112"/>
            <a:ext cx="0" cy="30949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646CDF5-0752-4A62-AD5F-646F12E7AAC4}"/>
              </a:ext>
            </a:extLst>
          </p:cNvPr>
          <p:cNvSpPr txBox="1"/>
          <p:nvPr/>
        </p:nvSpPr>
        <p:spPr>
          <a:xfrm>
            <a:off x="4778961" y="2895893"/>
            <a:ext cx="590572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</a:t>
            </a:r>
            <a:endParaRPr lang="ko-KR" altLang="en-US" sz="800" b="1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3BDD0A8-8AEC-47A5-92C8-3BB7B1BAD989}"/>
              </a:ext>
            </a:extLst>
          </p:cNvPr>
          <p:cNvSpPr/>
          <p:nvPr/>
        </p:nvSpPr>
        <p:spPr>
          <a:xfrm>
            <a:off x="4527257" y="3639987"/>
            <a:ext cx="79036" cy="7903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tIns="0" rIns="0" bIns="10800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F29DC72-E626-4515-B454-50D4880F8984}"/>
              </a:ext>
            </a:extLst>
          </p:cNvPr>
          <p:cNvSpPr/>
          <p:nvPr/>
        </p:nvSpPr>
        <p:spPr>
          <a:xfrm>
            <a:off x="4897426" y="4499385"/>
            <a:ext cx="484125" cy="213660"/>
          </a:xfrm>
          <a:prstGeom prst="rect">
            <a:avLst/>
          </a:prstGeom>
          <a:solidFill>
            <a:srgbClr val="DDF6F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F7165D65-D538-4BEF-BDBF-C9736845965D}"/>
                  </a:ext>
                </a:extLst>
              </p:cNvPr>
              <p:cNvSpPr/>
              <p:nvPr/>
            </p:nvSpPr>
            <p:spPr>
              <a:xfrm>
                <a:off x="5051571" y="4270946"/>
                <a:ext cx="153538" cy="15353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F7165D65-D538-4BEF-BDBF-C97368459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571" y="4270946"/>
                <a:ext cx="153538" cy="153538"/>
              </a:xfrm>
              <a:prstGeom prst="ellipse">
                <a:avLst/>
              </a:prstGeom>
              <a:blipFill>
                <a:blip r:embed="rId12"/>
                <a:stretch>
                  <a:fillRect l="-7407" r="-7407" b="-370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FCB2655-99F6-410D-982D-9419F9967C34}"/>
                  </a:ext>
                </a:extLst>
              </p:cNvPr>
              <p:cNvSpPr/>
              <p:nvPr/>
            </p:nvSpPr>
            <p:spPr>
              <a:xfrm>
                <a:off x="3919970" y="4270946"/>
                <a:ext cx="153538" cy="15353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FCB2655-99F6-410D-982D-9419F9967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70" y="4270946"/>
                <a:ext cx="153538" cy="153538"/>
              </a:xfrm>
              <a:prstGeom prst="ellipse">
                <a:avLst/>
              </a:prstGeom>
              <a:blipFill>
                <a:blip r:embed="rId12"/>
                <a:stretch>
                  <a:fillRect l="-7407" r="-7407" b="-370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A9D04A1-E14E-48E9-A173-931981E3215D}"/>
              </a:ext>
            </a:extLst>
          </p:cNvPr>
          <p:cNvCxnSpPr>
            <a:cxnSpLocks/>
          </p:cNvCxnSpPr>
          <p:nvPr/>
        </p:nvCxnSpPr>
        <p:spPr>
          <a:xfrm flipV="1">
            <a:off x="5595115" y="4676775"/>
            <a:ext cx="498316" cy="70209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A72CD7D-3CCC-4A6A-AD4A-24E3CDC3B80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39851" y="3584310"/>
            <a:ext cx="25614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D49B947-4FE9-4DF6-ACFB-2E18F629EAD5}"/>
              </a:ext>
            </a:extLst>
          </p:cNvPr>
          <p:cNvCxnSpPr>
            <a:cxnSpLocks/>
          </p:cNvCxnSpPr>
          <p:nvPr/>
        </p:nvCxnSpPr>
        <p:spPr>
          <a:xfrm>
            <a:off x="5592931" y="2800738"/>
            <a:ext cx="493841" cy="153289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70A8501-5ABE-41CC-8265-713F828FCCBA}"/>
              </a:ext>
            </a:extLst>
          </p:cNvPr>
          <p:cNvCxnSpPr>
            <a:cxnSpLocks/>
            <a:stCxn id="112" idx="0"/>
            <a:endCxn id="68" idx="1"/>
          </p:cNvCxnSpPr>
          <p:nvPr/>
        </p:nvCxnSpPr>
        <p:spPr>
          <a:xfrm rot="5400000" flipH="1" flipV="1">
            <a:off x="701420" y="4288548"/>
            <a:ext cx="1773623" cy="37443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A9174FD-CC71-43B0-B34D-8860735B9BBB}"/>
              </a:ext>
            </a:extLst>
          </p:cNvPr>
          <p:cNvCxnSpPr>
            <a:cxnSpLocks/>
            <a:stCxn id="112" idx="0"/>
            <a:endCxn id="192" idx="1"/>
          </p:cNvCxnSpPr>
          <p:nvPr/>
        </p:nvCxnSpPr>
        <p:spPr>
          <a:xfrm rot="5400000" flipH="1" flipV="1">
            <a:off x="1158164" y="4745292"/>
            <a:ext cx="860134" cy="37443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EEDBC3D-7A0D-4908-9FC0-934F4CB9FF12}"/>
              </a:ext>
            </a:extLst>
          </p:cNvPr>
          <p:cNvCxnSpPr>
            <a:cxnSpLocks/>
            <a:stCxn id="112" idx="0"/>
            <a:endCxn id="67" idx="1"/>
          </p:cNvCxnSpPr>
          <p:nvPr/>
        </p:nvCxnSpPr>
        <p:spPr>
          <a:xfrm rot="5400000" flipH="1" flipV="1">
            <a:off x="243294" y="3830422"/>
            <a:ext cx="2689875" cy="37443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B412D7A1-46A3-4FD5-9A5F-0B53294ED858}"/>
              </a:ext>
            </a:extLst>
          </p:cNvPr>
          <p:cNvCxnSpPr>
            <a:cxnSpLocks/>
            <a:stCxn id="112" idx="0"/>
            <a:endCxn id="2" idx="1"/>
          </p:cNvCxnSpPr>
          <p:nvPr/>
        </p:nvCxnSpPr>
        <p:spPr>
          <a:xfrm rot="5400000" flipH="1" flipV="1">
            <a:off x="-217153" y="3369975"/>
            <a:ext cx="3610769" cy="37443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F12700E-4E9E-4D0A-9FA5-EF997DC1EA0D}"/>
              </a:ext>
            </a:extLst>
          </p:cNvPr>
          <p:cNvCxnSpPr>
            <a:cxnSpLocks/>
            <a:stCxn id="206" idx="3"/>
            <a:endCxn id="186" idx="2"/>
          </p:cNvCxnSpPr>
          <p:nvPr/>
        </p:nvCxnSpPr>
        <p:spPr>
          <a:xfrm>
            <a:off x="3127553" y="4295250"/>
            <a:ext cx="792417" cy="524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2EE5916-2125-4C6B-B5DE-BB7F9F930B72}"/>
              </a:ext>
            </a:extLst>
          </p:cNvPr>
          <p:cNvCxnSpPr>
            <a:cxnSpLocks/>
            <a:stCxn id="69" idx="3"/>
            <a:endCxn id="182" idx="3"/>
          </p:cNvCxnSpPr>
          <p:nvPr/>
        </p:nvCxnSpPr>
        <p:spPr>
          <a:xfrm flipV="1">
            <a:off x="3127553" y="4401999"/>
            <a:ext cx="1946503" cy="30698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550EFB8-4F9B-41C6-A5A8-6F272B5EA6E0}"/>
              </a:ext>
            </a:extLst>
          </p:cNvPr>
          <p:cNvSpPr/>
          <p:nvPr/>
        </p:nvSpPr>
        <p:spPr>
          <a:xfrm>
            <a:off x="2021584" y="4123679"/>
            <a:ext cx="1105969" cy="34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4FECF91-03B7-4955-BA98-FEE460CC2B93}"/>
              </a:ext>
            </a:extLst>
          </p:cNvPr>
          <p:cNvSpPr/>
          <p:nvPr/>
        </p:nvSpPr>
        <p:spPr>
          <a:xfrm>
            <a:off x="1775448" y="4056646"/>
            <a:ext cx="1433608" cy="891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225CDC05-8050-4533-A3CD-9947DC6DBEAD}"/>
              </a:ext>
            </a:extLst>
          </p:cNvPr>
          <p:cNvCxnSpPr>
            <a:cxnSpLocks/>
            <a:stCxn id="192" idx="1"/>
            <a:endCxn id="206" idx="1"/>
          </p:cNvCxnSpPr>
          <p:nvPr/>
        </p:nvCxnSpPr>
        <p:spPr>
          <a:xfrm rot="10800000" flipH="1">
            <a:off x="1775448" y="4295251"/>
            <a:ext cx="246136" cy="207191"/>
          </a:xfrm>
          <a:prstGeom prst="bentConnector3">
            <a:avLst>
              <a:gd name="adj1" fmla="val 38699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07FE49BF-12C0-445E-BCF5-4F753D6DDB4B}"/>
              </a:ext>
            </a:extLst>
          </p:cNvPr>
          <p:cNvCxnSpPr>
            <a:cxnSpLocks/>
            <a:stCxn id="192" idx="1"/>
            <a:endCxn id="69" idx="1"/>
          </p:cNvCxnSpPr>
          <p:nvPr/>
        </p:nvCxnSpPr>
        <p:spPr>
          <a:xfrm rot="10800000" flipH="1" flipV="1">
            <a:off x="1775448" y="4502440"/>
            <a:ext cx="246136" cy="206547"/>
          </a:xfrm>
          <a:prstGeom prst="bentConnector3">
            <a:avLst>
              <a:gd name="adj1" fmla="val 38699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F51D3DD-9770-4DA5-B11F-B118F2F6B974}"/>
              </a:ext>
            </a:extLst>
          </p:cNvPr>
          <p:cNvSpPr/>
          <p:nvPr/>
        </p:nvSpPr>
        <p:spPr>
          <a:xfrm>
            <a:off x="3746272" y="4501266"/>
            <a:ext cx="484125" cy="213660"/>
          </a:xfrm>
          <a:prstGeom prst="rect">
            <a:avLst/>
          </a:prstGeom>
          <a:solidFill>
            <a:srgbClr val="DDF6F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89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907846-CB51-44F6-B65B-85599E42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19" y="2446436"/>
            <a:ext cx="2014700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4CD720-A560-4734-9200-68A51A5A64A4}"/>
              </a:ext>
            </a:extLst>
          </p:cNvPr>
          <p:cNvSpPr txBox="1"/>
          <p:nvPr/>
        </p:nvSpPr>
        <p:spPr>
          <a:xfrm>
            <a:off x="1854272" y="3699600"/>
            <a:ext cx="1678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Spectrogram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BB1E298-E861-46CA-B981-A9ED31AF648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695575" y="4211260"/>
            <a:ext cx="2124156" cy="798889"/>
          </a:xfrm>
          <a:prstGeom prst="bentConnector3">
            <a:avLst>
              <a:gd name="adj1" fmla="val -222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687387-B05C-41D7-8FBB-095C13250FAD}"/>
              </a:ext>
            </a:extLst>
          </p:cNvPr>
          <p:cNvSpPr txBox="1"/>
          <p:nvPr/>
        </p:nvSpPr>
        <p:spPr>
          <a:xfrm>
            <a:off x="3126983" y="5075397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39F8C7-4D9F-46D7-8A79-AF4C7F29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31" y="4412455"/>
            <a:ext cx="4975700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5968B9-1FDF-4A5E-8E55-3B89ED02666A}"/>
              </a:ext>
            </a:extLst>
          </p:cNvPr>
          <p:cNvSpPr txBox="1"/>
          <p:nvPr/>
        </p:nvSpPr>
        <p:spPr>
          <a:xfrm>
            <a:off x="5771038" y="5607843"/>
            <a:ext cx="307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Conditioning Data(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길이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Audio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1F737E-2416-4248-AA63-D170F6BA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55" y="2427694"/>
            <a:ext cx="4791075" cy="11953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04A773-F471-4C0A-BB10-3486A2000A8C}"/>
              </a:ext>
            </a:extLst>
          </p:cNvPr>
          <p:cNvSpPr txBox="1"/>
          <p:nvPr/>
        </p:nvSpPr>
        <p:spPr>
          <a:xfrm>
            <a:off x="6549338" y="364182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Audio Digital Data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C7C2AA-909E-48F1-9498-1B82A4B71C33}"/>
              </a:ext>
            </a:extLst>
          </p:cNvPr>
          <p:cNvCxnSpPr>
            <a:cxnSpLocks/>
          </p:cNvCxnSpPr>
          <p:nvPr/>
        </p:nvCxnSpPr>
        <p:spPr>
          <a:xfrm flipH="1">
            <a:off x="3748331" y="3025388"/>
            <a:ext cx="1071400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339E9-73BA-40D2-BD8C-B48B82A71B44}"/>
              </a:ext>
            </a:extLst>
          </p:cNvPr>
          <p:cNvSpPr txBox="1"/>
          <p:nvPr/>
        </p:nvSpPr>
        <p:spPr>
          <a:xfrm>
            <a:off x="4025252" y="308011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E1EF79-92E7-45E3-A7D2-CAC9459E2497}"/>
                  </a:ext>
                </a:extLst>
              </p:cNvPr>
              <p:cNvSpPr txBox="1"/>
              <p:nvPr/>
            </p:nvSpPr>
            <p:spPr>
              <a:xfrm>
                <a:off x="3243810" y="4650023"/>
                <a:ext cx="93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𝒇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𝒉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E1EF79-92E7-45E3-A7D2-CAC9459E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10" y="4650023"/>
                <a:ext cx="933654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E25A23D-8D6E-4280-9DFF-8206FDD57D6A}"/>
              </a:ext>
            </a:extLst>
          </p:cNvPr>
          <p:cNvSpPr txBox="1"/>
          <p:nvPr/>
        </p:nvSpPr>
        <p:spPr>
          <a:xfrm>
            <a:off x="3770982" y="2454951"/>
            <a:ext cx="104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Fourier</a:t>
            </a:r>
          </a:p>
          <a:p>
            <a:pPr algn="ctr"/>
            <a:r>
              <a:rPr lang="en-US" altLang="ko-KR" sz="1400" b="1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ransform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27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542</Words>
  <Application>Microsoft Office PowerPoint</Application>
  <PresentationFormat>와이드스크린</PresentationFormat>
  <Paragraphs>326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jounghee_kim@korea.edu</cp:lastModifiedBy>
  <cp:revision>62</cp:revision>
  <dcterms:created xsi:type="dcterms:W3CDTF">2020-09-16T12:37:29Z</dcterms:created>
  <dcterms:modified xsi:type="dcterms:W3CDTF">2020-09-20T07:55:53Z</dcterms:modified>
</cp:coreProperties>
</file>