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unghee_kim@korea.edu" initials="j" lastIdx="1" clrIdx="0">
    <p:extLst>
      <p:ext uri="{19B8F6BF-5375-455C-9EA6-DF929625EA0E}">
        <p15:presenceInfo xmlns:p15="http://schemas.microsoft.com/office/powerpoint/2012/main" userId="S::jounghee_kim@korea.edu::d5691dc0-a508-4683-99cd-ad7cbca5a9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852" y="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46A4A-7055-4864-B72C-1010D7BC8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D634BE-3F5B-44FA-AEEE-FBD9D8001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CBCBA-FD99-477D-BC32-DE7E89B6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0B641-DC76-47CD-862B-3B1AA161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411E4-36D9-4A09-9E52-AFB0A17B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639F3-B2E7-4EF3-A291-D8A94D4B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DA078-72B4-4D06-914A-0A56DF03C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40991-996B-4597-B44D-70AF7C81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1A08B-7905-4E86-B50C-8BCD3321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20786-B248-4049-88A2-DA7F6780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2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6955E-A24E-4345-B5B6-B148DA623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34773-DEEC-4AD1-8FBD-28F5F7BB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49C84-E2E0-4695-A6D0-183F628F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16E01-95B4-4719-AD0D-6A66A863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7170C-79FE-4C34-AEFC-31D615E2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8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C590-2A8A-4E17-BEA8-3A52AF96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127E5-75C9-496B-87A7-A69B6F0A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517E2-BCB8-454B-ADB2-A78AE961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1F8E9-6D6F-4C62-A21A-0A72BCD7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CF2F2-7455-40CD-A3D3-8FE203E8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9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1E436-84A4-4506-9B81-FD2A943C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03450-F164-44B5-9BD5-E44B1FE5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D172A-76B5-4DE6-95DF-A797702B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2DAB6-3108-470B-8A54-A60B829D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7939C-15E8-4362-AA0F-2AD99132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3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778C6-DFC0-4870-835D-AFFC347A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30ACC-C16B-4AE7-BAB1-9AA6F3AB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87203-6041-4F5E-8462-C104867D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DDE8EA-C10F-465B-AB2F-C660F9FD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CB845-5242-4DF1-B182-06720611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1957A-4AF7-4458-A3E9-38E1EA71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8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8942B-04B1-4799-B350-8C45EE72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58A2F-1DC4-49E4-A043-670356D7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B3723-45B8-4226-BD2E-9514CEF2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9904C1-5A2A-4D55-8A63-0FD35F292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357A68-77B7-46D1-A57A-D6F775763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E4A1F7-CC3E-4103-9856-75496CF4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EBECDD-C9EA-43E9-B6F6-E7BB9D4B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1DA11-332E-4AF8-B4E0-3A9C2D7C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2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D572-4CF0-4628-8806-3C41A3D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1B4F3A-26AF-4431-8C1F-AFD25D63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AF10A8-7FB5-443F-BCB0-B66D8D61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4EDCB5-EF60-44C3-BFC3-BA1924DF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4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FAA6AF-BBE7-4481-BD41-81C6F216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C8E11-D54F-4545-A3D8-6C6890C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FE127-9672-4207-96F5-68EA6C95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74128-0639-4A83-A8E7-012FA8CA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313B4-C0B6-44E9-B6F3-67D3BF82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CD855-0E5F-417B-980D-3CE15EBF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B2599-E558-4296-B9F6-19F6F222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33128-D5E7-4075-A99D-FFCE3C7D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0AB6A-A814-450A-959A-D24939DC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7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D5496-7867-42FB-9479-5D935F21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F87177-056C-4C81-A188-DBA15325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DAE49-BA13-4943-B283-BE1394B32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9B78A-36FE-48F5-82AE-11006672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2C7-258B-4496-9E27-8E2615C3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09968-3447-4945-9E1E-B822C84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8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C4223B-432F-4720-836B-64B90D98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765E1-BC7D-46C1-A969-061B5674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111E-C213-4E31-87BE-1F593F748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5024-FFAB-4A7F-A5EA-B08640D3A04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6340D-3D15-4A26-90C0-59209D0A7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02315-4669-4516-868E-2401E4770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DDEC-1052-4DC3-A81A-75BFA9BC6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4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D4B1F4-89C1-401C-B502-DD079263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36" y="84589"/>
            <a:ext cx="9929327" cy="66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3C1F5F-6168-46E8-B286-1130E0C52174}"/>
              </a:ext>
            </a:extLst>
          </p:cNvPr>
          <p:cNvGrpSpPr/>
          <p:nvPr/>
        </p:nvGrpSpPr>
        <p:grpSpPr>
          <a:xfrm>
            <a:off x="1131336" y="84589"/>
            <a:ext cx="9929327" cy="6688821"/>
            <a:chOff x="1131336" y="84589"/>
            <a:chExt cx="9929327" cy="668882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9E5C3EE-3FA4-4F11-BBF4-342FEB8143E5}"/>
                </a:ext>
              </a:extLst>
            </p:cNvPr>
            <p:cNvGrpSpPr/>
            <p:nvPr/>
          </p:nvGrpSpPr>
          <p:grpSpPr>
            <a:xfrm>
              <a:off x="1131336" y="84589"/>
              <a:ext cx="9929327" cy="6688821"/>
              <a:chOff x="1131336" y="84589"/>
              <a:chExt cx="9929327" cy="668882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AD4B1F4-89C1-401C-B502-DD079263E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1336" y="84589"/>
                <a:ext cx="9929327" cy="6688821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4AA4A78-9E1A-41A7-865A-0620F8FAA46D}"/>
                  </a:ext>
                </a:extLst>
              </p:cNvPr>
              <p:cNvSpPr/>
              <p:nvPr/>
            </p:nvSpPr>
            <p:spPr>
              <a:xfrm>
                <a:off x="2865120" y="725864"/>
                <a:ext cx="5458748" cy="1734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53D062A-7A72-49C5-B1CF-6595CA378BF6}"/>
                  </a:ext>
                </a:extLst>
              </p:cNvPr>
              <p:cNvSpPr/>
              <p:nvPr/>
            </p:nvSpPr>
            <p:spPr>
              <a:xfrm>
                <a:off x="3208020" y="3603412"/>
                <a:ext cx="4459393" cy="591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F47C5-0107-4FDB-A7A2-D1FF102B3C73}"/>
                  </a:ext>
                </a:extLst>
              </p:cNvPr>
              <p:cNvSpPr/>
              <p:nvPr/>
            </p:nvSpPr>
            <p:spPr>
              <a:xfrm>
                <a:off x="4017434" y="4746428"/>
                <a:ext cx="2776220" cy="591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0C9196-F738-4977-A29A-318C52471393}"/>
                </a:ext>
              </a:extLst>
            </p:cNvPr>
            <p:cNvSpPr/>
            <p:nvPr/>
          </p:nvSpPr>
          <p:spPr>
            <a:xfrm>
              <a:off x="5006046" y="5628640"/>
              <a:ext cx="595501" cy="503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E33CDF-C2D7-402D-AC30-239CBA458663}"/>
              </a:ext>
            </a:extLst>
          </p:cNvPr>
          <p:cNvSpPr/>
          <p:nvPr/>
        </p:nvSpPr>
        <p:spPr>
          <a:xfrm>
            <a:off x="5635498" y="256191"/>
            <a:ext cx="3108875" cy="64629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F9F26-FA12-4091-8BB1-C57EA425D35A}"/>
              </a:ext>
            </a:extLst>
          </p:cNvPr>
          <p:cNvSpPr txBox="1"/>
          <p:nvPr/>
        </p:nvSpPr>
        <p:spPr>
          <a:xfrm>
            <a:off x="604299" y="2257196"/>
            <a:ext cx="1047082" cy="52322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크기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572×572</a:t>
            </a:r>
            <a:endParaRPr lang="ko-KR" altLang="en-US" sz="1400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도형 20">
            <a:extLst>
              <a:ext uri="{FF2B5EF4-FFF2-40B4-BE49-F238E27FC236}">
                <a16:creationId xmlns:a16="http://schemas.microsoft.com/office/drawing/2014/main" id="{F73F9D89-CE8C-49E6-B42A-4E49C21C89D7}"/>
              </a:ext>
            </a:extLst>
          </p:cNvPr>
          <p:cNvSpPr/>
          <p:nvPr/>
        </p:nvSpPr>
        <p:spPr>
          <a:xfrm rot="12834543" flipH="1">
            <a:off x="2201845" y="2446301"/>
            <a:ext cx="3906096" cy="2128430"/>
          </a:xfrm>
          <a:prstGeom prst="swooshArrow">
            <a:avLst>
              <a:gd name="adj1" fmla="val 17851"/>
              <a:gd name="adj2" fmla="val 25506"/>
            </a:avLst>
          </a:prstGeom>
          <a:solidFill>
            <a:schemeClr val="bg2">
              <a:lumMod val="5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C80E5-8984-41DC-B788-04ACB8402BEA}"/>
              </a:ext>
            </a:extLst>
          </p:cNvPr>
          <p:cNvSpPr txBox="1"/>
          <p:nvPr/>
        </p:nvSpPr>
        <p:spPr>
          <a:xfrm>
            <a:off x="3905638" y="2135646"/>
            <a:ext cx="3441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수축 경로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(Contracting Path)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72D093-17AA-44C9-8AC7-B0DE8E6D0EC0}"/>
              </a:ext>
            </a:extLst>
          </p:cNvPr>
          <p:cNvSpPr/>
          <p:nvPr/>
        </p:nvSpPr>
        <p:spPr>
          <a:xfrm>
            <a:off x="8744373" y="256192"/>
            <a:ext cx="3108875" cy="27376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19F83E-8711-4F71-8ECE-1B4E317F1F6A}"/>
              </a:ext>
            </a:extLst>
          </p:cNvPr>
          <p:cNvSpPr/>
          <p:nvPr/>
        </p:nvSpPr>
        <p:spPr>
          <a:xfrm>
            <a:off x="4644188" y="6081200"/>
            <a:ext cx="991309" cy="6379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957185-214F-462F-9C2E-E9441566C7FF}"/>
              </a:ext>
            </a:extLst>
          </p:cNvPr>
          <p:cNvSpPr/>
          <p:nvPr/>
        </p:nvSpPr>
        <p:spPr>
          <a:xfrm>
            <a:off x="4336312" y="6295168"/>
            <a:ext cx="307875" cy="4239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3C1F5F-6168-46E8-B286-1130E0C52174}"/>
              </a:ext>
            </a:extLst>
          </p:cNvPr>
          <p:cNvGrpSpPr/>
          <p:nvPr/>
        </p:nvGrpSpPr>
        <p:grpSpPr>
          <a:xfrm>
            <a:off x="1131336" y="84589"/>
            <a:ext cx="9929327" cy="6688821"/>
            <a:chOff x="1131336" y="84589"/>
            <a:chExt cx="9929327" cy="668882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9E5C3EE-3FA4-4F11-BBF4-342FEB8143E5}"/>
                </a:ext>
              </a:extLst>
            </p:cNvPr>
            <p:cNvGrpSpPr/>
            <p:nvPr/>
          </p:nvGrpSpPr>
          <p:grpSpPr>
            <a:xfrm>
              <a:off x="1131336" y="84589"/>
              <a:ext cx="9929327" cy="6688821"/>
              <a:chOff x="1131336" y="84589"/>
              <a:chExt cx="9929327" cy="668882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AD4B1F4-89C1-401C-B502-DD079263E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1336" y="84589"/>
                <a:ext cx="9929327" cy="6688821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4AA4A78-9E1A-41A7-865A-0620F8FAA46D}"/>
                  </a:ext>
                </a:extLst>
              </p:cNvPr>
              <p:cNvSpPr/>
              <p:nvPr/>
            </p:nvSpPr>
            <p:spPr>
              <a:xfrm>
                <a:off x="2865120" y="725864"/>
                <a:ext cx="5458748" cy="1734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53D062A-7A72-49C5-B1CF-6595CA378BF6}"/>
                  </a:ext>
                </a:extLst>
              </p:cNvPr>
              <p:cNvSpPr/>
              <p:nvPr/>
            </p:nvSpPr>
            <p:spPr>
              <a:xfrm>
                <a:off x="3208020" y="3603412"/>
                <a:ext cx="4459393" cy="591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F47C5-0107-4FDB-A7A2-D1FF102B3C73}"/>
                  </a:ext>
                </a:extLst>
              </p:cNvPr>
              <p:cNvSpPr/>
              <p:nvPr/>
            </p:nvSpPr>
            <p:spPr>
              <a:xfrm>
                <a:off x="4017434" y="4746428"/>
                <a:ext cx="2776220" cy="591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0C9196-F738-4977-A29A-318C52471393}"/>
                </a:ext>
              </a:extLst>
            </p:cNvPr>
            <p:cNvSpPr/>
            <p:nvPr/>
          </p:nvSpPr>
          <p:spPr>
            <a:xfrm>
              <a:off x="5006046" y="5628640"/>
              <a:ext cx="595501" cy="503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E33CDF-C2D7-402D-AC30-239CBA458663}"/>
              </a:ext>
            </a:extLst>
          </p:cNvPr>
          <p:cNvSpPr/>
          <p:nvPr/>
        </p:nvSpPr>
        <p:spPr>
          <a:xfrm>
            <a:off x="1083733" y="84589"/>
            <a:ext cx="3972752" cy="62114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F9F26-FA12-4091-8BB1-C57EA425D35A}"/>
              </a:ext>
            </a:extLst>
          </p:cNvPr>
          <p:cNvSpPr txBox="1"/>
          <p:nvPr/>
        </p:nvSpPr>
        <p:spPr>
          <a:xfrm>
            <a:off x="9727979" y="2257196"/>
            <a:ext cx="1047082" cy="52322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크기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388×388</a:t>
            </a:r>
            <a:endParaRPr lang="ko-KR" altLang="en-US" sz="14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도형 3">
            <a:extLst>
              <a:ext uri="{FF2B5EF4-FFF2-40B4-BE49-F238E27FC236}">
                <a16:creationId xmlns:a16="http://schemas.microsoft.com/office/drawing/2014/main" id="{D67C7A30-B6C0-4BC1-A1A3-C48B1204CE09}"/>
              </a:ext>
            </a:extLst>
          </p:cNvPr>
          <p:cNvSpPr/>
          <p:nvPr/>
        </p:nvSpPr>
        <p:spPr>
          <a:xfrm rot="5966280" flipH="1">
            <a:off x="5058712" y="2411613"/>
            <a:ext cx="3906096" cy="2128430"/>
          </a:xfrm>
          <a:prstGeom prst="swooshArrow">
            <a:avLst>
              <a:gd name="adj1" fmla="val 17851"/>
              <a:gd name="adj2" fmla="val 25506"/>
            </a:avLst>
          </a:prstGeom>
          <a:solidFill>
            <a:schemeClr val="bg2">
              <a:lumMod val="5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3063F9-9F3B-470B-9B96-D0C9588D8C96}"/>
              </a:ext>
            </a:extLst>
          </p:cNvPr>
          <p:cNvSpPr/>
          <p:nvPr/>
        </p:nvSpPr>
        <p:spPr>
          <a:xfrm>
            <a:off x="4301289" y="6296023"/>
            <a:ext cx="2388887" cy="4239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A114F9-A6C7-444F-AAB8-3E684E85AE4A}"/>
              </a:ext>
            </a:extLst>
          </p:cNvPr>
          <p:cNvSpPr/>
          <p:nvPr/>
        </p:nvSpPr>
        <p:spPr>
          <a:xfrm>
            <a:off x="5056485" y="6057016"/>
            <a:ext cx="1356347" cy="23457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058EA-92AC-486D-B55E-5FFC168199D6}"/>
              </a:ext>
            </a:extLst>
          </p:cNvPr>
          <p:cNvSpPr txBox="1"/>
          <p:nvPr/>
        </p:nvSpPr>
        <p:spPr>
          <a:xfrm>
            <a:off x="3905638" y="2135646"/>
            <a:ext cx="3441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확장 경로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(Expanding Path)</a:t>
            </a:r>
          </a:p>
        </p:txBody>
      </p:sp>
    </p:spTree>
    <p:extLst>
      <p:ext uri="{BB962C8B-B14F-4D97-AF65-F5344CB8AC3E}">
        <p14:creationId xmlns:p14="http://schemas.microsoft.com/office/powerpoint/2010/main" val="344897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3C1F5F-6168-46E8-B286-1130E0C52174}"/>
              </a:ext>
            </a:extLst>
          </p:cNvPr>
          <p:cNvGrpSpPr/>
          <p:nvPr/>
        </p:nvGrpSpPr>
        <p:grpSpPr>
          <a:xfrm>
            <a:off x="1131336" y="84589"/>
            <a:ext cx="9929327" cy="6688821"/>
            <a:chOff x="1131336" y="84589"/>
            <a:chExt cx="9929327" cy="668882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9E5C3EE-3FA4-4F11-BBF4-342FEB8143E5}"/>
                </a:ext>
              </a:extLst>
            </p:cNvPr>
            <p:cNvGrpSpPr/>
            <p:nvPr/>
          </p:nvGrpSpPr>
          <p:grpSpPr>
            <a:xfrm>
              <a:off x="1131336" y="84589"/>
              <a:ext cx="9929327" cy="6688821"/>
              <a:chOff x="1131336" y="84589"/>
              <a:chExt cx="9929327" cy="668882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AD4B1F4-89C1-401C-B502-DD079263E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1336" y="84589"/>
                <a:ext cx="9929327" cy="6688821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4AA4A78-9E1A-41A7-865A-0620F8FAA46D}"/>
                  </a:ext>
                </a:extLst>
              </p:cNvPr>
              <p:cNvSpPr/>
              <p:nvPr/>
            </p:nvSpPr>
            <p:spPr>
              <a:xfrm>
                <a:off x="2865120" y="725864"/>
                <a:ext cx="5458748" cy="1734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53D062A-7A72-49C5-B1CF-6595CA378BF6}"/>
                  </a:ext>
                </a:extLst>
              </p:cNvPr>
              <p:cNvSpPr/>
              <p:nvPr/>
            </p:nvSpPr>
            <p:spPr>
              <a:xfrm>
                <a:off x="3208020" y="3603412"/>
                <a:ext cx="4459393" cy="591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F47C5-0107-4FDB-A7A2-D1FF102B3C73}"/>
                  </a:ext>
                </a:extLst>
              </p:cNvPr>
              <p:cNvSpPr/>
              <p:nvPr/>
            </p:nvSpPr>
            <p:spPr>
              <a:xfrm>
                <a:off x="4017434" y="4746428"/>
                <a:ext cx="2776220" cy="591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0C9196-F738-4977-A29A-318C52471393}"/>
                </a:ext>
              </a:extLst>
            </p:cNvPr>
            <p:cNvSpPr/>
            <p:nvPr/>
          </p:nvSpPr>
          <p:spPr>
            <a:xfrm>
              <a:off x="5006046" y="5628640"/>
              <a:ext cx="595501" cy="503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E33CDF-C2D7-402D-AC30-239CBA458663}"/>
              </a:ext>
            </a:extLst>
          </p:cNvPr>
          <p:cNvSpPr/>
          <p:nvPr/>
        </p:nvSpPr>
        <p:spPr>
          <a:xfrm>
            <a:off x="1083733" y="84589"/>
            <a:ext cx="3542409" cy="62114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3063F9-9F3B-470B-9B96-D0C9588D8C96}"/>
              </a:ext>
            </a:extLst>
          </p:cNvPr>
          <p:cNvSpPr/>
          <p:nvPr/>
        </p:nvSpPr>
        <p:spPr>
          <a:xfrm>
            <a:off x="6587289" y="435167"/>
            <a:ext cx="5089358" cy="44737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A114F9-A6C7-444F-AAB8-3E684E85AE4A}"/>
              </a:ext>
            </a:extLst>
          </p:cNvPr>
          <p:cNvSpPr/>
          <p:nvPr/>
        </p:nvSpPr>
        <p:spPr>
          <a:xfrm>
            <a:off x="6487055" y="6051900"/>
            <a:ext cx="1356347" cy="23457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BF829-420B-478B-938C-A9780C5429C5}"/>
              </a:ext>
            </a:extLst>
          </p:cNvPr>
          <p:cNvSpPr txBox="1"/>
          <p:nvPr/>
        </p:nvSpPr>
        <p:spPr>
          <a:xfrm>
            <a:off x="3905638" y="2135646"/>
            <a:ext cx="344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Bottle Neck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C7AFAD-2B28-4BE7-B614-7E662EDEA773}"/>
              </a:ext>
            </a:extLst>
          </p:cNvPr>
          <p:cNvSpPr/>
          <p:nvPr/>
        </p:nvSpPr>
        <p:spPr>
          <a:xfrm>
            <a:off x="5649150" y="4397605"/>
            <a:ext cx="3013587" cy="16542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3768D2-032D-477E-B81C-7E65CA6B353B}"/>
              </a:ext>
            </a:extLst>
          </p:cNvPr>
          <p:cNvSpPr/>
          <p:nvPr/>
        </p:nvSpPr>
        <p:spPr>
          <a:xfrm>
            <a:off x="4626142" y="5569478"/>
            <a:ext cx="481263" cy="4824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56DA8-69CA-40ED-B1C8-8FAA13F9C508}"/>
              </a:ext>
            </a:extLst>
          </p:cNvPr>
          <p:cNvSpPr/>
          <p:nvPr/>
        </p:nvSpPr>
        <p:spPr>
          <a:xfrm>
            <a:off x="3978068" y="5889444"/>
            <a:ext cx="3067163" cy="87789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7D00D5-BA39-4334-BA8F-85F944E11922}"/>
              </a:ext>
            </a:extLst>
          </p:cNvPr>
          <p:cNvSpPr/>
          <p:nvPr/>
        </p:nvSpPr>
        <p:spPr>
          <a:xfrm>
            <a:off x="2347913" y="4138613"/>
            <a:ext cx="43815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366EA3D7-1616-481D-B57D-2E2CA27DA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12454" r="4894" b="9051"/>
          <a:stretch/>
        </p:blipFill>
        <p:spPr bwMode="auto">
          <a:xfrm>
            <a:off x="1480820" y="3810001"/>
            <a:ext cx="5434330" cy="240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6471D0D-8D84-4905-8BA5-7B44D9FCA8F1}"/>
              </a:ext>
            </a:extLst>
          </p:cNvPr>
          <p:cNvSpPr/>
          <p:nvPr/>
        </p:nvSpPr>
        <p:spPr>
          <a:xfrm rot="16200000">
            <a:off x="8143274" y="4432299"/>
            <a:ext cx="883851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85E8A-92A9-4B35-AD14-33A363F5F1ED}"/>
              </a:ext>
            </a:extLst>
          </p:cNvPr>
          <p:cNvSpPr txBox="1"/>
          <p:nvPr/>
        </p:nvSpPr>
        <p:spPr>
          <a:xfrm>
            <a:off x="7408998" y="5507851"/>
            <a:ext cx="3074881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STEP1 : </a:t>
            </a:r>
            <a:r>
              <a:rPr lang="ko-KR" altLang="en-US" sz="14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파란색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&amp;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노란색 </a:t>
            </a:r>
            <a:r>
              <a:rPr lang="en-US" altLang="ko-KR" sz="1400" b="1" dirty="0" err="1">
                <a:solidFill>
                  <a:schemeClr val="accent4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Ouput</a:t>
            </a:r>
            <a:endParaRPr lang="en-US" altLang="ko-KR" sz="1400" b="1" dirty="0">
              <a:solidFill>
                <a:schemeClr val="accent4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STEP2 : </a:t>
            </a:r>
            <a:r>
              <a:rPr lang="ko-KR" altLang="en-US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빨간색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&amp;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초록색 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Ouput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Picture 2" descr="Image for post">
            <a:extLst>
              <a:ext uri="{FF2B5EF4-FFF2-40B4-BE49-F238E27FC236}">
                <a16:creationId xmlns:a16="http://schemas.microsoft.com/office/drawing/2014/main" id="{D6EF7A21-05CD-451F-A79C-BC214290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6" t="23487" r="73085" b="42056"/>
          <a:stretch/>
        </p:blipFill>
        <p:spPr bwMode="auto">
          <a:xfrm>
            <a:off x="7509193" y="4133850"/>
            <a:ext cx="546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446FD7-FCCD-48DA-A302-EAB0A39D7545}"/>
              </a:ext>
            </a:extLst>
          </p:cNvPr>
          <p:cNvSpPr txBox="1"/>
          <p:nvPr/>
        </p:nvSpPr>
        <p:spPr>
          <a:xfrm>
            <a:off x="8756650" y="4399289"/>
            <a:ext cx="1452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겹치는 부분</a:t>
            </a:r>
            <a:endParaRPr lang="ko-KR" altLang="en-US" sz="1400" dirty="0"/>
          </a:p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(Overlap Tile)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7E70257-F335-4CE5-88FD-59B4B628069C}"/>
              </a:ext>
            </a:extLst>
          </p:cNvPr>
          <p:cNvCxnSpPr>
            <a:stCxn id="15" idx="0"/>
            <a:endCxn id="12" idx="0"/>
          </p:cNvCxnSpPr>
          <p:nvPr/>
        </p:nvCxnSpPr>
        <p:spPr>
          <a:xfrm rot="5400000" flipH="1" flipV="1">
            <a:off x="5172234" y="1528605"/>
            <a:ext cx="4763" cy="5215255"/>
          </a:xfrm>
          <a:prstGeom prst="bentConnector3">
            <a:avLst>
              <a:gd name="adj1" fmla="val 9539009"/>
            </a:avLst>
          </a:prstGeom>
          <a:ln w="2540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3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B522933-5FAD-456F-84A6-E8431754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5" y="2626360"/>
            <a:ext cx="2534129" cy="25606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2D4E40-A9D2-43E6-AA15-43490425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767" y="2626360"/>
            <a:ext cx="2534129" cy="25606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9DBE2E-C8AE-4714-A45B-DA74FC7A8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169"/>
          <a:stretch/>
        </p:blipFill>
        <p:spPr>
          <a:xfrm flipV="1">
            <a:off x="5736767" y="2092961"/>
            <a:ext cx="2534129" cy="533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297113-39FF-4526-A01F-9508EA9C2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67" b="1202"/>
          <a:stretch/>
        </p:blipFill>
        <p:spPr>
          <a:xfrm flipV="1">
            <a:off x="5736767" y="5186997"/>
            <a:ext cx="2534129" cy="533400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CEC78C2-338C-4EBC-BA0E-6CD6A3AC2C9A}"/>
              </a:ext>
            </a:extLst>
          </p:cNvPr>
          <p:cNvSpPr/>
          <p:nvPr/>
        </p:nvSpPr>
        <p:spPr>
          <a:xfrm rot="16200000">
            <a:off x="3833022" y="3507461"/>
            <a:ext cx="1773710" cy="660163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9D53696-C411-4564-AAE6-593C8AC1E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32"/>
          <a:stretch/>
        </p:blipFill>
        <p:spPr>
          <a:xfrm flipH="1">
            <a:off x="8286136" y="2626360"/>
            <a:ext cx="511092" cy="25606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22E7B3-BA14-4BAC-8A3D-F11162EB7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7" r="79949"/>
          <a:stretch/>
        </p:blipFill>
        <p:spPr>
          <a:xfrm flipH="1">
            <a:off x="5210435" y="2626360"/>
            <a:ext cx="511092" cy="25606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F97776C-775C-4287-90E9-400B93530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52" b="79169"/>
          <a:stretch/>
        </p:blipFill>
        <p:spPr>
          <a:xfrm flipH="1" flipV="1">
            <a:off x="5213482" y="2092960"/>
            <a:ext cx="508046" cy="53339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FF4C2AA-B702-4F1D-8E34-4B3094EBE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52" b="79169"/>
          <a:stretch/>
        </p:blipFill>
        <p:spPr>
          <a:xfrm flipH="1" flipV="1">
            <a:off x="8286134" y="2092959"/>
            <a:ext cx="508045" cy="53339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F1B5275-80EF-4FCD-AFE5-21AE358DE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53" r="79832"/>
          <a:stretch/>
        </p:blipFill>
        <p:spPr>
          <a:xfrm>
            <a:off x="5195195" y="5186997"/>
            <a:ext cx="511092" cy="5619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13FDB2-2C7C-4011-964B-52000AC5E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53" r="79832"/>
          <a:stretch/>
        </p:blipFill>
        <p:spPr>
          <a:xfrm>
            <a:off x="8286134" y="5186997"/>
            <a:ext cx="511092" cy="5619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B0DB13-AB1C-4406-8B8F-6339D050E806}"/>
              </a:ext>
            </a:extLst>
          </p:cNvPr>
          <p:cNvSpPr txBox="1"/>
          <p:nvPr/>
        </p:nvSpPr>
        <p:spPr>
          <a:xfrm>
            <a:off x="4313529" y="3678198"/>
            <a:ext cx="67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확장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6F20E42-99FF-44D7-B168-9475625AB5E3}"/>
              </a:ext>
            </a:extLst>
          </p:cNvPr>
          <p:cNvSpPr/>
          <p:nvPr/>
        </p:nvSpPr>
        <p:spPr>
          <a:xfrm rot="10800000">
            <a:off x="2319637" y="2483897"/>
            <a:ext cx="139490" cy="28492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DFD3FC7C-78B9-463E-8C1D-056DD16EA92C}"/>
              </a:ext>
            </a:extLst>
          </p:cNvPr>
          <p:cNvSpPr/>
          <p:nvPr/>
        </p:nvSpPr>
        <p:spPr>
          <a:xfrm rot="16200000">
            <a:off x="3615410" y="3766257"/>
            <a:ext cx="139490" cy="28492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01E0EA18-4A50-4A04-9B36-287F78BCB5B7}"/>
              </a:ext>
            </a:extLst>
          </p:cNvPr>
          <p:cNvSpPr/>
          <p:nvPr/>
        </p:nvSpPr>
        <p:spPr>
          <a:xfrm rot="5400000">
            <a:off x="1035560" y="3766258"/>
            <a:ext cx="139490" cy="28492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7EC1760A-F601-4D6E-99C3-A688B26B15CB}"/>
              </a:ext>
            </a:extLst>
          </p:cNvPr>
          <p:cNvSpPr/>
          <p:nvPr/>
        </p:nvSpPr>
        <p:spPr>
          <a:xfrm>
            <a:off x="2319637" y="5026315"/>
            <a:ext cx="139490" cy="28492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1FCF2C-6DFA-4E6F-A42D-EA39E2C16DFE}"/>
              </a:ext>
            </a:extLst>
          </p:cNvPr>
          <p:cNvSpPr txBox="1"/>
          <p:nvPr/>
        </p:nvSpPr>
        <p:spPr>
          <a:xfrm>
            <a:off x="6036885" y="5817052"/>
            <a:ext cx="1933891" cy="32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Mirroring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 이미지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71576-55A9-4CF3-8002-D0161D27AD79}"/>
              </a:ext>
            </a:extLst>
          </p:cNvPr>
          <p:cNvSpPr txBox="1"/>
          <p:nvPr/>
        </p:nvSpPr>
        <p:spPr>
          <a:xfrm>
            <a:off x="1399303" y="5825602"/>
            <a:ext cx="1933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이미지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C46CA4-2681-4B90-9827-72C68C9F7F0F}"/>
                  </a:ext>
                </a:extLst>
              </p:cNvPr>
              <p:cNvSpPr txBox="1"/>
              <p:nvPr/>
            </p:nvSpPr>
            <p:spPr>
              <a:xfrm>
                <a:off x="3160643" y="922752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C46CA4-2681-4B90-9827-72C68C9F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643" y="922752"/>
                <a:ext cx="215636" cy="276999"/>
              </a:xfrm>
              <a:prstGeom prst="rect">
                <a:avLst/>
              </a:prstGeom>
              <a:blipFill>
                <a:blip r:embed="rId3"/>
                <a:stretch>
                  <a:fillRect l="-8333" t="-19565" r="-97222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135E4F-CD0D-4CAF-BDE8-7160C83CC741}"/>
              </a:ext>
            </a:extLst>
          </p:cNvPr>
          <p:cNvSpPr/>
          <p:nvPr/>
        </p:nvSpPr>
        <p:spPr>
          <a:xfrm>
            <a:off x="1099185" y="2135912"/>
            <a:ext cx="2534129" cy="44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E40042-180D-48C1-9E25-E714B88F61B7}"/>
              </a:ext>
            </a:extLst>
          </p:cNvPr>
          <p:cNvSpPr/>
          <p:nvPr/>
        </p:nvSpPr>
        <p:spPr>
          <a:xfrm>
            <a:off x="3696611" y="2648640"/>
            <a:ext cx="466067" cy="25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C1DE22-5C75-4133-9D95-2525FF0405D7}"/>
              </a:ext>
            </a:extLst>
          </p:cNvPr>
          <p:cNvSpPr/>
          <p:nvPr/>
        </p:nvSpPr>
        <p:spPr>
          <a:xfrm>
            <a:off x="569821" y="2648640"/>
            <a:ext cx="466067" cy="25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09D08E-7D6B-45F6-AA8E-2E3456116CAE}"/>
              </a:ext>
            </a:extLst>
          </p:cNvPr>
          <p:cNvSpPr/>
          <p:nvPr/>
        </p:nvSpPr>
        <p:spPr>
          <a:xfrm>
            <a:off x="1099185" y="5232879"/>
            <a:ext cx="2534129" cy="44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288261-D63B-4FA7-B85A-DC4F18CA0444}"/>
              </a:ext>
            </a:extLst>
          </p:cNvPr>
          <p:cNvSpPr/>
          <p:nvPr/>
        </p:nvSpPr>
        <p:spPr>
          <a:xfrm>
            <a:off x="3696611" y="5232879"/>
            <a:ext cx="466067" cy="44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A904DF-5F44-42CD-8BFC-5D3860E90112}"/>
              </a:ext>
            </a:extLst>
          </p:cNvPr>
          <p:cNvSpPr/>
          <p:nvPr/>
        </p:nvSpPr>
        <p:spPr>
          <a:xfrm>
            <a:off x="574836" y="5232879"/>
            <a:ext cx="466067" cy="44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1522F6-BBEB-4879-AB75-2A34B72FF9EF}"/>
              </a:ext>
            </a:extLst>
          </p:cNvPr>
          <p:cNvSpPr/>
          <p:nvPr/>
        </p:nvSpPr>
        <p:spPr>
          <a:xfrm>
            <a:off x="574836" y="2135912"/>
            <a:ext cx="466067" cy="44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13DE65-F661-44B9-B0AA-701FFAA7CD6A}"/>
              </a:ext>
            </a:extLst>
          </p:cNvPr>
          <p:cNvSpPr/>
          <p:nvPr/>
        </p:nvSpPr>
        <p:spPr>
          <a:xfrm>
            <a:off x="3698146" y="2135912"/>
            <a:ext cx="466067" cy="44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8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2E1C24-945E-47B2-AA57-E4C1C104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735620"/>
            <a:ext cx="10812780" cy="3270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D0FC1-375D-4029-BD47-1E8EB12FCBFF}"/>
              </a:ext>
            </a:extLst>
          </p:cNvPr>
          <p:cNvSpPr txBox="1"/>
          <p:nvPr/>
        </p:nvSpPr>
        <p:spPr>
          <a:xfrm>
            <a:off x="1639570" y="5138429"/>
            <a:ext cx="1452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이미지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18743-66BB-4F81-8F10-ADCE2D2DAED8}"/>
              </a:ext>
            </a:extLst>
          </p:cNvPr>
          <p:cNvSpPr txBox="1"/>
          <p:nvPr/>
        </p:nvSpPr>
        <p:spPr>
          <a:xfrm>
            <a:off x="5369519" y="5138429"/>
            <a:ext cx="1452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분할 목표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EB68B-E569-4748-B9B8-02AFCE197302}"/>
              </a:ext>
            </a:extLst>
          </p:cNvPr>
          <p:cNvSpPr txBox="1"/>
          <p:nvPr/>
        </p:nvSpPr>
        <p:spPr>
          <a:xfrm>
            <a:off x="8718074" y="5113475"/>
            <a:ext cx="1933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생성된 분할 이미지</a:t>
            </a:r>
            <a:endParaRPr lang="en-US" altLang="ko-KR" sz="14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4171AA-D183-4255-83AE-1851F3D91B14}"/>
              </a:ext>
            </a:extLst>
          </p:cNvPr>
          <p:cNvSpPr/>
          <p:nvPr/>
        </p:nvSpPr>
        <p:spPr>
          <a:xfrm>
            <a:off x="518160" y="1813560"/>
            <a:ext cx="342900" cy="6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B4E08-8194-4253-8733-BB3412AFDB44}"/>
              </a:ext>
            </a:extLst>
          </p:cNvPr>
          <p:cNvSpPr/>
          <p:nvPr/>
        </p:nvSpPr>
        <p:spPr>
          <a:xfrm>
            <a:off x="4099560" y="1735620"/>
            <a:ext cx="342900" cy="6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52752-B0A9-4587-8827-82E8D9F3B20C}"/>
              </a:ext>
            </a:extLst>
          </p:cNvPr>
          <p:cNvSpPr/>
          <p:nvPr/>
        </p:nvSpPr>
        <p:spPr>
          <a:xfrm>
            <a:off x="7715250" y="1735620"/>
            <a:ext cx="342900" cy="6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3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B47DBB-DC58-4EF8-9304-97E675190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1264920"/>
            <a:ext cx="3840534" cy="3515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D119F-C010-4F9C-95F6-0DDDF792C263}"/>
              </a:ext>
            </a:extLst>
          </p:cNvPr>
          <p:cNvSpPr txBox="1"/>
          <p:nvPr/>
        </p:nvSpPr>
        <p:spPr>
          <a:xfrm>
            <a:off x="7076238" y="4780597"/>
            <a:ext cx="1758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 Map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D769C0-D988-4358-BD16-6416B4088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61" t="1630" r="423" b="980"/>
          <a:stretch/>
        </p:blipFill>
        <p:spPr>
          <a:xfrm>
            <a:off x="2575560" y="1280160"/>
            <a:ext cx="3374676" cy="3390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197141-C986-475C-8A89-FCB14EE145E1}"/>
              </a:ext>
            </a:extLst>
          </p:cNvPr>
          <p:cNvSpPr txBox="1"/>
          <p:nvPr/>
        </p:nvSpPr>
        <p:spPr>
          <a:xfrm>
            <a:off x="3536417" y="4780597"/>
            <a:ext cx="1452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분할 이미지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8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61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jounghee_kim@korea.edu</dc:creator>
  <cp:lastModifiedBy>jounghee_kim@korea.edu</cp:lastModifiedBy>
  <cp:revision>12</cp:revision>
  <dcterms:created xsi:type="dcterms:W3CDTF">2020-09-27T07:47:48Z</dcterms:created>
  <dcterms:modified xsi:type="dcterms:W3CDTF">2020-09-27T14:12:25Z</dcterms:modified>
</cp:coreProperties>
</file>