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A696-E97D-400B-8A2C-055FE6E81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51A56E-879D-4ACE-AE71-DA4D4BCD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BE76-06ED-404D-A7B9-BCDF2589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3827F-1979-4480-9038-CBC3152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0842-BBA1-47E8-AB6B-09BC9E3E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3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0A642-1B5B-451A-85C0-C4C66B0A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225AC-3F49-4FA0-B43A-E8D916D2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6EE35-9F21-4C1C-A8C1-33B1EA62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46782-FE5F-465F-90E5-D332BB6A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D600B-FA38-453E-A8A1-9B36A042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8D655-1116-4DE3-B950-9A2471E82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AB859-757F-47B9-8986-305B0D23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71FF-E45B-40E7-86AB-2604DAE9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B3E11-8139-46A2-9F67-AF9C4C36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68364-FF08-488C-8610-3A5AB5F1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2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F9C60-C53B-495E-80E6-9FAEB833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E67CC-477F-41A2-B85F-698D0BD1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13A7E-A0E6-49F5-B54A-BF80939D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A8463-E1E8-4B18-9B0A-82CDD1D6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2CF60-4C07-417B-BEC0-4C3A3F9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7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F82BC-C8D1-4364-A05A-05C8095A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9043A-73CB-4C0E-B1FD-5247FDF1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35934-F837-4997-A5AA-118E2EDA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CEB4D-D3D6-41E7-AAC2-88BFAE49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7F2AF-4D80-4E41-B21E-C13612E2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6444-AD62-4026-9125-070A38A0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D7050-91B8-4603-A751-4CB47C43C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990DB-235B-4369-965E-EF82FA9C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6CD7B-3A21-495A-BA07-01D1E50B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C580F-E31F-4D56-914D-E027393C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FCC6A-3772-462A-B7C4-9D06122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52C7-B93A-4D59-86E1-F596024E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38566-455F-4FD1-B46B-29A36B52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32965-06D2-4BB4-869D-FC4ECCC6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27DEDB-3819-49A2-B868-01F5E9532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6F989-A2ED-4621-933B-5AA02AFA8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8E591-4408-48EE-B2C3-1091447B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6694D1-84E2-483E-95CA-643F563C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2B2F9-9E4A-42BB-B424-8E203AA4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7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5E12-733F-43EB-AB78-017A5E8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DAF7D-6A2E-432C-839A-0337079C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1E6115-AF37-4043-89C8-315C5F6B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5A8DE-24F6-4575-A798-A78A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0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C144B4-CC04-49CC-B891-F7990B86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EAE4CA-21BA-410D-97A8-C0F9BAC3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8C9F1-2BF9-4E8B-A252-48811A01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2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AFEFA-C7E2-4536-8201-9FF7A392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C7BF8-B4C4-48FD-9A24-C1EFA856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EEDBE-E2C2-4F14-9C34-3A786E436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639AA-78FF-401A-BF6E-964247C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E1BEF-4E62-4D95-A005-9BF2C5CC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3236D-BF18-4345-83B2-54BB8AF4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33C0-3F74-452E-8202-E4BCCDF2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2D80A0-32D3-487B-83D3-C3400C08F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6C8C5-5EF0-49A1-A0E3-F95C22C5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ADF72-827D-4813-89EB-3A603950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371F3-9D95-4ADA-A933-15AA5202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1310C-BB6C-4508-AD04-8C1C20E2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2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E6C7A1-62AD-4DC2-A091-1CBD2C2B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47EFD-C061-463B-8204-E3CA6496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564C7-18A7-4202-9DB7-C3ADF229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FE974-2050-452C-8910-16908449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C1CA7-D27E-4631-BA82-BFD36CAD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C3898F6-59B2-4636-81CC-ACE4341E9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161790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C86433-B68B-48E2-A3F2-AE773472C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253029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DE92AF3-07EB-492A-8F7F-3CC27E1C2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390118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ACBA253-D514-40D3-AA12-CA413B039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54D441-B55A-42BF-9C2B-28AAE3509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8704364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53ADA01-5F5D-4488-B22B-5173EFCAC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3" t="24131" r="10183" b="10399"/>
          <a:stretch/>
        </p:blipFill>
        <p:spPr bwMode="auto">
          <a:xfrm>
            <a:off x="1006442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149C90-577F-4659-BFF4-69AF21E7E468}"/>
              </a:ext>
            </a:extLst>
          </p:cNvPr>
          <p:cNvSpPr/>
          <p:nvPr/>
        </p:nvSpPr>
        <p:spPr>
          <a:xfrm>
            <a:off x="1000760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231C6-F277-415E-AE90-4742F28CD1E3}"/>
                  </a:ext>
                </a:extLst>
              </p:cNvPr>
              <p:cNvSpPr txBox="1"/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231C6-F277-415E-AE90-4742F28C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E0803-3D6E-49DC-AFBE-F2888567BC78}"/>
                  </a:ext>
                </a:extLst>
              </p:cNvPr>
              <p:cNvSpPr txBox="1"/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E0803-3D6E-49DC-AFBE-F2888567B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855A-8124-4D59-ACC8-B6F4D4279997}"/>
                  </a:ext>
                </a:extLst>
              </p:cNvPr>
              <p:cNvSpPr txBox="1"/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855A-8124-4D59-ACC8-B6F4D427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AAC48-1BF4-4FC5-AFBD-E02BD140EA9A}"/>
              </a:ext>
            </a:extLst>
          </p:cNvPr>
          <p:cNvSpPr/>
          <p:nvPr/>
        </p:nvSpPr>
        <p:spPr>
          <a:xfrm>
            <a:off x="2367393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12E10C-7040-4FBB-9E09-EB09AD7162EA}"/>
              </a:ext>
            </a:extLst>
          </p:cNvPr>
          <p:cNvSpPr/>
          <p:nvPr/>
        </p:nvSpPr>
        <p:spPr>
          <a:xfrm>
            <a:off x="3740152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BDE184-9F84-4C0A-BB6F-FD1A67A67A2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2016760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E5693B-B504-4ABF-91F4-D64AE605956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83393" y="3232719"/>
            <a:ext cx="3567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6E2EAC-ADBE-4D92-92A1-0CFA7847147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756152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8785B-FFBF-4780-94A2-DFDDFBD1E6E2}"/>
              </a:ext>
            </a:extLst>
          </p:cNvPr>
          <p:cNvSpPr/>
          <p:nvPr/>
        </p:nvSpPr>
        <p:spPr>
          <a:xfrm>
            <a:off x="7176701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954045-98D8-4930-B362-FD7DB31A2962}"/>
              </a:ext>
            </a:extLst>
          </p:cNvPr>
          <p:cNvSpPr/>
          <p:nvPr/>
        </p:nvSpPr>
        <p:spPr>
          <a:xfrm>
            <a:off x="8543334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CA86CD-7192-4804-830E-5AC41B2BABEF}"/>
              </a:ext>
            </a:extLst>
          </p:cNvPr>
          <p:cNvSpPr/>
          <p:nvPr/>
        </p:nvSpPr>
        <p:spPr>
          <a:xfrm>
            <a:off x="9903393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46E084-BF94-4484-B3EB-219C12FB8E79}"/>
                  </a:ext>
                </a:extLst>
              </p:cNvPr>
              <p:cNvSpPr txBox="1"/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46E084-BF94-4484-B3EB-219C12FB8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771848-26D3-4D7A-8742-00BE30995322}"/>
                  </a:ext>
                </a:extLst>
              </p:cNvPr>
              <p:cNvSpPr txBox="1"/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771848-26D3-4D7A-8742-00BE3099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blipFill>
                <a:blip r:embed="rId7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B5BDB6-DC63-4BBA-922F-1EA04B1991F9}"/>
                  </a:ext>
                </a:extLst>
              </p:cNvPr>
              <p:cNvSpPr txBox="1"/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B5BDB6-DC63-4BBA-922F-1EA04B19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blipFill>
                <a:blip r:embed="rId8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8E8220-9FC3-458F-8517-5AC90E3A4C0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1508760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2AB8CF-3BA1-4C05-A40B-59FA51450810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H="1" flipV="1">
            <a:off x="2875393" y="3465129"/>
            <a:ext cx="1870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331FE74-B137-4AE6-ACB0-EF2FC6DCD68B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H="1" flipV="1">
            <a:off x="4248152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3FE96E-4967-4354-9609-90CEDE85A3F1}"/>
              </a:ext>
            </a:extLst>
          </p:cNvPr>
          <p:cNvCxnSpPr>
            <a:cxnSpLocks/>
            <a:stCxn id="33" idx="0"/>
            <a:endCxn id="8" idx="2"/>
          </p:cNvCxnSpPr>
          <p:nvPr/>
        </p:nvCxnSpPr>
        <p:spPr>
          <a:xfrm flipV="1">
            <a:off x="7684701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CCB9C11-D922-41A1-B87F-00892C4235E6}"/>
              </a:ext>
            </a:extLst>
          </p:cNvPr>
          <p:cNvCxnSpPr>
            <a:cxnSpLocks/>
            <a:stCxn id="36" idx="0"/>
            <a:endCxn id="9" idx="2"/>
          </p:cNvCxnSpPr>
          <p:nvPr/>
        </p:nvCxnSpPr>
        <p:spPr>
          <a:xfrm flipV="1">
            <a:off x="9051334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556531-E824-41C2-A442-C028AD5609DD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H="1" flipV="1">
            <a:off x="10411392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C71547-AAF7-48E2-A259-DBE84B17FB4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192701" y="5137781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D326DE7-0E81-458F-BEA4-CF679B9AE41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9559334" y="5137781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>
            <a:extLst>
              <a:ext uri="{FF2B5EF4-FFF2-40B4-BE49-F238E27FC236}">
                <a16:creationId xmlns:a16="http://schemas.microsoft.com/office/drawing/2014/main" id="{7A3A154F-F550-4157-BB8B-EB904EA18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5554047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7C8D22-BE40-40CC-AF85-DD72329FFC0E}"/>
              </a:ext>
            </a:extLst>
          </p:cNvPr>
          <p:cNvSpPr/>
          <p:nvPr/>
        </p:nvSpPr>
        <p:spPr>
          <a:xfrm>
            <a:off x="733773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15960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73490" y="-9525"/>
                  <a:pt x="236959" y="15622"/>
                  <a:pt x="360849" y="0"/>
                </a:cubicBezTo>
                <a:cubicBezTo>
                  <a:pt x="484739" y="-15622"/>
                  <a:pt x="582709" y="22595"/>
                  <a:pt x="693941" y="0"/>
                </a:cubicBezTo>
                <a:cubicBezTo>
                  <a:pt x="717674" y="117891"/>
                  <a:pt x="689044" y="226765"/>
                  <a:pt x="693941" y="315960"/>
                </a:cubicBezTo>
                <a:cubicBezTo>
                  <a:pt x="698838" y="405155"/>
                  <a:pt x="674671" y="583672"/>
                  <a:pt x="693941" y="672256"/>
                </a:cubicBezTo>
                <a:cubicBezTo>
                  <a:pt x="606323" y="678998"/>
                  <a:pt x="503342" y="667736"/>
                  <a:pt x="360849" y="672256"/>
                </a:cubicBezTo>
                <a:cubicBezTo>
                  <a:pt x="218356" y="676776"/>
                  <a:pt x="118713" y="629808"/>
                  <a:pt x="0" y="672256"/>
                </a:cubicBezTo>
                <a:cubicBezTo>
                  <a:pt x="-26528" y="532606"/>
                  <a:pt x="33927" y="484141"/>
                  <a:pt x="0" y="342851"/>
                </a:cubicBezTo>
                <a:cubicBezTo>
                  <a:pt x="-33927" y="201561"/>
                  <a:pt x="26910" y="99005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63F9B3AF-BA63-4AEC-AC1A-07CEEFA3C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870327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0756800F-0C08-43EE-8DC9-34729C931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10065460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AC06B76-C422-4EB4-A782-55619305F52D}"/>
              </a:ext>
            </a:extLst>
          </p:cNvPr>
          <p:cNvCxnSpPr>
            <a:cxnSpLocks/>
            <a:stCxn id="93" idx="0"/>
            <a:endCxn id="33" idx="2"/>
          </p:cNvCxnSpPr>
          <p:nvPr/>
        </p:nvCxnSpPr>
        <p:spPr>
          <a:xfrm flipH="1" flipV="1">
            <a:off x="7684701" y="5370191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A938D73-A689-4AF8-86AB-D7C0F5DBE42A}"/>
              </a:ext>
            </a:extLst>
          </p:cNvPr>
          <p:cNvCxnSpPr>
            <a:cxnSpLocks/>
            <a:stCxn id="95" idx="0"/>
            <a:endCxn id="36" idx="2"/>
          </p:cNvCxnSpPr>
          <p:nvPr/>
        </p:nvCxnSpPr>
        <p:spPr>
          <a:xfrm flipV="1">
            <a:off x="9050242" y="5370191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D216F7-23AD-43DA-9339-FF3091C961DF}"/>
              </a:ext>
            </a:extLst>
          </p:cNvPr>
          <p:cNvCxnSpPr>
            <a:cxnSpLocks/>
            <a:stCxn id="97" idx="0"/>
            <a:endCxn id="38" idx="2"/>
          </p:cNvCxnSpPr>
          <p:nvPr/>
        </p:nvCxnSpPr>
        <p:spPr>
          <a:xfrm flipH="1" flipV="1">
            <a:off x="10411393" y="5370191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E4E0AFF-38CB-4DA2-A731-122C5D3C1111}"/>
                  </a:ext>
                </a:extLst>
              </p:cNvPr>
              <p:cNvSpPr txBox="1"/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E4E0AFF-38CB-4DA2-A731-122C5D3C1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blipFill>
                <a:blip r:embed="rId9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397772-1D66-43AA-87F6-B21EDB476726}"/>
                  </a:ext>
                </a:extLst>
              </p:cNvPr>
              <p:cNvSpPr txBox="1"/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397772-1D66-43AA-87F6-B21EDB476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blipFill>
                <a:blip r:embed="rId10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F04A0B0-F531-4EA0-9CBB-5FFF0B9379D2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474190" y="3232719"/>
            <a:ext cx="1702511" cy="19050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329D48-57B1-4E23-9F42-B300B059493D}"/>
              </a:ext>
            </a:extLst>
          </p:cNvPr>
          <p:cNvSpPr/>
          <p:nvPr/>
        </p:nvSpPr>
        <p:spPr>
          <a:xfrm>
            <a:off x="7176701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B890C5-33E6-4FAB-B567-5172A626CCBF}"/>
              </a:ext>
            </a:extLst>
          </p:cNvPr>
          <p:cNvSpPr/>
          <p:nvPr/>
        </p:nvSpPr>
        <p:spPr>
          <a:xfrm>
            <a:off x="8543334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C977AD9-D066-4B9A-AF5B-4EDD1F7CC50F}"/>
              </a:ext>
            </a:extLst>
          </p:cNvPr>
          <p:cNvSpPr/>
          <p:nvPr/>
        </p:nvSpPr>
        <p:spPr>
          <a:xfrm>
            <a:off x="9903393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624D69F-827C-4656-9123-AF27CA78D7A1}"/>
                  </a:ext>
                </a:extLst>
              </p:cNvPr>
              <p:cNvSpPr txBox="1"/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624D69F-827C-4656-9123-AF27CA78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blipFill>
                <a:blip r:embed="rId11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C96E6E-9FF1-474E-BF45-F2F5011ACF0C}"/>
                  </a:ext>
                </a:extLst>
              </p:cNvPr>
              <p:cNvSpPr txBox="1"/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C96E6E-9FF1-474E-BF45-F2F5011A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blipFill>
                <a:blip r:embed="rId12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5872890-F718-4941-A0B6-6C3E9AC37AED}"/>
                  </a:ext>
                </a:extLst>
              </p:cNvPr>
              <p:cNvSpPr txBox="1"/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5872890-F718-4941-A0B6-6C3E9AC3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blipFill>
                <a:blip r:embed="rId13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A35F00F-594D-4E12-8329-1120C23EC3DC}"/>
              </a:ext>
            </a:extLst>
          </p:cNvPr>
          <p:cNvCxnSpPr>
            <a:cxnSpLocks/>
            <a:stCxn id="122" idx="0"/>
            <a:endCxn id="1028" idx="2"/>
          </p:cNvCxnSpPr>
          <p:nvPr/>
        </p:nvCxnSpPr>
        <p:spPr>
          <a:xfrm flipH="1" flipV="1">
            <a:off x="7682658" y="1222647"/>
            <a:ext cx="2043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9F72B33-37B2-4A86-9E59-1A60359EDEF8}"/>
              </a:ext>
            </a:extLst>
          </p:cNvPr>
          <p:cNvCxnSpPr>
            <a:cxnSpLocks/>
            <a:stCxn id="123" idx="0"/>
            <a:endCxn id="1030" idx="2"/>
          </p:cNvCxnSpPr>
          <p:nvPr/>
        </p:nvCxnSpPr>
        <p:spPr>
          <a:xfrm flipV="1">
            <a:off x="9051334" y="1222647"/>
            <a:ext cx="2265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D4826AD-3502-420B-A476-470A9805CEBC}"/>
              </a:ext>
            </a:extLst>
          </p:cNvPr>
          <p:cNvCxnSpPr>
            <a:cxnSpLocks/>
            <a:stCxn id="124" idx="0"/>
            <a:endCxn id="1032" idx="2"/>
          </p:cNvCxnSpPr>
          <p:nvPr/>
        </p:nvCxnSpPr>
        <p:spPr>
          <a:xfrm flipV="1">
            <a:off x="10411393" y="1222647"/>
            <a:ext cx="2469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6284DBE9-906A-43DF-B301-A34BCB13F64B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8192701" y="1650177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ED84E31-591B-48E7-9D42-165C7CC1748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9559334" y="1650177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">
            <a:extLst>
              <a:ext uri="{FF2B5EF4-FFF2-40B4-BE49-F238E27FC236}">
                <a16:creationId xmlns:a16="http://schemas.microsoft.com/office/drawing/2014/main" id="{B4BD8C3F-29EB-4A74-8987-0414937E9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2066443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8C55FA4-B690-440A-A1CC-9080609E4762}"/>
              </a:ext>
            </a:extLst>
          </p:cNvPr>
          <p:cNvSpPr/>
          <p:nvPr/>
        </p:nvSpPr>
        <p:spPr>
          <a:xfrm>
            <a:off x="7337731" y="2066443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36128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36128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132891" y="-7317"/>
                  <a:pt x="182294" y="16076"/>
                  <a:pt x="340031" y="0"/>
                </a:cubicBezTo>
                <a:cubicBezTo>
                  <a:pt x="497768" y="-16076"/>
                  <a:pt x="579309" y="41763"/>
                  <a:pt x="693941" y="0"/>
                </a:cubicBezTo>
                <a:cubicBezTo>
                  <a:pt x="698784" y="156928"/>
                  <a:pt x="692930" y="212354"/>
                  <a:pt x="693941" y="336128"/>
                </a:cubicBezTo>
                <a:cubicBezTo>
                  <a:pt x="694952" y="459902"/>
                  <a:pt x="666226" y="509259"/>
                  <a:pt x="693941" y="672256"/>
                </a:cubicBezTo>
                <a:cubicBezTo>
                  <a:pt x="532885" y="672940"/>
                  <a:pt x="441917" y="654501"/>
                  <a:pt x="346971" y="672256"/>
                </a:cubicBezTo>
                <a:cubicBezTo>
                  <a:pt x="252025" y="690011"/>
                  <a:pt x="103403" y="645274"/>
                  <a:pt x="0" y="672256"/>
                </a:cubicBezTo>
                <a:cubicBezTo>
                  <a:pt x="-22600" y="603732"/>
                  <a:pt x="36331" y="449740"/>
                  <a:pt x="0" y="336128"/>
                </a:cubicBezTo>
                <a:cubicBezTo>
                  <a:pt x="-36331" y="222516"/>
                  <a:pt x="13053" y="120503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ADD89ED-79C0-4683-A512-A257FC35E4E2}"/>
              </a:ext>
            </a:extLst>
          </p:cNvPr>
          <p:cNvCxnSpPr>
            <a:cxnSpLocks/>
            <a:stCxn id="134" idx="0"/>
            <a:endCxn id="122" idx="2"/>
          </p:cNvCxnSpPr>
          <p:nvPr/>
        </p:nvCxnSpPr>
        <p:spPr>
          <a:xfrm flipH="1" flipV="1">
            <a:off x="7684701" y="1882587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F31F904-B639-44B5-AF96-9D61D5964147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9050242" y="1882587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2A0A28F-A580-4F59-A136-4AD414961FE9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10411393" y="1882587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3461934-9DE3-4B00-AA6F-ECF17710C67E}"/>
                  </a:ext>
                </a:extLst>
              </p:cNvPr>
              <p:cNvSpPr txBox="1"/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3461934-9DE3-4B00-AA6F-ECF17710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blipFill>
                <a:blip r:embed="rId14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9494CB8-16FD-4D89-9D49-6143B92F08BC}"/>
                  </a:ext>
                </a:extLst>
              </p:cNvPr>
              <p:cNvSpPr txBox="1"/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9494CB8-16FD-4D89-9D49-6143B92F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blipFill>
                <a:blip r:embed="rId15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8D1DC117-EE97-444B-83D5-9B4049BCEE16}"/>
              </a:ext>
            </a:extLst>
          </p:cNvPr>
          <p:cNvCxnSpPr>
            <a:cxnSpLocks/>
            <a:stCxn id="30" idx="3"/>
            <a:endCxn id="122" idx="1"/>
          </p:cNvCxnSpPr>
          <p:nvPr/>
        </p:nvCxnSpPr>
        <p:spPr>
          <a:xfrm flipV="1">
            <a:off x="5474190" y="1650177"/>
            <a:ext cx="1702511" cy="158254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>
            <a:extLst>
              <a:ext uri="{FF2B5EF4-FFF2-40B4-BE49-F238E27FC236}">
                <a16:creationId xmlns:a16="http://schemas.microsoft.com/office/drawing/2014/main" id="{40A8A93A-33B7-44C9-AA54-010A81D03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7335687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E5922C3C-E089-4A03-9CFF-B31D8FA17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8706628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6113940F-AAD6-4747-A8C7-5A34DB84C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0066891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05979500-3505-46CB-9FBC-7E27CBAEE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8693480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>
            <a:extLst>
              <a:ext uri="{FF2B5EF4-FFF2-40B4-BE49-F238E27FC236}">
                <a16:creationId xmlns:a16="http://schemas.microsoft.com/office/drawing/2014/main" id="{B9614EA8-C35B-4C7D-9FA8-816FE324E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10064421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0518461-A00F-4451-A70D-8B5A63082B19}"/>
              </a:ext>
            </a:extLst>
          </p:cNvPr>
          <p:cNvSpPr txBox="1"/>
          <p:nvPr/>
        </p:nvSpPr>
        <p:spPr>
          <a:xfrm rot="19038595">
            <a:off x="5464840" y="2151471"/>
            <a:ext cx="149905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E911E2D-7E43-4E3A-8308-4EC7851C5D1F}"/>
              </a:ext>
            </a:extLst>
          </p:cNvPr>
          <p:cNvSpPr txBox="1"/>
          <p:nvPr/>
        </p:nvSpPr>
        <p:spPr>
          <a:xfrm rot="2872732">
            <a:off x="5620577" y="3831303"/>
            <a:ext cx="149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0" name="연결선: 구부러짐 1039">
            <a:extLst>
              <a:ext uri="{FF2B5EF4-FFF2-40B4-BE49-F238E27FC236}">
                <a16:creationId xmlns:a16="http://schemas.microsoft.com/office/drawing/2014/main" id="{A1B0AFEC-1C0B-41F3-9069-7D5E1E2AA112}"/>
              </a:ext>
            </a:extLst>
          </p:cNvPr>
          <p:cNvCxnSpPr>
            <a:stCxn id="1028" idx="3"/>
            <a:endCxn id="1034" idx="1"/>
          </p:cNvCxnSpPr>
          <p:nvPr/>
        </p:nvCxnSpPr>
        <p:spPr>
          <a:xfrm>
            <a:off x="8029628" y="886519"/>
            <a:ext cx="663852" cy="1507184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3366CC1D-7BE0-45F4-A4F9-2C6B5BD8DF1B}"/>
              </a:ext>
            </a:extLst>
          </p:cNvPr>
          <p:cNvCxnSpPr>
            <a:cxnSpLocks/>
            <a:stCxn id="1030" idx="3"/>
            <a:endCxn id="1035" idx="1"/>
          </p:cNvCxnSpPr>
          <p:nvPr/>
        </p:nvCxnSpPr>
        <p:spPr>
          <a:xfrm>
            <a:off x="9400569" y="886519"/>
            <a:ext cx="663852" cy="1507184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구부러짐 1043">
            <a:extLst>
              <a:ext uri="{FF2B5EF4-FFF2-40B4-BE49-F238E27FC236}">
                <a16:creationId xmlns:a16="http://schemas.microsoft.com/office/drawing/2014/main" id="{D162237D-4EB6-4E9E-A822-F9D3EB473AD7}"/>
              </a:ext>
            </a:extLst>
          </p:cNvPr>
          <p:cNvCxnSpPr>
            <a:cxnSpLocks/>
            <a:stCxn id="9" idx="3"/>
            <a:endCxn id="97" idx="1"/>
          </p:cNvCxnSpPr>
          <p:nvPr/>
        </p:nvCxnSpPr>
        <p:spPr>
          <a:xfrm>
            <a:off x="9398305" y="4366829"/>
            <a:ext cx="667155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E4B60F13-0853-4248-9928-7D896FA8E221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>
            <a:off x="8031672" y="4366829"/>
            <a:ext cx="671599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C3898F6-59B2-4636-81CC-ACE4341E9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161790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C86433-B68B-48E2-A3F2-AE773472C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253029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DE92AF3-07EB-492A-8F7F-3CC27E1C2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390118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149C90-577F-4659-BFF4-69AF21E7E468}"/>
              </a:ext>
            </a:extLst>
          </p:cNvPr>
          <p:cNvSpPr/>
          <p:nvPr/>
        </p:nvSpPr>
        <p:spPr>
          <a:xfrm>
            <a:off x="1000760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AAC48-1BF4-4FC5-AFBD-E02BD140EA9A}"/>
              </a:ext>
            </a:extLst>
          </p:cNvPr>
          <p:cNvSpPr/>
          <p:nvPr/>
        </p:nvSpPr>
        <p:spPr>
          <a:xfrm>
            <a:off x="2367393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12E10C-7040-4FBB-9E09-EB09AD7162EA}"/>
              </a:ext>
            </a:extLst>
          </p:cNvPr>
          <p:cNvSpPr/>
          <p:nvPr/>
        </p:nvSpPr>
        <p:spPr>
          <a:xfrm>
            <a:off x="3740152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BDE184-9F84-4C0A-BB6F-FD1A67A67A2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2016760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E5693B-B504-4ABF-91F4-D64AE605956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83393" y="3232719"/>
            <a:ext cx="3567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6E2EAC-ADBE-4D92-92A1-0CFA7847147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756152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8E8220-9FC3-458F-8517-5AC90E3A4C0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1508760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2AB8CF-3BA1-4C05-A40B-59FA51450810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H="1" flipV="1">
            <a:off x="2875393" y="3465129"/>
            <a:ext cx="1870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331FE74-B137-4AE6-ACB0-EF2FC6DCD68B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H="1" flipV="1">
            <a:off x="4248152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EC9DE-DB27-473D-86C5-4964E8A27F8B}"/>
              </a:ext>
            </a:extLst>
          </p:cNvPr>
          <p:cNvSpPr txBox="1"/>
          <p:nvPr/>
        </p:nvSpPr>
        <p:spPr>
          <a:xfrm>
            <a:off x="4779660" y="60960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Encoder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EDA0F6-BD78-4873-8762-E7A411759C32}"/>
                  </a:ext>
                </a:extLst>
              </p:cNvPr>
              <p:cNvSpPr txBox="1"/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EDA0F6-BD78-4873-8762-E7A411759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6851F8-B2E4-43D1-AC6A-387602E90B58}"/>
                  </a:ext>
                </a:extLst>
              </p:cNvPr>
              <p:cNvSpPr txBox="1"/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6851F8-B2E4-43D1-AC6A-387602E90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7D161-F0F4-48CB-A5EC-D95E5F389F32}"/>
                  </a:ext>
                </a:extLst>
              </p:cNvPr>
              <p:cNvSpPr txBox="1"/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7D161-F0F4-48CB-A5EC-D95E5F389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6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329D48-57B1-4E23-9F42-B300B059493D}"/>
              </a:ext>
            </a:extLst>
          </p:cNvPr>
          <p:cNvSpPr/>
          <p:nvPr/>
        </p:nvSpPr>
        <p:spPr>
          <a:xfrm>
            <a:off x="7176701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B890C5-33E6-4FAB-B567-5172A626CCBF}"/>
              </a:ext>
            </a:extLst>
          </p:cNvPr>
          <p:cNvSpPr/>
          <p:nvPr/>
        </p:nvSpPr>
        <p:spPr>
          <a:xfrm>
            <a:off x="8543334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C977AD9-D066-4B9A-AF5B-4EDD1F7CC50F}"/>
              </a:ext>
            </a:extLst>
          </p:cNvPr>
          <p:cNvSpPr/>
          <p:nvPr/>
        </p:nvSpPr>
        <p:spPr>
          <a:xfrm>
            <a:off x="9903393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A35F00F-594D-4E12-8329-1120C23EC3DC}"/>
              </a:ext>
            </a:extLst>
          </p:cNvPr>
          <p:cNvCxnSpPr>
            <a:cxnSpLocks/>
            <a:stCxn id="122" idx="0"/>
            <a:endCxn id="1028" idx="2"/>
          </p:cNvCxnSpPr>
          <p:nvPr/>
        </p:nvCxnSpPr>
        <p:spPr>
          <a:xfrm flipH="1" flipV="1">
            <a:off x="7682658" y="1222647"/>
            <a:ext cx="2043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9F72B33-37B2-4A86-9E59-1A60359EDEF8}"/>
              </a:ext>
            </a:extLst>
          </p:cNvPr>
          <p:cNvCxnSpPr>
            <a:cxnSpLocks/>
            <a:stCxn id="123" idx="0"/>
            <a:endCxn id="1030" idx="2"/>
          </p:cNvCxnSpPr>
          <p:nvPr/>
        </p:nvCxnSpPr>
        <p:spPr>
          <a:xfrm flipV="1">
            <a:off x="9051334" y="1222647"/>
            <a:ext cx="2265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D4826AD-3502-420B-A476-470A9805CEBC}"/>
              </a:ext>
            </a:extLst>
          </p:cNvPr>
          <p:cNvCxnSpPr>
            <a:cxnSpLocks/>
            <a:stCxn id="124" idx="0"/>
            <a:endCxn id="1032" idx="2"/>
          </p:cNvCxnSpPr>
          <p:nvPr/>
        </p:nvCxnSpPr>
        <p:spPr>
          <a:xfrm flipV="1">
            <a:off x="10411393" y="1222647"/>
            <a:ext cx="2469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6284DBE9-906A-43DF-B301-A34BCB13F64B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8192701" y="1650177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ED84E31-591B-48E7-9D42-165C7CC1748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9559334" y="1650177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">
            <a:extLst>
              <a:ext uri="{FF2B5EF4-FFF2-40B4-BE49-F238E27FC236}">
                <a16:creationId xmlns:a16="http://schemas.microsoft.com/office/drawing/2014/main" id="{B4BD8C3F-29EB-4A74-8987-0414937E9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2066443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8C55FA4-B690-440A-A1CC-9080609E4762}"/>
              </a:ext>
            </a:extLst>
          </p:cNvPr>
          <p:cNvSpPr/>
          <p:nvPr/>
        </p:nvSpPr>
        <p:spPr>
          <a:xfrm>
            <a:off x="7337731" y="2066443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36128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36128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132891" y="-7317"/>
                  <a:pt x="182294" y="16076"/>
                  <a:pt x="340031" y="0"/>
                </a:cubicBezTo>
                <a:cubicBezTo>
                  <a:pt x="497768" y="-16076"/>
                  <a:pt x="579309" y="41763"/>
                  <a:pt x="693941" y="0"/>
                </a:cubicBezTo>
                <a:cubicBezTo>
                  <a:pt x="698784" y="156928"/>
                  <a:pt x="692930" y="212354"/>
                  <a:pt x="693941" y="336128"/>
                </a:cubicBezTo>
                <a:cubicBezTo>
                  <a:pt x="694952" y="459902"/>
                  <a:pt x="666226" y="509259"/>
                  <a:pt x="693941" y="672256"/>
                </a:cubicBezTo>
                <a:cubicBezTo>
                  <a:pt x="532885" y="672940"/>
                  <a:pt x="441917" y="654501"/>
                  <a:pt x="346971" y="672256"/>
                </a:cubicBezTo>
                <a:cubicBezTo>
                  <a:pt x="252025" y="690011"/>
                  <a:pt x="103403" y="645274"/>
                  <a:pt x="0" y="672256"/>
                </a:cubicBezTo>
                <a:cubicBezTo>
                  <a:pt x="-22600" y="603732"/>
                  <a:pt x="36331" y="449740"/>
                  <a:pt x="0" y="336128"/>
                </a:cubicBezTo>
                <a:cubicBezTo>
                  <a:pt x="-36331" y="222516"/>
                  <a:pt x="13053" y="120503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ADD89ED-79C0-4683-A512-A257FC35E4E2}"/>
              </a:ext>
            </a:extLst>
          </p:cNvPr>
          <p:cNvCxnSpPr>
            <a:cxnSpLocks/>
            <a:stCxn id="134" idx="0"/>
            <a:endCxn id="122" idx="2"/>
          </p:cNvCxnSpPr>
          <p:nvPr/>
        </p:nvCxnSpPr>
        <p:spPr>
          <a:xfrm flipH="1" flipV="1">
            <a:off x="7684701" y="1882587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F31F904-B639-44B5-AF96-9D61D5964147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9050242" y="1882587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2A0A28F-A580-4F59-A136-4AD414961FE9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10411393" y="1882587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8D1DC117-EE97-444B-83D5-9B4049BCEE16}"/>
              </a:ext>
            </a:extLst>
          </p:cNvPr>
          <p:cNvCxnSpPr>
            <a:cxnSpLocks/>
            <a:stCxn id="30" idx="3"/>
            <a:endCxn id="122" idx="1"/>
          </p:cNvCxnSpPr>
          <p:nvPr/>
        </p:nvCxnSpPr>
        <p:spPr>
          <a:xfrm flipV="1">
            <a:off x="5474190" y="1650177"/>
            <a:ext cx="1702511" cy="158254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>
            <a:extLst>
              <a:ext uri="{FF2B5EF4-FFF2-40B4-BE49-F238E27FC236}">
                <a16:creationId xmlns:a16="http://schemas.microsoft.com/office/drawing/2014/main" id="{40A8A93A-33B7-44C9-AA54-010A81D03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7335687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E5922C3C-E089-4A03-9CFF-B31D8FA17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8706628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6113940F-AAD6-4747-A8C7-5A34DB84C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0066891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05979500-3505-46CB-9FBC-7E27CBAEE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8693480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>
            <a:extLst>
              <a:ext uri="{FF2B5EF4-FFF2-40B4-BE49-F238E27FC236}">
                <a16:creationId xmlns:a16="http://schemas.microsoft.com/office/drawing/2014/main" id="{B9614EA8-C35B-4C7D-9FA8-816FE324E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10064421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0518461-A00F-4451-A70D-8B5A63082B19}"/>
              </a:ext>
            </a:extLst>
          </p:cNvPr>
          <p:cNvSpPr txBox="1"/>
          <p:nvPr/>
        </p:nvSpPr>
        <p:spPr>
          <a:xfrm rot="19038595">
            <a:off x="5464840" y="2151471"/>
            <a:ext cx="149905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0" name="연결선: 구부러짐 1039">
            <a:extLst>
              <a:ext uri="{FF2B5EF4-FFF2-40B4-BE49-F238E27FC236}">
                <a16:creationId xmlns:a16="http://schemas.microsoft.com/office/drawing/2014/main" id="{A1B0AFEC-1C0B-41F3-9069-7D5E1E2AA112}"/>
              </a:ext>
            </a:extLst>
          </p:cNvPr>
          <p:cNvCxnSpPr>
            <a:stCxn id="1028" idx="3"/>
            <a:endCxn id="1034" idx="1"/>
          </p:cNvCxnSpPr>
          <p:nvPr/>
        </p:nvCxnSpPr>
        <p:spPr>
          <a:xfrm>
            <a:off x="8029628" y="886519"/>
            <a:ext cx="663852" cy="1507184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3366CC1D-7BE0-45F4-A4F9-2C6B5BD8DF1B}"/>
              </a:ext>
            </a:extLst>
          </p:cNvPr>
          <p:cNvCxnSpPr>
            <a:cxnSpLocks/>
            <a:stCxn id="1030" idx="3"/>
            <a:endCxn id="1035" idx="1"/>
          </p:cNvCxnSpPr>
          <p:nvPr/>
        </p:nvCxnSpPr>
        <p:spPr>
          <a:xfrm>
            <a:off x="9400569" y="886519"/>
            <a:ext cx="663852" cy="1507184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EF73F8-60DB-4B20-B12C-D21C59A8157A}"/>
              </a:ext>
            </a:extLst>
          </p:cNvPr>
          <p:cNvSpPr txBox="1"/>
          <p:nvPr/>
        </p:nvSpPr>
        <p:spPr>
          <a:xfrm>
            <a:off x="4249867" y="609600"/>
            <a:ext cx="2520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Reconstruction</a:t>
            </a:r>
          </a:p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Decoder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BDE72-36C7-4F5A-8B5C-117366B4FA12}"/>
                  </a:ext>
                </a:extLst>
              </p:cNvPr>
              <p:cNvSpPr txBox="1"/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BDE72-36C7-4F5A-8B5C-117366B4F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F97E4-CF77-46B8-9682-45CF3D92B463}"/>
                  </a:ext>
                </a:extLst>
              </p:cNvPr>
              <p:cNvSpPr txBox="1"/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F97E4-CF77-46B8-9682-45CF3D92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58CB48-ECB7-423F-B6DB-3F96BC5B2D4F}"/>
                  </a:ext>
                </a:extLst>
              </p:cNvPr>
              <p:cNvSpPr txBox="1"/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58CB48-ECB7-423F-B6DB-3F96BC5B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0B0B14-706B-40C5-8291-74978F14634A}"/>
                  </a:ext>
                </a:extLst>
              </p:cNvPr>
              <p:cNvSpPr txBox="1"/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0B0B14-706B-40C5-8291-74978F14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9C1442-793E-4DE3-A35E-B10209333186}"/>
                  </a:ext>
                </a:extLst>
              </p:cNvPr>
              <p:cNvSpPr txBox="1"/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9C1442-793E-4DE3-A35E-B1020933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blipFill>
                <a:blip r:embed="rId7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4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ACBA253-D514-40D3-AA12-CA413B039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54D441-B55A-42BF-9C2B-28AAE3509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8704364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53ADA01-5F5D-4488-B22B-5173EFCAC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3" t="24131" r="10183" b="10399"/>
          <a:stretch/>
        </p:blipFill>
        <p:spPr bwMode="auto">
          <a:xfrm>
            <a:off x="1006442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8785B-FFBF-4780-94A2-DFDDFBD1E6E2}"/>
              </a:ext>
            </a:extLst>
          </p:cNvPr>
          <p:cNvSpPr/>
          <p:nvPr/>
        </p:nvSpPr>
        <p:spPr>
          <a:xfrm>
            <a:off x="7176701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954045-98D8-4930-B362-FD7DB31A2962}"/>
              </a:ext>
            </a:extLst>
          </p:cNvPr>
          <p:cNvSpPr/>
          <p:nvPr/>
        </p:nvSpPr>
        <p:spPr>
          <a:xfrm>
            <a:off x="8543334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CA86CD-7192-4804-830E-5AC41B2BABEF}"/>
              </a:ext>
            </a:extLst>
          </p:cNvPr>
          <p:cNvSpPr/>
          <p:nvPr/>
        </p:nvSpPr>
        <p:spPr>
          <a:xfrm>
            <a:off x="9903393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3FE96E-4967-4354-9609-90CEDE85A3F1}"/>
              </a:ext>
            </a:extLst>
          </p:cNvPr>
          <p:cNvCxnSpPr>
            <a:cxnSpLocks/>
            <a:stCxn id="33" idx="0"/>
            <a:endCxn id="8" idx="2"/>
          </p:cNvCxnSpPr>
          <p:nvPr/>
        </p:nvCxnSpPr>
        <p:spPr>
          <a:xfrm flipV="1">
            <a:off x="7684701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CCB9C11-D922-41A1-B87F-00892C4235E6}"/>
              </a:ext>
            </a:extLst>
          </p:cNvPr>
          <p:cNvCxnSpPr>
            <a:cxnSpLocks/>
            <a:stCxn id="36" idx="0"/>
            <a:endCxn id="9" idx="2"/>
          </p:cNvCxnSpPr>
          <p:nvPr/>
        </p:nvCxnSpPr>
        <p:spPr>
          <a:xfrm flipV="1">
            <a:off x="9051334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556531-E824-41C2-A442-C028AD5609DD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H="1" flipV="1">
            <a:off x="10411392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C71547-AAF7-48E2-A259-DBE84B17FB4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192701" y="5137781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D326DE7-0E81-458F-BEA4-CF679B9AE41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9559334" y="5137781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>
            <a:extLst>
              <a:ext uri="{FF2B5EF4-FFF2-40B4-BE49-F238E27FC236}">
                <a16:creationId xmlns:a16="http://schemas.microsoft.com/office/drawing/2014/main" id="{7A3A154F-F550-4157-BB8B-EB904EA18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5554047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7C8D22-BE40-40CC-AF85-DD72329FFC0E}"/>
              </a:ext>
            </a:extLst>
          </p:cNvPr>
          <p:cNvSpPr/>
          <p:nvPr/>
        </p:nvSpPr>
        <p:spPr>
          <a:xfrm>
            <a:off x="733773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15960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73490" y="-9525"/>
                  <a:pt x="236959" y="15622"/>
                  <a:pt x="360849" y="0"/>
                </a:cubicBezTo>
                <a:cubicBezTo>
                  <a:pt x="484739" y="-15622"/>
                  <a:pt x="582709" y="22595"/>
                  <a:pt x="693941" y="0"/>
                </a:cubicBezTo>
                <a:cubicBezTo>
                  <a:pt x="717674" y="117891"/>
                  <a:pt x="689044" y="226765"/>
                  <a:pt x="693941" y="315960"/>
                </a:cubicBezTo>
                <a:cubicBezTo>
                  <a:pt x="698838" y="405155"/>
                  <a:pt x="674671" y="583672"/>
                  <a:pt x="693941" y="672256"/>
                </a:cubicBezTo>
                <a:cubicBezTo>
                  <a:pt x="606323" y="678998"/>
                  <a:pt x="503342" y="667736"/>
                  <a:pt x="360849" y="672256"/>
                </a:cubicBezTo>
                <a:cubicBezTo>
                  <a:pt x="218356" y="676776"/>
                  <a:pt x="118713" y="629808"/>
                  <a:pt x="0" y="672256"/>
                </a:cubicBezTo>
                <a:cubicBezTo>
                  <a:pt x="-26528" y="532606"/>
                  <a:pt x="33927" y="484141"/>
                  <a:pt x="0" y="342851"/>
                </a:cubicBezTo>
                <a:cubicBezTo>
                  <a:pt x="-33927" y="201561"/>
                  <a:pt x="26910" y="99005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63F9B3AF-BA63-4AEC-AC1A-07CEEFA3C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870327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0756800F-0C08-43EE-8DC9-34729C931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10065460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AC06B76-C422-4EB4-A782-55619305F52D}"/>
              </a:ext>
            </a:extLst>
          </p:cNvPr>
          <p:cNvCxnSpPr>
            <a:cxnSpLocks/>
            <a:stCxn id="93" idx="0"/>
            <a:endCxn id="33" idx="2"/>
          </p:cNvCxnSpPr>
          <p:nvPr/>
        </p:nvCxnSpPr>
        <p:spPr>
          <a:xfrm flipH="1" flipV="1">
            <a:off x="7684701" y="5370191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A938D73-A689-4AF8-86AB-D7C0F5DBE42A}"/>
              </a:ext>
            </a:extLst>
          </p:cNvPr>
          <p:cNvCxnSpPr>
            <a:cxnSpLocks/>
            <a:stCxn id="95" idx="0"/>
            <a:endCxn id="36" idx="2"/>
          </p:cNvCxnSpPr>
          <p:nvPr/>
        </p:nvCxnSpPr>
        <p:spPr>
          <a:xfrm flipV="1">
            <a:off x="9050242" y="5370191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D216F7-23AD-43DA-9339-FF3091C961DF}"/>
              </a:ext>
            </a:extLst>
          </p:cNvPr>
          <p:cNvCxnSpPr>
            <a:cxnSpLocks/>
            <a:stCxn id="97" idx="0"/>
            <a:endCxn id="38" idx="2"/>
          </p:cNvCxnSpPr>
          <p:nvPr/>
        </p:nvCxnSpPr>
        <p:spPr>
          <a:xfrm flipH="1" flipV="1">
            <a:off x="10411393" y="5370191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F04A0B0-F531-4EA0-9CBB-5FFF0B9379D2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474190" y="3232719"/>
            <a:ext cx="1702511" cy="19050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E911E2D-7E43-4E3A-8308-4EC7851C5D1F}"/>
              </a:ext>
            </a:extLst>
          </p:cNvPr>
          <p:cNvSpPr txBox="1"/>
          <p:nvPr/>
        </p:nvSpPr>
        <p:spPr>
          <a:xfrm rot="2872732">
            <a:off x="5620577" y="3831303"/>
            <a:ext cx="149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4" name="연결선: 구부러짐 1043">
            <a:extLst>
              <a:ext uri="{FF2B5EF4-FFF2-40B4-BE49-F238E27FC236}">
                <a16:creationId xmlns:a16="http://schemas.microsoft.com/office/drawing/2014/main" id="{D162237D-4EB6-4E9E-A822-F9D3EB473AD7}"/>
              </a:ext>
            </a:extLst>
          </p:cNvPr>
          <p:cNvCxnSpPr>
            <a:cxnSpLocks/>
            <a:stCxn id="9" idx="3"/>
            <a:endCxn id="97" idx="1"/>
          </p:cNvCxnSpPr>
          <p:nvPr/>
        </p:nvCxnSpPr>
        <p:spPr>
          <a:xfrm>
            <a:off x="9398305" y="4366829"/>
            <a:ext cx="667155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E4B60F13-0853-4248-9928-7D896FA8E221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>
            <a:off x="8031672" y="4366829"/>
            <a:ext cx="671599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9894AD-5B55-4E86-96B9-E7B76D894784}"/>
              </a:ext>
            </a:extLst>
          </p:cNvPr>
          <p:cNvSpPr txBox="1"/>
          <p:nvPr/>
        </p:nvSpPr>
        <p:spPr>
          <a:xfrm>
            <a:off x="4623367" y="609600"/>
            <a:ext cx="177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Prediction</a:t>
            </a:r>
          </a:p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Decoder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03E98-134A-4A78-87E6-57F89AA3DADD}"/>
                  </a:ext>
                </a:extLst>
              </p:cNvPr>
              <p:cNvSpPr txBox="1"/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03E98-134A-4A78-87E6-57F89AA3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B04D87-90A6-4874-8AD6-B406EBEA9B4B}"/>
                  </a:ext>
                </a:extLst>
              </p:cNvPr>
              <p:cNvSpPr txBox="1"/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B04D87-90A6-4874-8AD6-B406EBEA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9DAEC7-6C08-477F-B935-93E932F19704}"/>
                  </a:ext>
                </a:extLst>
              </p:cNvPr>
              <p:cNvSpPr txBox="1"/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9DAEC7-6C08-477F-B935-93E932F1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68E35-F228-43E2-A963-7582498C33BA}"/>
                  </a:ext>
                </a:extLst>
              </p:cNvPr>
              <p:cNvSpPr txBox="1"/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68E35-F228-43E2-A963-7582498C3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9A3290-3211-4FC2-9FE9-BC292FD40B13}"/>
                  </a:ext>
                </a:extLst>
              </p:cNvPr>
              <p:cNvSpPr txBox="1"/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9A3290-3211-4FC2-9FE9-BC292FD40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blipFill>
                <a:blip r:embed="rId7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3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C4B8C66-9CD1-4B67-8733-398B628C5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161790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D7B7DFD-DF07-489C-A706-CC611B2E2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253029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4901336-400B-4C97-9935-9FE80606D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390118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3E3820-B5F9-4A85-8389-25675C1DDA05}"/>
              </a:ext>
            </a:extLst>
          </p:cNvPr>
          <p:cNvSpPr/>
          <p:nvPr/>
        </p:nvSpPr>
        <p:spPr>
          <a:xfrm>
            <a:off x="1000760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0834B9-B85E-4A95-B46E-3885D06B58BF}"/>
              </a:ext>
            </a:extLst>
          </p:cNvPr>
          <p:cNvSpPr/>
          <p:nvPr/>
        </p:nvSpPr>
        <p:spPr>
          <a:xfrm>
            <a:off x="2367393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5329D5-593B-40D8-8D9D-1AC2DCCF9DFC}"/>
              </a:ext>
            </a:extLst>
          </p:cNvPr>
          <p:cNvSpPr/>
          <p:nvPr/>
        </p:nvSpPr>
        <p:spPr>
          <a:xfrm>
            <a:off x="3740152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FDEC74-ACEA-48B7-8CD6-2F20714791A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016760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6D6D69-8330-47CD-AFC1-4E158863DEF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83393" y="3232719"/>
            <a:ext cx="3567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08C301-02D5-46AC-AA04-8BDE0AA05D65}"/>
              </a:ext>
            </a:extLst>
          </p:cNvPr>
          <p:cNvGrpSpPr/>
          <p:nvPr/>
        </p:nvGrpSpPr>
        <p:grpSpPr>
          <a:xfrm>
            <a:off x="6072960" y="2506775"/>
            <a:ext cx="313235" cy="1451888"/>
            <a:chOff x="5188812" y="3558262"/>
            <a:chExt cx="313235" cy="145188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C7214C2-9CE4-4292-9E52-83D690493A2E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C7E8BAA-6CA2-4A42-9F77-EAD47A657A8F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17CB18E-B37D-47AC-930E-FA98DD90D979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5CB7F7C-33B9-4B8A-B0E4-BC4FB66F6D1B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00A678-D438-4CC3-A6F3-B426E6A95B03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70E144D-80F1-4E09-9A4B-BC82338FC2C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7099ED-7ADF-46CA-9A70-7BBBE52E1866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56152" y="3232719"/>
            <a:ext cx="131680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36B65B-E8BC-4D1F-AF39-EE6FA41F54CE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1508760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BEAA96-9769-4BA2-ACC2-1167EAD2A6E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2875393" y="3465129"/>
            <a:ext cx="1870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C82BAB-6B64-41F6-BFED-2524CDEF9B26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4248152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0F381A-DB43-48BF-9190-A70EC7837A1A}"/>
              </a:ext>
            </a:extLst>
          </p:cNvPr>
          <p:cNvSpPr txBox="1"/>
          <p:nvPr/>
        </p:nvSpPr>
        <p:spPr>
          <a:xfrm>
            <a:off x="5760440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64CBF7-7154-4AC5-B1F8-56D54F297E1E}"/>
                  </a:ext>
                </a:extLst>
              </p:cNvPr>
              <p:cNvSpPr txBox="1"/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64CBF7-7154-4AC5-B1F8-56D54F29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4730F6-7B5F-47D0-83E2-76868F27CB1C}"/>
                  </a:ext>
                </a:extLst>
              </p:cNvPr>
              <p:cNvSpPr txBox="1"/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4730F6-7B5F-47D0-83E2-76868F27C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41DDE5-00FC-4B20-89F9-6A2BE3BF22B5}"/>
                  </a:ext>
                </a:extLst>
              </p:cNvPr>
              <p:cNvSpPr txBox="1"/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41DDE5-00FC-4B20-89F9-6A2BE3BF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DBD9676-1A4D-45D8-8B79-CC5CB93740F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386195" y="2686123"/>
            <a:ext cx="621810" cy="546596"/>
          </a:xfrm>
          <a:prstGeom prst="straightConnector1">
            <a:avLst/>
          </a:prstGeom>
          <a:ln w="25400">
            <a:gradFill>
              <a:gsLst>
                <a:gs pos="0">
                  <a:schemeClr val="bg1">
                    <a:alpha val="50000"/>
                  </a:schemeClr>
                </a:gs>
                <a:gs pos="52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78A854-DBE9-4F21-8532-9B749A99427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386195" y="3232719"/>
            <a:ext cx="565832" cy="544824"/>
          </a:xfrm>
          <a:prstGeom prst="straightConnector1">
            <a:avLst/>
          </a:prstGeom>
          <a:ln w="25400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946597-5F02-489F-8EEF-32169A60005D}"/>
              </a:ext>
            </a:extLst>
          </p:cNvPr>
          <p:cNvSpPr txBox="1"/>
          <p:nvPr/>
        </p:nvSpPr>
        <p:spPr>
          <a:xfrm>
            <a:off x="4662803" y="2933827"/>
            <a:ext cx="149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Compression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05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5273F20-524D-4330-8486-8C11422D968E}"/>
              </a:ext>
            </a:extLst>
          </p:cNvPr>
          <p:cNvGrpSpPr/>
          <p:nvPr/>
        </p:nvGrpSpPr>
        <p:grpSpPr>
          <a:xfrm>
            <a:off x="5348645" y="924233"/>
            <a:ext cx="313235" cy="1451888"/>
            <a:chOff x="5188812" y="3558262"/>
            <a:chExt cx="313235" cy="145188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82D482-A1FE-4718-897B-B164D5396F38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273616B-D2B9-4131-A0E8-49392A82B2D3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7790229-675C-4297-9666-138AD354894C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FF5860B-0FA1-42C7-BFCE-3C935F704F5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0B372C-8F78-4ACC-AFBB-406CCB49DAA5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F7924D-0332-45A8-B608-D779D9370811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26896E-741A-41EA-8D29-C8B79BB28213}"/>
              </a:ext>
            </a:extLst>
          </p:cNvPr>
          <p:cNvSpPr/>
          <p:nvPr/>
        </p:nvSpPr>
        <p:spPr>
          <a:xfrm>
            <a:off x="7176701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B5EEA-D426-45D5-BF04-7BF72024DE25}"/>
              </a:ext>
            </a:extLst>
          </p:cNvPr>
          <p:cNvSpPr/>
          <p:nvPr/>
        </p:nvSpPr>
        <p:spPr>
          <a:xfrm>
            <a:off x="8543334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299DD-4B35-4A69-8C77-D37A14E84F1E}"/>
              </a:ext>
            </a:extLst>
          </p:cNvPr>
          <p:cNvSpPr/>
          <p:nvPr/>
        </p:nvSpPr>
        <p:spPr>
          <a:xfrm>
            <a:off x="9903393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7ECE19-2CB2-4B6A-8F68-5148EAE00025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H="1" flipV="1">
            <a:off x="7682658" y="1222647"/>
            <a:ext cx="2043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D0E3DA-2D53-41E1-A4CA-E7D6CF6CA80D}"/>
              </a:ext>
            </a:extLst>
          </p:cNvPr>
          <p:cNvCxnSpPr>
            <a:cxnSpLocks/>
            <a:stCxn id="12" idx="0"/>
            <a:endCxn id="26" idx="2"/>
          </p:cNvCxnSpPr>
          <p:nvPr/>
        </p:nvCxnSpPr>
        <p:spPr>
          <a:xfrm flipV="1">
            <a:off x="9051334" y="1222647"/>
            <a:ext cx="2265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0C55CC-0756-40E1-97A7-1D604237ADF5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10411393" y="1222647"/>
            <a:ext cx="2469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FA1DC3-1EC1-42F1-A917-3B51CB225CC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192701" y="1650177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266048-12EF-491C-B94C-828E447C3BC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559334" y="1650177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FED4733A-5496-4992-BFE5-06BC475C7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2066443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D37F20-6EBD-460E-B7DA-AA1155C851E9}"/>
              </a:ext>
            </a:extLst>
          </p:cNvPr>
          <p:cNvSpPr/>
          <p:nvPr/>
        </p:nvSpPr>
        <p:spPr>
          <a:xfrm>
            <a:off x="7337731" y="2066443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36128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36128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132891" y="-7317"/>
                  <a:pt x="182294" y="16076"/>
                  <a:pt x="340031" y="0"/>
                </a:cubicBezTo>
                <a:cubicBezTo>
                  <a:pt x="497768" y="-16076"/>
                  <a:pt x="579309" y="41763"/>
                  <a:pt x="693941" y="0"/>
                </a:cubicBezTo>
                <a:cubicBezTo>
                  <a:pt x="698784" y="156928"/>
                  <a:pt x="692930" y="212354"/>
                  <a:pt x="693941" y="336128"/>
                </a:cubicBezTo>
                <a:cubicBezTo>
                  <a:pt x="694952" y="459902"/>
                  <a:pt x="666226" y="509259"/>
                  <a:pt x="693941" y="672256"/>
                </a:cubicBezTo>
                <a:cubicBezTo>
                  <a:pt x="532885" y="672940"/>
                  <a:pt x="441917" y="654501"/>
                  <a:pt x="346971" y="672256"/>
                </a:cubicBezTo>
                <a:cubicBezTo>
                  <a:pt x="252025" y="690011"/>
                  <a:pt x="103403" y="645274"/>
                  <a:pt x="0" y="672256"/>
                </a:cubicBezTo>
                <a:cubicBezTo>
                  <a:pt x="-22600" y="603732"/>
                  <a:pt x="36331" y="449740"/>
                  <a:pt x="0" y="336128"/>
                </a:cubicBezTo>
                <a:cubicBezTo>
                  <a:pt x="-36331" y="222516"/>
                  <a:pt x="13053" y="120503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B11CA0-1271-45FF-A1E6-6FB48441D5FE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H="1" flipV="1">
            <a:off x="7684701" y="1882587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382AE-5830-48F9-8C38-A3B219C40E5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050242" y="1882587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C35DBC7-FDDE-4C8E-9A21-268ECBBAC21A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10411393" y="1882587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455722-A948-4CF0-8C02-43993EB2223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661880" y="1650177"/>
            <a:ext cx="1514821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A2FFCAEC-19A0-4798-8357-120AF1500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7335687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BDEE1FD-7CEF-44C8-A726-93E3EA63D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8706628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535F99E-0EBF-45B1-A708-F44AD3EA5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0066891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3B56746-5739-455C-A312-735A38497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8693480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F96490B4-5C59-42E2-9E89-997CC4815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10064421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328F66-DFA3-4400-803C-FF94E6DCC775}"/>
              </a:ext>
            </a:extLst>
          </p:cNvPr>
          <p:cNvSpPr txBox="1"/>
          <p:nvPr/>
        </p:nvSpPr>
        <p:spPr>
          <a:xfrm>
            <a:off x="5655409" y="1315232"/>
            <a:ext cx="149905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AF445C72-D617-484B-834C-D04FA81D2CDA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8029628" y="886519"/>
            <a:ext cx="663852" cy="1507184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8FE59DBC-EE01-482A-BDAD-04B275518006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9400569" y="886519"/>
            <a:ext cx="663852" cy="1507184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6B589-63A1-4E1E-9B1B-EEB451247055}"/>
                  </a:ext>
                </a:extLst>
              </p:cNvPr>
              <p:cNvSpPr txBox="1"/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6B589-63A1-4E1E-9B1B-EEB45124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BE764D-ED10-4C11-B1CC-AB2F690B2B6F}"/>
                  </a:ext>
                </a:extLst>
              </p:cNvPr>
              <p:cNvSpPr txBox="1"/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BE764D-ED10-4C11-B1CC-AB2F690B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E74F68-9BFC-44AB-9041-8DA97F716A2F}"/>
                  </a:ext>
                </a:extLst>
              </p:cNvPr>
              <p:cNvSpPr txBox="1"/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E74F68-9BFC-44AB-9041-8DA97F71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2CE65D-0040-4B9A-B503-6B62BB56F397}"/>
                  </a:ext>
                </a:extLst>
              </p:cNvPr>
              <p:cNvSpPr txBox="1"/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2CE65D-0040-4B9A-B503-6B62BB56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62A50-0A3C-4AAB-AFEF-912D04BE26F1}"/>
                  </a:ext>
                </a:extLst>
              </p:cNvPr>
              <p:cNvSpPr txBox="1"/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62A50-0A3C-4AAB-AFEF-912D04BE2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blipFill>
                <a:blip r:embed="rId7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F109934-65DF-4C1E-8524-1D36AD4AAB9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767310" y="1650177"/>
            <a:ext cx="581335" cy="0"/>
          </a:xfrm>
          <a:prstGeom prst="straightConnector1">
            <a:avLst/>
          </a:prstGeom>
          <a:ln w="25400">
            <a:gradFill>
              <a:gsLst>
                <a:gs pos="0">
                  <a:schemeClr val="bg1">
                    <a:alpha val="50000"/>
                  </a:schemeClr>
                </a:gs>
                <a:gs pos="52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>
            <a:extLst>
              <a:ext uri="{FF2B5EF4-FFF2-40B4-BE49-F238E27FC236}">
                <a16:creationId xmlns:a16="http://schemas.microsoft.com/office/drawing/2014/main" id="{1BDCE5D1-F3BC-4BCB-BD35-C360ACD37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01C7C5FC-69B9-46FF-A483-733743331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8704364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F1980261-CA78-470E-BAE3-C778C723F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3" t="24131" r="10183" b="10399"/>
          <a:stretch/>
        </p:blipFill>
        <p:spPr bwMode="auto">
          <a:xfrm>
            <a:off x="1006442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296F961F-8D99-4C53-A20C-E6E0AE91E989}"/>
              </a:ext>
            </a:extLst>
          </p:cNvPr>
          <p:cNvGrpSpPr/>
          <p:nvPr/>
        </p:nvGrpSpPr>
        <p:grpSpPr>
          <a:xfrm>
            <a:off x="5351168" y="4402558"/>
            <a:ext cx="313235" cy="1451888"/>
            <a:chOff x="5188812" y="3558262"/>
            <a:chExt cx="313235" cy="1451888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A601BFC-D428-466C-96C9-45D55729EE50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097A6D9-31C5-41F4-8F5A-D2A843F32B17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46A8C1-1A8E-43E1-9FD1-8D3075F7EA71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30C6AD8-DFF9-4638-9CDD-D1DB1487D264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7C1EA4-355E-4E06-A595-6F5F2554AAF8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8CA7F1D-E610-4E73-B863-288D885A4E6A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02C8DD-358A-4983-A39F-6AD5E92A96DC}"/>
              </a:ext>
            </a:extLst>
          </p:cNvPr>
          <p:cNvSpPr/>
          <p:nvPr/>
        </p:nvSpPr>
        <p:spPr>
          <a:xfrm>
            <a:off x="7176701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13C71D-ECAD-4F2B-8EC6-05E4B0D5DEAD}"/>
              </a:ext>
            </a:extLst>
          </p:cNvPr>
          <p:cNvSpPr/>
          <p:nvPr/>
        </p:nvSpPr>
        <p:spPr>
          <a:xfrm>
            <a:off x="8543334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922F30-93DC-4098-9ED0-25ED1331B516}"/>
              </a:ext>
            </a:extLst>
          </p:cNvPr>
          <p:cNvSpPr/>
          <p:nvPr/>
        </p:nvSpPr>
        <p:spPr>
          <a:xfrm>
            <a:off x="9903393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309188B-4F71-4B24-899A-DC25EA5BDC56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V="1">
            <a:off x="7684701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2AFAA0-4409-41AE-B72D-8477B1EE5516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flipV="1">
            <a:off x="9051334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C999F7-00BB-4EF5-91F7-8F6B2862C024}"/>
              </a:ext>
            </a:extLst>
          </p:cNvPr>
          <p:cNvCxnSpPr>
            <a:cxnSpLocks/>
            <a:stCxn id="54" idx="0"/>
            <a:endCxn id="44" idx="2"/>
          </p:cNvCxnSpPr>
          <p:nvPr/>
        </p:nvCxnSpPr>
        <p:spPr>
          <a:xfrm flipH="1" flipV="1">
            <a:off x="10411392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7D169D3-0BBA-44E1-9046-3B19241F3B2A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192701" y="5137781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AA1A830-D54A-4CEB-B680-FA516D230D67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559334" y="5137781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>
            <a:extLst>
              <a:ext uri="{FF2B5EF4-FFF2-40B4-BE49-F238E27FC236}">
                <a16:creationId xmlns:a16="http://schemas.microsoft.com/office/drawing/2014/main" id="{862F7477-ECB5-40E1-92AC-16E372F98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5554047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32760E-ABD9-454A-AE8B-81616442A878}"/>
              </a:ext>
            </a:extLst>
          </p:cNvPr>
          <p:cNvSpPr/>
          <p:nvPr/>
        </p:nvSpPr>
        <p:spPr>
          <a:xfrm>
            <a:off x="733773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15960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73490" y="-9525"/>
                  <a:pt x="236959" y="15622"/>
                  <a:pt x="360849" y="0"/>
                </a:cubicBezTo>
                <a:cubicBezTo>
                  <a:pt x="484739" y="-15622"/>
                  <a:pt x="582709" y="22595"/>
                  <a:pt x="693941" y="0"/>
                </a:cubicBezTo>
                <a:cubicBezTo>
                  <a:pt x="717674" y="117891"/>
                  <a:pt x="689044" y="226765"/>
                  <a:pt x="693941" y="315960"/>
                </a:cubicBezTo>
                <a:cubicBezTo>
                  <a:pt x="698838" y="405155"/>
                  <a:pt x="674671" y="583672"/>
                  <a:pt x="693941" y="672256"/>
                </a:cubicBezTo>
                <a:cubicBezTo>
                  <a:pt x="606323" y="678998"/>
                  <a:pt x="503342" y="667736"/>
                  <a:pt x="360849" y="672256"/>
                </a:cubicBezTo>
                <a:cubicBezTo>
                  <a:pt x="218356" y="676776"/>
                  <a:pt x="118713" y="629808"/>
                  <a:pt x="0" y="672256"/>
                </a:cubicBezTo>
                <a:cubicBezTo>
                  <a:pt x="-26528" y="532606"/>
                  <a:pt x="33927" y="484141"/>
                  <a:pt x="0" y="342851"/>
                </a:cubicBezTo>
                <a:cubicBezTo>
                  <a:pt x="-33927" y="201561"/>
                  <a:pt x="26910" y="99005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C61B05CD-C331-490E-BF3F-5FC6C75F9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870327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4E47E63C-A441-43C0-9434-6CC8B50968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10065460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800112-43F4-4305-B9DA-EF24C900E25C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H="1" flipV="1">
            <a:off x="7684701" y="5370191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25843ED-A3D3-4747-87BA-9F538431E92F}"/>
              </a:ext>
            </a:extLst>
          </p:cNvPr>
          <p:cNvCxnSpPr>
            <a:cxnSpLocks/>
            <a:stCxn id="62" idx="0"/>
            <a:endCxn id="53" idx="2"/>
          </p:cNvCxnSpPr>
          <p:nvPr/>
        </p:nvCxnSpPr>
        <p:spPr>
          <a:xfrm flipV="1">
            <a:off x="9050242" y="5370191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812FF01-B1D0-4291-863F-9D5E7DD14365}"/>
              </a:ext>
            </a:extLst>
          </p:cNvPr>
          <p:cNvCxnSpPr>
            <a:cxnSpLocks/>
            <a:stCxn id="63" idx="0"/>
            <a:endCxn id="54" idx="2"/>
          </p:cNvCxnSpPr>
          <p:nvPr/>
        </p:nvCxnSpPr>
        <p:spPr>
          <a:xfrm flipH="1" flipV="1">
            <a:off x="10411393" y="5370191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5D10D38-EAB1-4A68-996C-12620A34B373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5664403" y="5128502"/>
            <a:ext cx="1512298" cy="927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220E7D0-FB40-4127-B85D-58C5D748CE6D}"/>
              </a:ext>
            </a:extLst>
          </p:cNvPr>
          <p:cNvSpPr txBox="1"/>
          <p:nvPr/>
        </p:nvSpPr>
        <p:spPr>
          <a:xfrm>
            <a:off x="5057977" y="2401786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C3CB2F-1FA6-4A44-AD06-AE1DADA83C4A}"/>
              </a:ext>
            </a:extLst>
          </p:cNvPr>
          <p:cNvSpPr txBox="1"/>
          <p:nvPr/>
        </p:nvSpPr>
        <p:spPr>
          <a:xfrm>
            <a:off x="5643763" y="4806368"/>
            <a:ext cx="149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8BB002E1-7EC2-46A5-876A-B8A8294FA461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9398305" y="4366829"/>
            <a:ext cx="667155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26B9832-9802-4031-9E90-40BDB11D5B45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8031672" y="4366829"/>
            <a:ext cx="671599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FB4D88E-342F-4E94-8F6B-1188F9C0CB75}"/>
                  </a:ext>
                </a:extLst>
              </p:cNvPr>
              <p:cNvSpPr txBox="1"/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FB4D88E-342F-4E94-8F6B-1188F9C0C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blipFill>
                <a:blip r:embed="rId8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BA895E-5B72-42EC-BA62-16D45EB8943D}"/>
                  </a:ext>
                </a:extLst>
              </p:cNvPr>
              <p:cNvSpPr txBox="1"/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BA895E-5B72-42EC-BA62-16D45EB8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blipFill>
                <a:blip r:embed="rId9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F0AB5C5-5689-4CB8-B644-F87EBA8D334C}"/>
                  </a:ext>
                </a:extLst>
              </p:cNvPr>
              <p:cNvSpPr txBox="1"/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F0AB5C5-5689-4CB8-B644-F87EBA8D3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blipFill>
                <a:blip r:embed="rId10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686AB72-3952-43E2-8685-496D4A4B21A6}"/>
                  </a:ext>
                </a:extLst>
              </p:cNvPr>
              <p:cNvSpPr txBox="1"/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686AB72-3952-43E2-8685-496D4A4B2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blipFill>
                <a:blip r:embed="rId11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37FC77-D03F-4081-92DC-4F7F30431E78}"/>
                  </a:ext>
                </a:extLst>
              </p:cNvPr>
              <p:cNvSpPr txBox="1"/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37FC77-D03F-4081-92DC-4F7F30431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blipFill>
                <a:blip r:embed="rId12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29C2AAE-1625-423C-829D-DE69C69C43F1}"/>
              </a:ext>
            </a:extLst>
          </p:cNvPr>
          <p:cNvSpPr txBox="1"/>
          <p:nvPr/>
        </p:nvSpPr>
        <p:spPr>
          <a:xfrm>
            <a:off x="5057977" y="5883159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671EC00-438B-4C2E-8784-CCFE61770A47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765470" y="5128502"/>
            <a:ext cx="585698" cy="9279"/>
          </a:xfrm>
          <a:prstGeom prst="straightConnector1">
            <a:avLst/>
          </a:prstGeom>
          <a:ln w="25400">
            <a:gradFill>
              <a:gsLst>
                <a:gs pos="0">
                  <a:schemeClr val="bg1">
                    <a:alpha val="50000"/>
                  </a:schemeClr>
                </a:gs>
                <a:gs pos="52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13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92</Words>
  <Application>Microsoft Office PowerPoint</Application>
  <PresentationFormat>와이드스크린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Tmon몬소리 Black</vt:lpstr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김정희[ 대학원석사과정재학 / 산업경영공학과 ]</dc:creator>
  <cp:lastModifiedBy>jounghee_kim@korea.edu</cp:lastModifiedBy>
  <cp:revision>8</cp:revision>
  <dcterms:created xsi:type="dcterms:W3CDTF">2020-10-03T10:44:56Z</dcterms:created>
  <dcterms:modified xsi:type="dcterms:W3CDTF">2020-10-04T10:11:43Z</dcterms:modified>
</cp:coreProperties>
</file>