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B4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68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EED1-94FA-4C77-B63B-1B48E29A1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CB738-C73B-4325-B023-89C09C5EF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5B55F-D98E-46DE-8E0C-F8992110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5C17-1A32-479A-954B-2665FCF9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89D05-4184-4E7E-9F30-F1FFA1DB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E9F0B-9AEA-4A0B-AC58-570C39E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E42D2-C9AD-499D-B178-438A9853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8B36D-B83F-44CE-8E5E-3ADF5244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0E7B1-FC26-418B-B3EC-9BD21191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61429-D11F-43B5-9EB7-6FDBCDC0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3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2590F-40AF-4F5C-997E-22BD8537F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5F793-BE62-40B2-ACB9-E327EFD2B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872B7-40CD-40A5-A129-BAB782FA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40B4D-DBB3-47DA-8F7A-C9A91B6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94F67-E588-4B83-AA2E-32BE6F27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5C91E-4C9E-4B96-8325-E0B70602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DE99-64F8-41F7-9F44-F055955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B2673-B9D3-412D-A47A-7F08BFD2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E3815-BB2B-4DAF-88D2-F86A9383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35295-E412-47E6-A1CE-166154A6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7285-8ED6-40A1-B0D5-B7D50EB9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AFF1A-83B1-4DF9-8159-57B6BA90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FA067-92B3-401A-AAAD-78A1F634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4C5CB-0C1F-4DE2-8795-89D1FF4B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66B0A-3389-4F0E-95C5-2D04109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2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97301-BCFB-4AFF-965A-4354D944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1C23A-7250-4D21-BE29-5C2C2431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4E17E-61BF-4433-9B8C-C7117107F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97AD1-B1BD-4EB3-AAC9-0FD7AC1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466A5-8672-40F2-B1A2-4435E4BC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EFEB1-0091-49E6-B6F3-1344E239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D17F-F1F2-4EE6-8442-11011545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49F2F-980D-48D4-AD98-666B45D4F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B23124-3C61-4596-9B33-CC9713CF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345566-D599-484A-9E8B-CC22E0ACD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04954-9D17-41C1-81FA-8B91CB1A7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5C613-3FDD-47C1-9879-E61D8450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1C213E-08E0-4F67-94B3-7A92EF5E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BA567C-EB81-4E49-9B6F-D752C49E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06BF-30D3-41E4-BA91-1A6857AC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E32084-5064-4426-AE00-11144E4C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1288D-913A-4E8B-AAEC-D17041EC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7F039F-4F8F-4286-819E-87749C90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1783D-D4B1-4558-90C6-ACF58037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EB9D7F-1FF2-4DF8-8A18-86D05146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790AE-D029-49EA-AD6B-9B73364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3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EAF2B-A311-40E8-9A69-FF8E0DF5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55B1B-02E0-4F18-A097-0C17F959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B8C8C-C3DF-447E-9DFC-9E81F03F7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40C3F-DA4A-4F5F-87F4-3EBAF39E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ED1DF-E7B5-4CFB-8F60-727DD481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AC4E8-8A71-4876-9C81-704265F8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A7229-759F-4DFB-B75A-D5C7CEA6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FD622C-1F81-4FBF-94EB-65B11FE24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459ED-8AFB-4050-B186-67CFC3D39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E7A2F-AB4B-49EB-A133-25AB30E5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59C49-D1ED-43D2-B2BD-44EADF61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617A1-1599-489C-AD72-2758F5CD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291B76-AE47-4EFD-9D4F-B2A48F0A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033A3-CF99-4A5E-9039-43C9306F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41598-968A-4458-952E-4CA86B6FE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B225-37CE-4935-BE91-519DC3D81B29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55CAF-1C3D-44E5-8261-2F48F26E8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39097-DF86-467A-9D55-9E99F345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347E3-A036-4DDE-9D86-7BA2B14C2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113644-6667-429A-933C-74F21BBC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1" y="1632373"/>
            <a:ext cx="2628046" cy="42791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F0FDDEE-63D8-486D-A801-FD55F8F3599C}"/>
              </a:ext>
            </a:extLst>
          </p:cNvPr>
          <p:cNvSpPr/>
          <p:nvPr/>
        </p:nvSpPr>
        <p:spPr>
          <a:xfrm>
            <a:off x="3095473" y="2619463"/>
            <a:ext cx="679580" cy="191068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5E966-5A43-445A-8BFF-AC74EB0C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53" y="303895"/>
            <a:ext cx="5919894" cy="12724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66B12A-BEE7-45C6-817E-93B3CC0FB6EC}"/>
              </a:ext>
            </a:extLst>
          </p:cNvPr>
          <p:cNvSpPr/>
          <p:nvPr/>
        </p:nvSpPr>
        <p:spPr>
          <a:xfrm>
            <a:off x="5865707" y="1632373"/>
            <a:ext cx="262805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Block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8688D-BE72-40D0-A75B-63C1A2DDA640}"/>
              </a:ext>
            </a:extLst>
          </p:cNvPr>
          <p:cNvSpPr/>
          <p:nvPr/>
        </p:nvSpPr>
        <p:spPr>
          <a:xfrm>
            <a:off x="8550487" y="1632373"/>
            <a:ext cx="1629833" cy="2912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예측구간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points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454D14-C0C9-41C5-9411-38E4A1960A1C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7179734" y="1923627"/>
            <a:ext cx="421" cy="26077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06D532-245C-491C-93CA-77C48E6B7F30}"/>
              </a:ext>
            </a:extLst>
          </p:cNvPr>
          <p:cNvSpPr/>
          <p:nvPr/>
        </p:nvSpPr>
        <p:spPr>
          <a:xfrm>
            <a:off x="5865707" y="2296212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FC[ 15 -&gt;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1CF675-31D8-493E-BBDB-558868DBAC79}"/>
              </a:ext>
            </a:extLst>
          </p:cNvPr>
          <p:cNvSpPr/>
          <p:nvPr/>
        </p:nvSpPr>
        <p:spPr>
          <a:xfrm>
            <a:off x="5865707" y="2658885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E0D7E6-F2E1-4A1B-B743-4650EB05D80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179734" y="2536917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CAA381-74C8-49DA-8D5E-48BAF5422404}"/>
              </a:ext>
            </a:extLst>
          </p:cNvPr>
          <p:cNvSpPr/>
          <p:nvPr/>
        </p:nvSpPr>
        <p:spPr>
          <a:xfrm>
            <a:off x="5865707" y="2904120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E2E3C5-0915-4CDB-94CC-016F4B0CBE94}"/>
              </a:ext>
            </a:extLst>
          </p:cNvPr>
          <p:cNvSpPr/>
          <p:nvPr/>
        </p:nvSpPr>
        <p:spPr>
          <a:xfrm>
            <a:off x="5865707" y="3266793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1692DD-57C9-4FA4-B44B-F9AEA21B8B3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179734" y="3144825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E9177B-51A7-4937-A2C2-0BD0D751B922}"/>
              </a:ext>
            </a:extLst>
          </p:cNvPr>
          <p:cNvSpPr/>
          <p:nvPr/>
        </p:nvSpPr>
        <p:spPr>
          <a:xfrm>
            <a:off x="5865707" y="3505254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CEEB56-EE59-418B-BC99-88668BCF0472}"/>
              </a:ext>
            </a:extLst>
          </p:cNvPr>
          <p:cNvSpPr/>
          <p:nvPr/>
        </p:nvSpPr>
        <p:spPr>
          <a:xfrm>
            <a:off x="5865707" y="3867927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441E3D-E6BF-4FC1-98B5-0B4494E96A0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179734" y="3745959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ED28AF8-6EAB-4285-8E01-B19B35E9D80B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7179734" y="2783838"/>
            <a:ext cx="0" cy="1202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A27A1D0-7E32-404E-8F79-336DA2D75DB0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179734" y="3391746"/>
            <a:ext cx="0" cy="1135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A05E12-5E3F-4A08-9597-0C70E5C80A08}"/>
              </a:ext>
            </a:extLst>
          </p:cNvPr>
          <p:cNvSpPr/>
          <p:nvPr/>
        </p:nvSpPr>
        <p:spPr>
          <a:xfrm>
            <a:off x="5865707" y="4114849"/>
            <a:ext cx="2628053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256 ]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FC2A38-F138-4B19-AAFA-EFBAD3EF55A7}"/>
              </a:ext>
            </a:extLst>
          </p:cNvPr>
          <p:cNvSpPr/>
          <p:nvPr/>
        </p:nvSpPr>
        <p:spPr>
          <a:xfrm>
            <a:off x="5865707" y="4477522"/>
            <a:ext cx="2628053" cy="12495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6B21DE-3D56-4C56-8B09-73C192849D5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179734" y="4355554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178B054-8812-4352-B760-9093414EE422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>
            <a:off x="7179734" y="3992880"/>
            <a:ext cx="0" cy="12196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978C18-EAEE-4EBE-B3B6-45C68233D1D9}"/>
              </a:ext>
            </a:extLst>
          </p:cNvPr>
          <p:cNvSpPr/>
          <p:nvPr/>
        </p:nvSpPr>
        <p:spPr>
          <a:xfrm>
            <a:off x="5764107" y="2184400"/>
            <a:ext cx="2832096" cy="25082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왼쪽 중괄호 48">
            <a:extLst>
              <a:ext uri="{FF2B5EF4-FFF2-40B4-BE49-F238E27FC236}">
                <a16:creationId xmlns:a16="http://schemas.microsoft.com/office/drawing/2014/main" id="{C45A71F9-D865-4D40-B59A-55F92403F1F9}"/>
              </a:ext>
            </a:extLst>
          </p:cNvPr>
          <p:cNvSpPr/>
          <p:nvPr/>
        </p:nvSpPr>
        <p:spPr>
          <a:xfrm>
            <a:off x="5434753" y="2184400"/>
            <a:ext cx="158750" cy="2508250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777750-DA54-41FA-8D9F-CDD62680CC6B}"/>
              </a:ext>
            </a:extLst>
          </p:cNvPr>
          <p:cNvSpPr txBox="1"/>
          <p:nvPr/>
        </p:nvSpPr>
        <p:spPr>
          <a:xfrm>
            <a:off x="4451972" y="3167390"/>
            <a:ext cx="826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 Stack</a:t>
            </a:r>
          </a:p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(4 layers)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87AA1BF-33AB-4242-B81B-CD5BA0CEE1B6}"/>
              </a:ext>
            </a:extLst>
          </p:cNvPr>
          <p:cNvCxnSpPr>
            <a:cxnSpLocks/>
            <a:stCxn id="45" idx="2"/>
            <a:endCxn id="70" idx="0"/>
          </p:cNvCxnSpPr>
          <p:nvPr/>
        </p:nvCxnSpPr>
        <p:spPr>
          <a:xfrm flipH="1">
            <a:off x="6096000" y="4692650"/>
            <a:ext cx="1084155" cy="23918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05BED75-F7FE-4598-B9A9-DC9B7B66D66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7180155" y="4692650"/>
            <a:ext cx="1081195" cy="23918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26E715B-BFBE-4370-9CCC-71F510E927DF}"/>
              </a:ext>
            </a:extLst>
          </p:cNvPr>
          <p:cNvSpPr/>
          <p:nvPr/>
        </p:nvSpPr>
        <p:spPr>
          <a:xfrm>
            <a:off x="7519616" y="4931838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0DC7242-7433-4853-8BE7-10689C7C75A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261350" y="5172543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6DB31F7-4043-4E6D-967A-16040F03A3F1}"/>
              </a:ext>
            </a:extLst>
          </p:cNvPr>
          <p:cNvSpPr/>
          <p:nvPr/>
        </p:nvSpPr>
        <p:spPr>
          <a:xfrm>
            <a:off x="5354266" y="4931838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FC[ 256 -&gt; 20 ]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1F8F7CF-5DEE-475C-A1DE-A82D9C612F3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6096000" y="5172543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1139B8-C58F-4D3A-AA3E-4F2B25D27A25}"/>
              </a:ext>
            </a:extLst>
          </p:cNvPr>
          <p:cNvSpPr/>
          <p:nvPr/>
        </p:nvSpPr>
        <p:spPr>
          <a:xfrm>
            <a:off x="5354266" y="5294511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FC[ 20 -&gt; 15 ]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D9F4209-38FD-4534-9033-4B25D0D1C63D}"/>
              </a:ext>
            </a:extLst>
          </p:cNvPr>
          <p:cNvSpPr/>
          <p:nvPr/>
        </p:nvSpPr>
        <p:spPr>
          <a:xfrm>
            <a:off x="7519616" y="5294511"/>
            <a:ext cx="1483467" cy="24070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FC[ 20 -&gt; 5 ]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9D8462-7B74-4052-8CB7-4522AA78D7DE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096000" y="5535216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4246DFF-756E-4BEA-9107-FC21D56B26ED}"/>
              </a:ext>
            </a:extLst>
          </p:cNvPr>
          <p:cNvSpPr txBox="1"/>
          <p:nvPr/>
        </p:nvSpPr>
        <p:spPr>
          <a:xfrm>
            <a:off x="5690567" y="5596200"/>
            <a:ext cx="810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Backcast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85387A-AAC1-4D55-A51F-2DEE154F7CFA}"/>
              </a:ext>
            </a:extLst>
          </p:cNvPr>
          <p:cNvSpPr txBox="1"/>
          <p:nvPr/>
        </p:nvSpPr>
        <p:spPr>
          <a:xfrm>
            <a:off x="7863548" y="5596200"/>
            <a:ext cx="7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Forecast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97E0EF6-4A51-47A9-818D-D6271567F6A0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261350" y="5535216"/>
            <a:ext cx="0" cy="12196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왼쪽 중괄호 96">
            <a:extLst>
              <a:ext uri="{FF2B5EF4-FFF2-40B4-BE49-F238E27FC236}">
                <a16:creationId xmlns:a16="http://schemas.microsoft.com/office/drawing/2014/main" id="{2152CC59-FD34-4C3C-BB8D-6DDB379DE4C6}"/>
              </a:ext>
            </a:extLst>
          </p:cNvPr>
          <p:cNvSpPr/>
          <p:nvPr/>
        </p:nvSpPr>
        <p:spPr>
          <a:xfrm>
            <a:off x="5114440" y="4921830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21F278-98AA-441F-B92F-76A9E386B58D}"/>
              </a:ext>
            </a:extLst>
          </p:cNvPr>
          <p:cNvSpPr txBox="1"/>
          <p:nvPr/>
        </p:nvSpPr>
        <p:spPr>
          <a:xfrm>
            <a:off x="4626143" y="492885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1DD34C-861F-4279-9E93-A649DD60EBA2}"/>
                  </a:ext>
                </a:extLst>
              </p:cNvPr>
              <p:cNvSpPr txBox="1"/>
              <p:nvPr/>
            </p:nvSpPr>
            <p:spPr>
              <a:xfrm>
                <a:off x="4645839" y="5238793"/>
                <a:ext cx="438966" cy="31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1DD34C-861F-4279-9E93-A649DD60E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39" y="5238793"/>
                <a:ext cx="438966" cy="315856"/>
              </a:xfrm>
              <a:prstGeom prst="rect">
                <a:avLst/>
              </a:prstGeom>
              <a:blipFill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왼쪽 중괄호 101">
            <a:extLst>
              <a:ext uri="{FF2B5EF4-FFF2-40B4-BE49-F238E27FC236}">
                <a16:creationId xmlns:a16="http://schemas.microsoft.com/office/drawing/2014/main" id="{53FC63F1-3228-4E2B-8FA7-B6AEBE20A449}"/>
              </a:ext>
            </a:extLst>
          </p:cNvPr>
          <p:cNvSpPr/>
          <p:nvPr/>
        </p:nvSpPr>
        <p:spPr>
          <a:xfrm>
            <a:off x="5114440" y="5275461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 중괄호 103">
            <a:extLst>
              <a:ext uri="{FF2B5EF4-FFF2-40B4-BE49-F238E27FC236}">
                <a16:creationId xmlns:a16="http://schemas.microsoft.com/office/drawing/2014/main" id="{5C1A3899-669C-43BD-8E0F-35BFB1F44C3B}"/>
              </a:ext>
            </a:extLst>
          </p:cNvPr>
          <p:cNvSpPr/>
          <p:nvPr/>
        </p:nvSpPr>
        <p:spPr>
          <a:xfrm flipH="1">
            <a:off x="9121104" y="5294511"/>
            <a:ext cx="158750" cy="254651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394398D-5909-42DA-AFCB-EBEBCA882580}"/>
                  </a:ext>
                </a:extLst>
              </p:cNvPr>
              <p:cNvSpPr txBox="1"/>
              <p:nvPr/>
            </p:nvSpPr>
            <p:spPr>
              <a:xfrm>
                <a:off x="9362838" y="5238793"/>
                <a:ext cx="437877" cy="313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394398D-5909-42DA-AFCB-EBEBCA882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838" y="5238793"/>
                <a:ext cx="437877" cy="313676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77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F3D617A1-C749-4291-BFF0-4ADE0C7F6FA7}"/>
              </a:ext>
            </a:extLst>
          </p:cNvPr>
          <p:cNvGrpSpPr/>
          <p:nvPr/>
        </p:nvGrpSpPr>
        <p:grpSpPr>
          <a:xfrm>
            <a:off x="938081" y="303895"/>
            <a:ext cx="9242239" cy="6250210"/>
            <a:chOff x="938081" y="303895"/>
            <a:chExt cx="9242239" cy="6250210"/>
          </a:xfrm>
        </p:grpSpPr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EC9CFC5-DEB3-457C-8D4E-AFB1B02B8465}"/>
                </a:ext>
              </a:extLst>
            </p:cNvPr>
            <p:cNvSpPr/>
            <p:nvPr/>
          </p:nvSpPr>
          <p:spPr>
            <a:xfrm flipV="1">
              <a:off x="7876707" y="5765807"/>
              <a:ext cx="17626" cy="1938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978C18-EAEE-4EBE-B3B6-45C68233D1D9}"/>
                </a:ext>
              </a:extLst>
            </p:cNvPr>
            <p:cNvSpPr/>
            <p:nvPr/>
          </p:nvSpPr>
          <p:spPr>
            <a:xfrm>
              <a:off x="5763686" y="2184400"/>
              <a:ext cx="2832096" cy="1193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73730-FC6B-4831-BCF8-057444BC6DE4}"/>
                </a:ext>
              </a:extLst>
            </p:cNvPr>
            <p:cNvSpPr/>
            <p:nvPr/>
          </p:nvSpPr>
          <p:spPr>
            <a:xfrm>
              <a:off x="5865286" y="3031602"/>
              <a:ext cx="1197610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185EBD-0980-411D-977C-59923A9C866D}"/>
                </a:ext>
              </a:extLst>
            </p:cNvPr>
            <p:cNvSpPr/>
            <p:nvPr/>
          </p:nvSpPr>
          <p:spPr>
            <a:xfrm>
              <a:off x="7295729" y="3031602"/>
              <a:ext cx="1197610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DF0FDDEE-63D8-486D-A801-FD55F8F3599C}"/>
                </a:ext>
              </a:extLst>
            </p:cNvPr>
            <p:cNvSpPr/>
            <p:nvPr/>
          </p:nvSpPr>
          <p:spPr>
            <a:xfrm rot="5400000">
              <a:off x="6972286" y="2180385"/>
              <a:ext cx="414051" cy="11641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25E966-5A43-445A-8BFF-AC74EB0C8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053" y="303895"/>
              <a:ext cx="5919894" cy="127242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66B12A-BEE7-45C6-817E-93B3CC0FB6EC}"/>
                </a:ext>
              </a:extLst>
            </p:cNvPr>
            <p:cNvSpPr/>
            <p:nvPr/>
          </p:nvSpPr>
          <p:spPr>
            <a:xfrm>
              <a:off x="5865707" y="1632373"/>
              <a:ext cx="2628053" cy="291254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Input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=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15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points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E8688D-BE72-40D0-A75B-63C1A2DDA640}"/>
                </a:ext>
              </a:extLst>
            </p:cNvPr>
            <p:cNvSpPr/>
            <p:nvPr/>
          </p:nvSpPr>
          <p:spPr>
            <a:xfrm>
              <a:off x="8550487" y="1632373"/>
              <a:ext cx="1629833" cy="291254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예측구간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=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points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06D532-245C-491C-93CA-77C48E6B7F30}"/>
                </a:ext>
              </a:extLst>
            </p:cNvPr>
            <p:cNvSpPr/>
            <p:nvPr/>
          </p:nvSpPr>
          <p:spPr>
            <a:xfrm>
              <a:off x="5865286" y="2270812"/>
              <a:ext cx="2628053" cy="2407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FC[ 15 -&gt; 256 ]</a:t>
              </a:r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246DFF-756E-4BEA-9107-FC21D56B26ED}"/>
                </a:ext>
              </a:extLst>
            </p:cNvPr>
            <p:cNvSpPr txBox="1"/>
            <p:nvPr/>
          </p:nvSpPr>
          <p:spPr>
            <a:xfrm>
              <a:off x="5918340" y="3022486"/>
              <a:ext cx="111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Backcast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[15]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85387A-AAC1-4D55-A51F-2DEE154F7CFA}"/>
                </a:ext>
              </a:extLst>
            </p:cNvPr>
            <p:cNvSpPr txBox="1"/>
            <p:nvPr/>
          </p:nvSpPr>
          <p:spPr>
            <a:xfrm>
              <a:off x="7295729" y="3013386"/>
              <a:ext cx="1197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Forecast[5]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51EBD4D-1523-4366-B66B-12B32AEA401C}"/>
                </a:ext>
              </a:extLst>
            </p:cNvPr>
            <p:cNvGrpSpPr/>
            <p:nvPr/>
          </p:nvGrpSpPr>
          <p:grpSpPr>
            <a:xfrm>
              <a:off x="7144783" y="2625365"/>
              <a:ext cx="69056" cy="239130"/>
              <a:chOff x="9477375" y="2904120"/>
              <a:chExt cx="69056" cy="23913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4FDE0DA-D6AA-44D6-A76C-6CBC6E01893F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5773171-BEBA-4B5B-AB4C-CC07F9BEB26B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3A41FB6-D870-49A4-B858-846983737905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FC1C3C3-3B1C-4252-89F3-6267F3B3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081" y="1688284"/>
              <a:ext cx="3076916" cy="4865821"/>
            </a:xfrm>
            <a:prstGeom prst="rect">
              <a:avLst/>
            </a:prstGeom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82B772F-7FE0-4BA8-A6AD-6EDF4BE25BDF}"/>
                </a:ext>
              </a:extLst>
            </p:cNvPr>
            <p:cNvSpPr/>
            <p:nvPr/>
          </p:nvSpPr>
          <p:spPr>
            <a:xfrm>
              <a:off x="5763686" y="3947617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 2</a:t>
              </a:r>
              <a:endPara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907CDA-B761-4793-88EB-4F7E40EAE51D}"/>
                </a:ext>
              </a:extLst>
            </p:cNvPr>
            <p:cNvSpPr/>
            <p:nvPr/>
          </p:nvSpPr>
          <p:spPr>
            <a:xfrm>
              <a:off x="5473707" y="2004907"/>
              <a:ext cx="3854436" cy="4104640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C757E34-A61E-4D1B-BFD9-B167335094E8}"/>
                </a:ext>
              </a:extLst>
            </p:cNvPr>
            <p:cNvCxnSpPr>
              <a:cxnSpLocks/>
              <a:stCxn id="88" idx="2"/>
              <a:endCxn id="42" idx="0"/>
            </p:cNvCxnSpPr>
            <p:nvPr/>
          </p:nvCxnSpPr>
          <p:spPr>
            <a:xfrm>
              <a:off x="6474751" y="3299485"/>
              <a:ext cx="0" cy="147836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AC3E3FF-6F8E-48FB-80B9-6540CAB1D4EB}"/>
                </a:ext>
              </a:extLst>
            </p:cNvPr>
            <p:cNvSpPr/>
            <p:nvPr/>
          </p:nvSpPr>
          <p:spPr>
            <a:xfrm>
              <a:off x="6374304" y="3447321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E23E58B-A2AC-46D1-A58B-FCC763F025C3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79734" y="1923627"/>
              <a:ext cx="0" cy="26077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A72A452-CEE7-42A6-91C5-DBB7ECEC0B25}"/>
                </a:ext>
              </a:extLst>
            </p:cNvPr>
            <p:cNvCxnSpPr>
              <a:cxnSpLocks/>
              <a:stCxn id="79" idx="2"/>
              <a:endCxn id="42" idx="2"/>
            </p:cNvCxnSpPr>
            <p:nvPr/>
          </p:nvCxnSpPr>
          <p:spPr>
            <a:xfrm rot="10800000" flipV="1">
              <a:off x="6374305" y="2062750"/>
              <a:ext cx="777225" cy="1485017"/>
            </a:xfrm>
            <a:prstGeom prst="bentConnector3">
              <a:avLst>
                <a:gd name="adj1" fmla="val 19477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100FAB0-6303-4F44-83DA-1F36EDDBC26A}"/>
                </a:ext>
              </a:extLst>
            </p:cNvPr>
            <p:cNvSpPr/>
            <p:nvPr/>
          </p:nvSpPr>
          <p:spPr>
            <a:xfrm>
              <a:off x="7151529" y="2034810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6730BDE-B23C-4E62-8677-B9BF85EF4742}"/>
                </a:ext>
              </a:extLst>
            </p:cNvPr>
            <p:cNvSpPr/>
            <p:nvPr/>
          </p:nvSpPr>
          <p:spPr>
            <a:xfrm>
              <a:off x="6447805" y="3723349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8906E86D-0BE9-47FE-ABD9-3902224606A7}"/>
                </a:ext>
              </a:extLst>
            </p:cNvPr>
            <p:cNvCxnSpPr>
              <a:cxnSpLocks/>
              <a:stCxn id="81" idx="6"/>
              <a:endCxn id="67" idx="0"/>
            </p:cNvCxnSpPr>
            <p:nvPr/>
          </p:nvCxnSpPr>
          <p:spPr>
            <a:xfrm>
              <a:off x="6503686" y="3751290"/>
              <a:ext cx="676048" cy="196327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ECD0E60-2C29-459A-9E4A-7DC036935130}"/>
                </a:ext>
              </a:extLst>
            </p:cNvPr>
            <p:cNvCxnSpPr>
              <a:cxnSpLocks/>
              <a:stCxn id="42" idx="4"/>
              <a:endCxn id="81" idx="0"/>
            </p:cNvCxnSpPr>
            <p:nvPr/>
          </p:nvCxnSpPr>
          <p:spPr>
            <a:xfrm>
              <a:off x="6474751" y="3648215"/>
              <a:ext cx="995" cy="7513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DD32051E-C8B4-4422-86EB-A09069E9C112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6474751" y="4402667"/>
              <a:ext cx="0" cy="14548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397E579C-8D6F-4B10-8F25-A211EC89F629}"/>
                </a:ext>
              </a:extLst>
            </p:cNvPr>
            <p:cNvSpPr/>
            <p:nvPr/>
          </p:nvSpPr>
          <p:spPr>
            <a:xfrm>
              <a:off x="6374304" y="4548149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2649EAF5-4F8E-4C7B-97F7-3C01DB94CAEB}"/>
                </a:ext>
              </a:extLst>
            </p:cNvPr>
            <p:cNvSpPr/>
            <p:nvPr/>
          </p:nvSpPr>
          <p:spPr>
            <a:xfrm>
              <a:off x="6447805" y="4837726"/>
              <a:ext cx="55881" cy="558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85A63CE9-FD59-4139-8B8B-DF402C3AC7EF}"/>
                </a:ext>
              </a:extLst>
            </p:cNvPr>
            <p:cNvCxnSpPr>
              <a:cxnSpLocks/>
              <a:stCxn id="114" idx="6"/>
              <a:endCxn id="120" idx="6"/>
            </p:cNvCxnSpPr>
            <p:nvPr/>
          </p:nvCxnSpPr>
          <p:spPr>
            <a:xfrm>
              <a:off x="6503686" y="4865667"/>
              <a:ext cx="673081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F4406CE-68C2-49CA-B6CA-A07D94231074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>
              <a:off x="6474751" y="4749043"/>
              <a:ext cx="995" cy="8868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315C5CE3-5A9C-40CE-BDAF-4FEAC91E1476}"/>
                </a:ext>
              </a:extLst>
            </p:cNvPr>
            <p:cNvGrpSpPr/>
            <p:nvPr/>
          </p:nvGrpSpPr>
          <p:grpSpPr>
            <a:xfrm rot="16200000">
              <a:off x="7144017" y="4937168"/>
              <a:ext cx="69056" cy="239130"/>
              <a:chOff x="9477375" y="2904120"/>
              <a:chExt cx="69056" cy="239130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9315A9AE-472A-4441-BBDF-652AAD985197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22B54196-105F-4E02-BA1C-A13A0C3DC41E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D44F053-8418-4795-9298-350869261AA0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5DB987E-98A5-4779-A843-0C89FD074E7B}"/>
                </a:ext>
              </a:extLst>
            </p:cNvPr>
            <p:cNvSpPr/>
            <p:nvPr/>
          </p:nvSpPr>
          <p:spPr>
            <a:xfrm>
              <a:off x="5763686" y="5266315"/>
              <a:ext cx="2832096" cy="516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Block </a:t>
              </a:r>
              <a:r>
                <a:rPr lang="en-US" altLang="ko-KR" sz="1600" b="1" i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</a:t>
              </a:r>
              <a:endParaRPr lang="ko-KR" altLang="en-US" sz="1600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C2EB735B-7E1C-4EB4-A7C8-1FBDBC3E119B}"/>
                </a:ext>
              </a:extLst>
            </p:cNvPr>
            <p:cNvCxnSpPr>
              <a:cxnSpLocks/>
              <a:stCxn id="81" idx="2"/>
              <a:endCxn id="113" idx="2"/>
            </p:cNvCxnSpPr>
            <p:nvPr/>
          </p:nvCxnSpPr>
          <p:spPr>
            <a:xfrm rot="10800000" flipV="1">
              <a:off x="6374305" y="3751290"/>
              <a:ext cx="73501" cy="897306"/>
            </a:xfrm>
            <a:prstGeom prst="bentConnector3">
              <a:avLst>
                <a:gd name="adj1" fmla="val 1102163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2E058120-AC82-4ECE-ACA7-9E78DCD0ACE8}"/>
                </a:ext>
              </a:extLst>
            </p:cNvPr>
            <p:cNvCxnSpPr>
              <a:cxnSpLocks/>
              <a:stCxn id="114" idx="2"/>
              <a:endCxn id="137" idx="6"/>
            </p:cNvCxnSpPr>
            <p:nvPr/>
          </p:nvCxnSpPr>
          <p:spPr>
            <a:xfrm rot="10800000" flipV="1">
              <a:off x="5623533" y="4865667"/>
              <a:ext cx="824273" cy="156538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A965B5E-A8F3-4410-B109-D53B2CAA48F4}"/>
                </a:ext>
              </a:extLst>
            </p:cNvPr>
            <p:cNvGrpSpPr/>
            <p:nvPr/>
          </p:nvGrpSpPr>
          <p:grpSpPr>
            <a:xfrm rot="16200000">
              <a:off x="5590782" y="4937168"/>
              <a:ext cx="69056" cy="239130"/>
              <a:chOff x="9477375" y="2904120"/>
              <a:chExt cx="69056" cy="239130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E42FEE65-40B3-4E4F-80F0-01AC62083836}"/>
                  </a:ext>
                </a:extLst>
              </p:cNvPr>
              <p:cNvSpPr/>
              <p:nvPr/>
            </p:nvSpPr>
            <p:spPr>
              <a:xfrm>
                <a:off x="9477375" y="2904120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C6978E5-B000-4792-8D77-16E5BED83EB0}"/>
                  </a:ext>
                </a:extLst>
              </p:cNvPr>
              <p:cNvSpPr/>
              <p:nvPr/>
            </p:nvSpPr>
            <p:spPr>
              <a:xfrm>
                <a:off x="9477375" y="2987379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C05A203F-065A-450A-8007-0E100A077F7B}"/>
                  </a:ext>
                </a:extLst>
              </p:cNvPr>
              <p:cNvSpPr/>
              <p:nvPr/>
            </p:nvSpPr>
            <p:spPr>
              <a:xfrm>
                <a:off x="9477375" y="3074194"/>
                <a:ext cx="69056" cy="69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6AE04DD-C253-40C1-8928-159E416F7438}"/>
                </a:ext>
              </a:extLst>
            </p:cNvPr>
            <p:cNvSpPr/>
            <p:nvPr/>
          </p:nvSpPr>
          <p:spPr>
            <a:xfrm>
              <a:off x="6374304" y="5859381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33EB9F59-D0A4-4710-96B1-3CB8A6487026}"/>
                </a:ext>
              </a:extLst>
            </p:cNvPr>
            <p:cNvCxnSpPr>
              <a:cxnSpLocks/>
              <a:stCxn id="120" idx="2"/>
              <a:endCxn id="123" idx="0"/>
            </p:cNvCxnSpPr>
            <p:nvPr/>
          </p:nvCxnSpPr>
          <p:spPr>
            <a:xfrm>
              <a:off x="7176767" y="5091261"/>
              <a:ext cx="2967" cy="17505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연결선: 꺾임 156">
              <a:extLst>
                <a:ext uri="{FF2B5EF4-FFF2-40B4-BE49-F238E27FC236}">
                  <a16:creationId xmlns:a16="http://schemas.microsoft.com/office/drawing/2014/main" id="{33942ADE-96BD-4ABF-81D2-A170D8958D7E}"/>
                </a:ext>
              </a:extLst>
            </p:cNvPr>
            <p:cNvCxnSpPr>
              <a:cxnSpLocks/>
              <a:stCxn id="137" idx="2"/>
              <a:endCxn id="146" idx="2"/>
            </p:cNvCxnSpPr>
            <p:nvPr/>
          </p:nvCxnSpPr>
          <p:spPr>
            <a:xfrm rot="16200000" flipH="1">
              <a:off x="5564635" y="5150158"/>
              <a:ext cx="868567" cy="750772"/>
            </a:xfrm>
            <a:prstGeom prst="bentConnector2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991CA34E-02B6-4598-B0CA-AF1FD209BDFB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>
              <a:off x="6474751" y="5729289"/>
              <a:ext cx="0" cy="13009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AD2FA2F9-10E2-45C9-BC0E-74908F05E458}"/>
                </a:ext>
              </a:extLst>
            </p:cNvPr>
            <p:cNvCxnSpPr>
              <a:cxnSpLocks/>
              <a:stCxn id="146" idx="4"/>
            </p:cNvCxnSpPr>
            <p:nvPr/>
          </p:nvCxnSpPr>
          <p:spPr>
            <a:xfrm>
              <a:off x="6474751" y="6060275"/>
              <a:ext cx="0" cy="32020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A3D4DF0-E450-44E1-9E81-30670D06DEAA}"/>
                </a:ext>
              </a:extLst>
            </p:cNvPr>
            <p:cNvSpPr/>
            <p:nvPr/>
          </p:nvSpPr>
          <p:spPr>
            <a:xfrm>
              <a:off x="8998733" y="4459058"/>
              <a:ext cx="200894" cy="200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71" name="연결선: 꺾임 170">
              <a:extLst>
                <a:ext uri="{FF2B5EF4-FFF2-40B4-BE49-F238E27FC236}">
                  <a16:creationId xmlns:a16="http://schemas.microsoft.com/office/drawing/2014/main" id="{43998374-5451-4CA2-B172-DEBCF6F14C50}"/>
                </a:ext>
              </a:extLst>
            </p:cNvPr>
            <p:cNvCxnSpPr>
              <a:cxnSpLocks/>
              <a:stCxn id="89" idx="2"/>
              <a:endCxn id="169" idx="0"/>
            </p:cNvCxnSpPr>
            <p:nvPr/>
          </p:nvCxnSpPr>
          <p:spPr>
            <a:xfrm rot="16200000" flipH="1">
              <a:off x="7912521" y="3272398"/>
              <a:ext cx="1168673" cy="120464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꺾임 174">
              <a:extLst>
                <a:ext uri="{FF2B5EF4-FFF2-40B4-BE49-F238E27FC236}">
                  <a16:creationId xmlns:a16="http://schemas.microsoft.com/office/drawing/2014/main" id="{D4D7297C-5B09-46F5-9571-EF769E598F6B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>
              <a:off x="7894534" y="4463625"/>
              <a:ext cx="1104199" cy="95880"/>
            </a:xfrm>
            <a:prstGeom prst="bentConnector3">
              <a:avLst>
                <a:gd name="adj1" fmla="val 184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꺾임 191">
              <a:extLst>
                <a:ext uri="{FF2B5EF4-FFF2-40B4-BE49-F238E27FC236}">
                  <a16:creationId xmlns:a16="http://schemas.microsoft.com/office/drawing/2014/main" id="{0493E489-82ED-4684-8F2E-DAB4F7E549D2}"/>
                </a:ext>
              </a:extLst>
            </p:cNvPr>
            <p:cNvCxnSpPr>
              <a:cxnSpLocks/>
              <a:stCxn id="196" idx="0"/>
              <a:endCxn id="169" idx="4"/>
            </p:cNvCxnSpPr>
            <p:nvPr/>
          </p:nvCxnSpPr>
          <p:spPr>
            <a:xfrm rot="5400000" flipH="1" flipV="1">
              <a:off x="7929728" y="4615744"/>
              <a:ext cx="1125244" cy="1213660"/>
            </a:xfrm>
            <a:prstGeom prst="bentConnector3">
              <a:avLst>
                <a:gd name="adj1" fmla="val -20316"/>
              </a:avLst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C8FA6D70-2F32-4796-83F1-A1B3DC8F14F2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>
              <a:off x="9199627" y="4559505"/>
              <a:ext cx="278341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화살표: 오른쪽 206">
              <a:extLst>
                <a:ext uri="{FF2B5EF4-FFF2-40B4-BE49-F238E27FC236}">
                  <a16:creationId xmlns:a16="http://schemas.microsoft.com/office/drawing/2014/main" id="{0E46414A-5802-40EB-8CE2-B45FA3618E8D}"/>
                </a:ext>
              </a:extLst>
            </p:cNvPr>
            <p:cNvSpPr/>
            <p:nvPr/>
          </p:nvSpPr>
          <p:spPr>
            <a:xfrm>
              <a:off x="4246094" y="3084119"/>
              <a:ext cx="679580" cy="191068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FF0EAFE-7A88-4CDE-9055-374641A47556}"/>
                </a:ext>
              </a:extLst>
            </p:cNvPr>
            <p:cNvSpPr txBox="1"/>
            <p:nvPr/>
          </p:nvSpPr>
          <p:spPr>
            <a:xfrm>
              <a:off x="6447805" y="6082237"/>
              <a:ext cx="1191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Stack residual</a:t>
              </a:r>
            </a:p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(to next stack)</a:t>
              </a:r>
              <a:endPara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B07C4B7-D90D-403F-B535-1030D664D9E5}"/>
                </a:ext>
              </a:extLst>
            </p:cNvPr>
            <p:cNvSpPr txBox="1"/>
            <p:nvPr/>
          </p:nvSpPr>
          <p:spPr>
            <a:xfrm>
              <a:off x="9324783" y="4592119"/>
              <a:ext cx="765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Stack</a:t>
              </a:r>
            </a:p>
            <a:p>
              <a:pPr algn="ctr"/>
              <a:r>
                <a:rPr lang="en-US" altLang="ko-KR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forecast</a:t>
              </a:r>
              <a:endPara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6FE8B926-1AA1-4BE7-8BF1-4DC4C9F079F5}"/>
                </a:ext>
              </a:extLst>
            </p:cNvPr>
            <p:cNvSpPr/>
            <p:nvPr/>
          </p:nvSpPr>
          <p:spPr>
            <a:xfrm>
              <a:off x="3388187" y="1684109"/>
              <a:ext cx="1282535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0168AC6-1E98-4CDD-B629-48E01F7FAB57}"/>
                </a:ext>
              </a:extLst>
            </p:cNvPr>
            <p:cNvSpPr/>
            <p:nvPr/>
          </p:nvSpPr>
          <p:spPr>
            <a:xfrm>
              <a:off x="3388187" y="5015268"/>
              <a:ext cx="1282535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4078B471-D688-42F4-A74A-32D38DD62225}"/>
                </a:ext>
              </a:extLst>
            </p:cNvPr>
            <p:cNvSpPr/>
            <p:nvPr/>
          </p:nvSpPr>
          <p:spPr>
            <a:xfrm>
              <a:off x="3711925" y="4934082"/>
              <a:ext cx="389286" cy="1272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50114C9-0A7B-456C-84AD-623255EE679D}"/>
                </a:ext>
              </a:extLst>
            </p:cNvPr>
            <p:cNvSpPr/>
            <p:nvPr/>
          </p:nvSpPr>
          <p:spPr>
            <a:xfrm rot="2540408">
              <a:off x="3345707" y="5740040"/>
              <a:ext cx="187247" cy="47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5B0BB10-92BF-4CD5-805F-A203E27C8CCC}"/>
                </a:ext>
              </a:extLst>
            </p:cNvPr>
            <p:cNvSpPr/>
            <p:nvPr/>
          </p:nvSpPr>
          <p:spPr>
            <a:xfrm rot="19491938">
              <a:off x="3326508" y="1866978"/>
              <a:ext cx="187247" cy="47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EA9BDFC-2AC2-4036-A449-BC0B3E056255}"/>
              </a:ext>
            </a:extLst>
          </p:cNvPr>
          <p:cNvSpPr/>
          <p:nvPr/>
        </p:nvSpPr>
        <p:spPr>
          <a:xfrm>
            <a:off x="938081" y="1047750"/>
            <a:ext cx="9242239" cy="114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0911D5-A62A-47C9-8221-321F4C99BFF0}"/>
              </a:ext>
            </a:extLst>
          </p:cNvPr>
          <p:cNvSpPr/>
          <p:nvPr/>
        </p:nvSpPr>
        <p:spPr>
          <a:xfrm>
            <a:off x="5838825" y="1993900"/>
            <a:ext cx="2971800" cy="3765550"/>
          </a:xfrm>
          <a:prstGeom prst="roundRect">
            <a:avLst>
              <a:gd name="adj" fmla="val 10043"/>
            </a:avLst>
          </a:prstGeom>
          <a:solidFill>
            <a:srgbClr val="FFF2CC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054C02-73B1-4C74-88EA-012EEA4BDF37}"/>
              </a:ext>
            </a:extLst>
          </p:cNvPr>
          <p:cNvSpPr/>
          <p:nvPr/>
        </p:nvSpPr>
        <p:spPr>
          <a:xfrm>
            <a:off x="6331671" y="2219338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1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6DBC46-B975-436E-ACC9-DED5082E20B6}"/>
              </a:ext>
            </a:extLst>
          </p:cNvPr>
          <p:cNvSpPr/>
          <p:nvPr/>
        </p:nvSpPr>
        <p:spPr>
          <a:xfrm>
            <a:off x="6331671" y="3141675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1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DD118A-8ACD-452D-B9DD-D9AA6F89FEC2}"/>
              </a:ext>
            </a:extLst>
          </p:cNvPr>
          <p:cNvSpPr/>
          <p:nvPr/>
        </p:nvSpPr>
        <p:spPr>
          <a:xfrm>
            <a:off x="6331671" y="5000638"/>
            <a:ext cx="1411432" cy="574649"/>
          </a:xfrm>
          <a:prstGeom prst="roundRect">
            <a:avLst>
              <a:gd name="adj" fmla="val 7535"/>
            </a:avLst>
          </a:prstGeom>
          <a:solidFill>
            <a:srgbClr val="FBDDB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 </a:t>
            </a:r>
            <a:r>
              <a:rPr lang="en-US" altLang="ko-KR" b="1" i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b="1" i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6881A0-9338-4AD7-943A-7443C6B0686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037387" y="2793987"/>
            <a:ext cx="0" cy="3476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7D5A4E8-CC27-4386-A36F-5F77D5A0A388}"/>
              </a:ext>
            </a:extLst>
          </p:cNvPr>
          <p:cNvGrpSpPr/>
          <p:nvPr/>
        </p:nvGrpSpPr>
        <p:grpSpPr>
          <a:xfrm>
            <a:off x="6917822" y="4254897"/>
            <a:ext cx="239130" cy="69056"/>
            <a:chOff x="5505745" y="5022205"/>
            <a:chExt cx="239130" cy="6905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A7FE224-D7D1-4167-AD83-FB17E772A639}"/>
                </a:ext>
              </a:extLst>
            </p:cNvPr>
            <p:cNvSpPr/>
            <p:nvPr/>
          </p:nvSpPr>
          <p:spPr>
            <a:xfrm rot="16200000">
              <a:off x="5505745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74DB125-DE54-48DE-BBD9-C17ADE3BCCDA}"/>
                </a:ext>
              </a:extLst>
            </p:cNvPr>
            <p:cNvSpPr/>
            <p:nvPr/>
          </p:nvSpPr>
          <p:spPr>
            <a:xfrm rot="16200000">
              <a:off x="5589004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84F5CBF-0BE0-47DA-84FE-4EA959591816}"/>
                </a:ext>
              </a:extLst>
            </p:cNvPr>
            <p:cNvSpPr/>
            <p:nvPr/>
          </p:nvSpPr>
          <p:spPr>
            <a:xfrm rot="16200000">
              <a:off x="5675819" y="5022205"/>
              <a:ext cx="69056" cy="690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DD0D27-DD19-4E8C-8119-3EA6C8F1BC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37387" y="3716324"/>
            <a:ext cx="0" cy="49793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586F79D-572A-46AF-BF5B-16DEA8576AE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037387" y="4384675"/>
            <a:ext cx="0" cy="61596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3D947FC3-10B1-452A-B3A9-F7AFE2164105}"/>
              </a:ext>
            </a:extLst>
          </p:cNvPr>
          <p:cNvSpPr/>
          <p:nvPr/>
        </p:nvSpPr>
        <p:spPr>
          <a:xfrm>
            <a:off x="8389133" y="2401970"/>
            <a:ext cx="200894" cy="2008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2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F7B3A-2402-479D-AEBD-30E2F1F743EB}"/>
              </a:ext>
            </a:extLst>
          </p:cNvPr>
          <p:cNvSpPr txBox="1"/>
          <p:nvPr/>
        </p:nvSpPr>
        <p:spPr>
          <a:xfrm>
            <a:off x="5957332" y="373303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Stack residual</a:t>
            </a:r>
          </a:p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(to next stack)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847F17-A4CB-4312-B7D1-5D170ADB78EF}"/>
              </a:ext>
            </a:extLst>
          </p:cNvPr>
          <p:cNvCxnSpPr>
            <a:cxnSpLocks/>
          </p:cNvCxnSpPr>
          <p:nvPr/>
        </p:nvCxnSpPr>
        <p:spPr>
          <a:xfrm>
            <a:off x="7037387" y="1638300"/>
            <a:ext cx="0" cy="58103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C677D2-9752-45DC-8592-2BBD8BB1245A}"/>
              </a:ext>
            </a:extLst>
          </p:cNvPr>
          <p:cNvSpPr txBox="1"/>
          <p:nvPr/>
        </p:nvSpPr>
        <p:spPr>
          <a:xfrm>
            <a:off x="2619378" y="1522377"/>
            <a:ext cx="4416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Lookback window</a:t>
            </a:r>
          </a:p>
          <a:p>
            <a:pPr algn="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9DFCAAB4-EA98-4218-A428-57C0080A8808}"/>
              </a:ext>
            </a:extLst>
          </p:cNvPr>
          <p:cNvCxnSpPr>
            <a:cxnSpLocks/>
            <a:stCxn id="8" idx="3"/>
            <a:endCxn id="35" idx="4"/>
          </p:cNvCxnSpPr>
          <p:nvPr/>
        </p:nvCxnSpPr>
        <p:spPr>
          <a:xfrm flipV="1">
            <a:off x="7743103" y="2602864"/>
            <a:ext cx="746477" cy="826136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E2BF2FD-5073-4EC7-88C7-AE56B29F7AC3}"/>
              </a:ext>
            </a:extLst>
          </p:cNvPr>
          <p:cNvCxnSpPr>
            <a:cxnSpLocks/>
            <a:stCxn id="9" idx="3"/>
            <a:endCxn id="35" idx="4"/>
          </p:cNvCxnSpPr>
          <p:nvPr/>
        </p:nvCxnSpPr>
        <p:spPr>
          <a:xfrm flipV="1">
            <a:off x="7743103" y="2602864"/>
            <a:ext cx="746477" cy="2685099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137D9FA-B1DB-43E0-8E83-4A3BF0A18378}"/>
              </a:ext>
            </a:extLst>
          </p:cNvPr>
          <p:cNvCxnSpPr>
            <a:cxnSpLocks/>
            <a:stCxn id="7" idx="3"/>
            <a:endCxn id="35" idx="2"/>
          </p:cNvCxnSpPr>
          <p:nvPr/>
        </p:nvCxnSpPr>
        <p:spPr>
          <a:xfrm flipV="1">
            <a:off x="7743103" y="2502417"/>
            <a:ext cx="646030" cy="424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EABADA6-B54A-4A08-B163-FFA1DE408703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489580" y="1638300"/>
            <a:ext cx="0" cy="7636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4B6F494-A769-4C7A-9E0A-7EF2744D6F00}"/>
              </a:ext>
            </a:extLst>
          </p:cNvPr>
          <p:cNvSpPr txBox="1"/>
          <p:nvPr/>
        </p:nvSpPr>
        <p:spPr>
          <a:xfrm>
            <a:off x="8526373" y="1522377"/>
            <a:ext cx="2324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Global forecast</a:t>
            </a:r>
          </a:p>
          <a:p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(model input)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F7E7A27-DF01-43A1-8E43-04FD5F2D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53" y="303895"/>
            <a:ext cx="5919894" cy="12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0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142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jounghee_kim@korea.edu</dc:creator>
  <cp:lastModifiedBy>jounghee_kim@korea.edu</cp:lastModifiedBy>
  <cp:revision>15</cp:revision>
  <dcterms:created xsi:type="dcterms:W3CDTF">2020-09-07T05:48:57Z</dcterms:created>
  <dcterms:modified xsi:type="dcterms:W3CDTF">2020-09-07T13:51:14Z</dcterms:modified>
</cp:coreProperties>
</file>