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6C49C-B468-4A0E-93FA-22D47F1C8FE6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06A34-AD88-463A-AFA5-3355C9D5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876B4-B256-4FD9-B570-A9EF55906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04A01-E98F-4B47-9504-3DDCBF074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65C1B-BDBA-4EAA-B316-7A2E4B40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CA1F6-D97E-463C-8276-56B13652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8F314-2ABE-4C9A-BFA2-971C1157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68355-CE58-4E73-9189-C57D2E1D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25A65-AC38-4DB7-AA86-19B609E48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D693F-FABF-41E3-A40E-7CEA0747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8DBF-4B53-4CBA-8DE1-864FAAEB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D63DF-FEFF-4713-97B9-FEF1B376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8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4503BC-C9AA-42B2-9AF0-FD421F8DB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74923-96A3-40B1-8D85-40843C0B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E0B1-AC29-4BD7-BE35-9013F4BC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7BA09-262B-429E-A587-51EE0360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B099C-9237-4030-8FC9-A59983BF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C8F1F-31AB-4A17-BA8B-EB0E5BC4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7B80-E0F5-4513-A38A-C7AEB18D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B6E25-797F-4BA0-8E97-D7FEBC45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FB9AA-64F0-4C41-BAAE-2148E5A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4DC59-EA80-411B-98E0-ED90773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7CE0B-515A-4CC5-959C-B72763E5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092A1-6D33-4EFD-A8AF-7960D0CA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4CD0C-2D75-4AC8-8B2D-67EE2B38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B7728-52CD-4DC3-BC9B-828CA0F7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9F3F1-61D6-4BEC-ABEF-7D71FA9D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6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8E71A-AD32-4261-AA5F-945EC1A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61B9F-76D6-4158-947F-429804A52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D3ABB-6750-4094-9F4C-330A04B22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F725B-584C-48CF-AE29-74941520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D731D-B0D6-4173-A551-F77309D4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7C896-8E09-4AA4-AE45-3A17ECA6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1D48A-473D-4924-A1F2-BC8E8933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B555D-A37F-4B6C-B5C7-F4356B1E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3F21B5-AEEF-4751-8298-A1FFBD85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33E3E-BE78-459A-9942-6AEA49EE5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52D3D-23B8-4A1A-90B9-8212A7FF1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D905B-D490-417C-AB62-D7ED74CF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A70AB-9FAE-44EF-8795-50113EE3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0837B2-BBA9-4C50-8E58-94E347C6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2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E935E-4229-4633-AE27-C3761407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48C9DF-D76A-4021-9882-30D2E250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A1FBA-C5BA-4203-80DE-7D8EBD69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AAC80-D11A-4F8B-91FA-E5DB982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6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C19A9-7AC4-4990-A870-75B8C781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B948A8-FDEF-48D4-A940-D0DD90A5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1A532-42D5-488F-A298-84E0198E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E9460-1CBC-46EC-9DD3-D434C1E1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074F-69A8-4A32-9243-1CC59E15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C5DDC1-009D-480F-AFA3-06EBBBA38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4A9FC-0FDA-4B7C-84A8-AE6136AD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1140C-4BF0-44E6-8F4A-4508EC2D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EF8A8-7CE4-47BC-B532-22E2563D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3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6DC6-0355-4541-845F-8A12CD07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837E50-7067-4BEC-B319-FFFE395E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F32F9-6B4E-417B-A24F-4ABB675C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8E193-CF1A-4315-951A-CBD9F9B4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0FB06-B725-4CD6-BEB4-A8B54F1D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3252B-5091-4636-A892-7BB9E31F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7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14290-8CAB-414B-AEDD-FF80C0AA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BFA1F-FE5C-4D0F-AF2D-6DF6162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6A67F-5EA9-443F-8C66-A01C67291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60B1-F541-442E-AEA5-6426DBBDF4A2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FDA81-8F2D-45E9-B411-4104D3A59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DCA17-3F63-45C7-977A-7308B7F56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9D85-FFB9-4227-9684-F6D54EA6C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4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CB398AB8-50DD-4C73-8439-AFEF1426F278}"/>
              </a:ext>
            </a:extLst>
          </p:cNvPr>
          <p:cNvSpPr/>
          <p:nvPr/>
        </p:nvSpPr>
        <p:spPr>
          <a:xfrm>
            <a:off x="8451488" y="2418263"/>
            <a:ext cx="835982" cy="213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942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CD08E-0FDB-413C-9505-F98607D9759E}"/>
              </a:ext>
            </a:extLst>
          </p:cNvPr>
          <p:cNvSpPr txBox="1"/>
          <p:nvPr/>
        </p:nvSpPr>
        <p:spPr>
          <a:xfrm>
            <a:off x="733437" y="405813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Raw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D0B308-FAAB-4E06-BE36-208645764338}"/>
              </a:ext>
            </a:extLst>
          </p:cNvPr>
          <p:cNvSpPr txBox="1"/>
          <p:nvPr/>
        </p:nvSpPr>
        <p:spPr>
          <a:xfrm>
            <a:off x="4746447" y="3981165"/>
            <a:ext cx="1246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Vector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87FF3E9-97A9-4258-BD64-E6EBCAD58D17}"/>
              </a:ext>
            </a:extLst>
          </p:cNvPr>
          <p:cNvSpPr/>
          <p:nvPr/>
        </p:nvSpPr>
        <p:spPr>
          <a:xfrm>
            <a:off x="2233199" y="4021522"/>
            <a:ext cx="2597479" cy="381000"/>
          </a:xfrm>
          <a:prstGeom prst="rightArrow">
            <a:avLst>
              <a:gd name="adj1" fmla="val 75925"/>
              <a:gd name="adj2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Extraction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106F041-338A-4699-ACEC-B6C6A715BF23}"/>
              </a:ext>
            </a:extLst>
          </p:cNvPr>
          <p:cNvSpPr/>
          <p:nvPr/>
        </p:nvSpPr>
        <p:spPr>
          <a:xfrm>
            <a:off x="6036419" y="4021522"/>
            <a:ext cx="2104310" cy="381000"/>
          </a:xfrm>
          <a:prstGeom prst="rightArrow">
            <a:avLst>
              <a:gd name="adj1" fmla="val 75925"/>
              <a:gd name="adj2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9E7C1B4-F6F0-4310-99BB-EE643B6289DF}"/>
              </a:ext>
            </a:extLst>
          </p:cNvPr>
          <p:cNvSpPr/>
          <p:nvPr/>
        </p:nvSpPr>
        <p:spPr>
          <a:xfrm>
            <a:off x="4609860" y="2491696"/>
            <a:ext cx="345723" cy="1136225"/>
          </a:xfrm>
          <a:prstGeom prst="rightArrow">
            <a:avLst>
              <a:gd name="adj1" fmla="val 68778"/>
              <a:gd name="adj2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8DC55FE-6CDF-40BB-89F3-2E52E405BC5B}"/>
              </a:ext>
            </a:extLst>
          </p:cNvPr>
          <p:cNvSpPr/>
          <p:nvPr/>
        </p:nvSpPr>
        <p:spPr>
          <a:xfrm>
            <a:off x="2108861" y="2491696"/>
            <a:ext cx="345723" cy="1136225"/>
          </a:xfrm>
          <a:prstGeom prst="rightArrow">
            <a:avLst>
              <a:gd name="adj1" fmla="val 68778"/>
              <a:gd name="adj2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D414BA73-44AD-43B7-B173-5BB4D3D18876}"/>
              </a:ext>
            </a:extLst>
          </p:cNvPr>
          <p:cNvSpPr txBox="1"/>
          <p:nvPr/>
        </p:nvSpPr>
        <p:spPr>
          <a:xfrm>
            <a:off x="3011279" y="1900924"/>
            <a:ext cx="125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Kernel-PCA</a:t>
            </a:r>
            <a:endParaRPr lang="ko-KR" altLang="en-US" sz="16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9" name="화살표: 오른쪽 138">
            <a:extLst>
              <a:ext uri="{FF2B5EF4-FFF2-40B4-BE49-F238E27FC236}">
                <a16:creationId xmlns:a16="http://schemas.microsoft.com/office/drawing/2014/main" id="{CDD94FA5-82B7-4F90-BC07-FED5E1F1F00D}"/>
              </a:ext>
            </a:extLst>
          </p:cNvPr>
          <p:cNvSpPr/>
          <p:nvPr/>
        </p:nvSpPr>
        <p:spPr>
          <a:xfrm>
            <a:off x="5830232" y="2491696"/>
            <a:ext cx="345723" cy="1136225"/>
          </a:xfrm>
          <a:prstGeom prst="rightArrow">
            <a:avLst>
              <a:gd name="adj1" fmla="val 68778"/>
              <a:gd name="adj2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80314BB-3364-4147-91C5-C5D632E3117B}"/>
              </a:ext>
            </a:extLst>
          </p:cNvPr>
          <p:cNvSpPr txBox="1"/>
          <p:nvPr/>
        </p:nvSpPr>
        <p:spPr>
          <a:xfrm>
            <a:off x="6401261" y="190092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Linear-SVM</a:t>
            </a:r>
            <a:endParaRPr lang="ko-KR" altLang="en-US" sz="16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099" name="직선 연결선 4098">
            <a:extLst>
              <a:ext uri="{FF2B5EF4-FFF2-40B4-BE49-F238E27FC236}">
                <a16:creationId xmlns:a16="http://schemas.microsoft.com/office/drawing/2014/main" id="{5CCF1A6C-90D3-4E27-9D8A-3166E6DDA3FE}"/>
              </a:ext>
            </a:extLst>
          </p:cNvPr>
          <p:cNvCxnSpPr>
            <a:cxnSpLocks/>
          </p:cNvCxnSpPr>
          <p:nvPr/>
        </p:nvCxnSpPr>
        <p:spPr>
          <a:xfrm>
            <a:off x="6256847" y="2373123"/>
            <a:ext cx="0" cy="147828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직선 연결선 4099">
            <a:extLst>
              <a:ext uri="{FF2B5EF4-FFF2-40B4-BE49-F238E27FC236}">
                <a16:creationId xmlns:a16="http://schemas.microsoft.com/office/drawing/2014/main" id="{C2574A77-CB93-40E4-9AC7-12B7C7E966B2}"/>
              </a:ext>
            </a:extLst>
          </p:cNvPr>
          <p:cNvCxnSpPr>
            <a:cxnSpLocks/>
          </p:cNvCxnSpPr>
          <p:nvPr/>
        </p:nvCxnSpPr>
        <p:spPr>
          <a:xfrm flipV="1">
            <a:off x="6256847" y="3851405"/>
            <a:ext cx="1649979" cy="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타원 4101">
            <a:extLst>
              <a:ext uri="{FF2B5EF4-FFF2-40B4-BE49-F238E27FC236}">
                <a16:creationId xmlns:a16="http://schemas.microsoft.com/office/drawing/2014/main" id="{4920F576-5E05-4926-8EF4-9EECEAFD5FD8}"/>
              </a:ext>
            </a:extLst>
          </p:cNvPr>
          <p:cNvSpPr/>
          <p:nvPr/>
        </p:nvSpPr>
        <p:spPr>
          <a:xfrm>
            <a:off x="6398137" y="2866856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3" name="타원 4102">
            <a:extLst>
              <a:ext uri="{FF2B5EF4-FFF2-40B4-BE49-F238E27FC236}">
                <a16:creationId xmlns:a16="http://schemas.microsoft.com/office/drawing/2014/main" id="{8D57371E-608A-4067-A016-946C7045D815}"/>
              </a:ext>
            </a:extLst>
          </p:cNvPr>
          <p:cNvSpPr/>
          <p:nvPr/>
        </p:nvSpPr>
        <p:spPr>
          <a:xfrm>
            <a:off x="6553293" y="3594279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4" name="타원 4103">
            <a:extLst>
              <a:ext uri="{FF2B5EF4-FFF2-40B4-BE49-F238E27FC236}">
                <a16:creationId xmlns:a16="http://schemas.microsoft.com/office/drawing/2014/main" id="{F44A93D4-E74F-45F6-96A4-5360B3332D90}"/>
              </a:ext>
            </a:extLst>
          </p:cNvPr>
          <p:cNvSpPr/>
          <p:nvPr/>
        </p:nvSpPr>
        <p:spPr>
          <a:xfrm>
            <a:off x="7399115" y="3206730"/>
            <a:ext cx="152400" cy="152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5" name="타원 4104">
            <a:extLst>
              <a:ext uri="{FF2B5EF4-FFF2-40B4-BE49-F238E27FC236}">
                <a16:creationId xmlns:a16="http://schemas.microsoft.com/office/drawing/2014/main" id="{DBD3CA25-2AEA-4631-B8FC-D7BA9073A76B}"/>
              </a:ext>
            </a:extLst>
          </p:cNvPr>
          <p:cNvSpPr/>
          <p:nvPr/>
        </p:nvSpPr>
        <p:spPr>
          <a:xfrm>
            <a:off x="6661338" y="2922528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6" name="타원 4105">
            <a:extLst>
              <a:ext uri="{FF2B5EF4-FFF2-40B4-BE49-F238E27FC236}">
                <a16:creationId xmlns:a16="http://schemas.microsoft.com/office/drawing/2014/main" id="{5DD7010E-F0A1-4051-9EB5-5F32D1B532C7}"/>
              </a:ext>
            </a:extLst>
          </p:cNvPr>
          <p:cNvSpPr/>
          <p:nvPr/>
        </p:nvSpPr>
        <p:spPr>
          <a:xfrm>
            <a:off x="7085954" y="2507795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7" name="타원 4106">
            <a:extLst>
              <a:ext uri="{FF2B5EF4-FFF2-40B4-BE49-F238E27FC236}">
                <a16:creationId xmlns:a16="http://schemas.microsoft.com/office/drawing/2014/main" id="{472D169F-BDC4-495C-BCCC-7C9CFEC53F5E}"/>
              </a:ext>
            </a:extLst>
          </p:cNvPr>
          <p:cNvSpPr/>
          <p:nvPr/>
        </p:nvSpPr>
        <p:spPr>
          <a:xfrm>
            <a:off x="7488228" y="3641677"/>
            <a:ext cx="152400" cy="152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8" name="타원 4107">
            <a:extLst>
              <a:ext uri="{FF2B5EF4-FFF2-40B4-BE49-F238E27FC236}">
                <a16:creationId xmlns:a16="http://schemas.microsoft.com/office/drawing/2014/main" id="{9FEF9190-B9B1-4DD7-9032-D6E441805CD6}"/>
              </a:ext>
            </a:extLst>
          </p:cNvPr>
          <p:cNvSpPr/>
          <p:nvPr/>
        </p:nvSpPr>
        <p:spPr>
          <a:xfrm>
            <a:off x="7262588" y="3440425"/>
            <a:ext cx="152400" cy="152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9" name="타원 4108">
            <a:extLst>
              <a:ext uri="{FF2B5EF4-FFF2-40B4-BE49-F238E27FC236}">
                <a16:creationId xmlns:a16="http://schemas.microsoft.com/office/drawing/2014/main" id="{2BD5DBFC-E358-4790-B79F-9726173D3936}"/>
              </a:ext>
            </a:extLst>
          </p:cNvPr>
          <p:cNvSpPr/>
          <p:nvPr/>
        </p:nvSpPr>
        <p:spPr>
          <a:xfrm>
            <a:off x="6386240" y="33528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0" name="타원 4109">
            <a:extLst>
              <a:ext uri="{FF2B5EF4-FFF2-40B4-BE49-F238E27FC236}">
                <a16:creationId xmlns:a16="http://schemas.microsoft.com/office/drawing/2014/main" id="{6832C39E-6ABF-4BC0-9800-2B6BCD04DD90}"/>
              </a:ext>
            </a:extLst>
          </p:cNvPr>
          <p:cNvSpPr/>
          <p:nvPr/>
        </p:nvSpPr>
        <p:spPr>
          <a:xfrm>
            <a:off x="6863468" y="333351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11" name="직선 연결선 4110">
            <a:extLst>
              <a:ext uri="{FF2B5EF4-FFF2-40B4-BE49-F238E27FC236}">
                <a16:creationId xmlns:a16="http://schemas.microsoft.com/office/drawing/2014/main" id="{BF9F319A-DE30-410C-A513-E336F0E35703}"/>
              </a:ext>
            </a:extLst>
          </p:cNvPr>
          <p:cNvCxnSpPr>
            <a:cxnSpLocks/>
          </p:cNvCxnSpPr>
          <p:nvPr/>
        </p:nvCxnSpPr>
        <p:spPr>
          <a:xfrm flipH="1">
            <a:off x="6386241" y="2976508"/>
            <a:ext cx="1413662" cy="27156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67AF0B2-910F-49B5-A9E1-67D0D405D8C4}"/>
              </a:ext>
            </a:extLst>
          </p:cNvPr>
          <p:cNvCxnSpPr>
            <a:cxnSpLocks/>
          </p:cNvCxnSpPr>
          <p:nvPr/>
        </p:nvCxnSpPr>
        <p:spPr>
          <a:xfrm flipH="1">
            <a:off x="6386241" y="2893588"/>
            <a:ext cx="1352809" cy="2598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A996B83-2F5C-42C2-98D5-7B57260797C3}"/>
              </a:ext>
            </a:extLst>
          </p:cNvPr>
          <p:cNvCxnSpPr>
            <a:cxnSpLocks/>
          </p:cNvCxnSpPr>
          <p:nvPr/>
        </p:nvCxnSpPr>
        <p:spPr>
          <a:xfrm flipH="1">
            <a:off x="6386241" y="3090573"/>
            <a:ext cx="1413662" cy="2715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6" name="타원 4115">
            <a:extLst>
              <a:ext uri="{FF2B5EF4-FFF2-40B4-BE49-F238E27FC236}">
                <a16:creationId xmlns:a16="http://schemas.microsoft.com/office/drawing/2014/main" id="{BA69D0F3-037F-4FEA-8B78-D7300A4F6678}"/>
              </a:ext>
            </a:extLst>
          </p:cNvPr>
          <p:cNvSpPr/>
          <p:nvPr/>
        </p:nvSpPr>
        <p:spPr>
          <a:xfrm>
            <a:off x="6563133" y="2504214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7" name="타원 4116">
            <a:extLst>
              <a:ext uri="{FF2B5EF4-FFF2-40B4-BE49-F238E27FC236}">
                <a16:creationId xmlns:a16="http://schemas.microsoft.com/office/drawing/2014/main" id="{7D032506-DC69-4E9B-8999-CB5B79B6D741}"/>
              </a:ext>
            </a:extLst>
          </p:cNvPr>
          <p:cNvSpPr/>
          <p:nvPr/>
        </p:nvSpPr>
        <p:spPr>
          <a:xfrm>
            <a:off x="6900952" y="2703393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8" name="타원 4117">
            <a:extLst>
              <a:ext uri="{FF2B5EF4-FFF2-40B4-BE49-F238E27FC236}">
                <a16:creationId xmlns:a16="http://schemas.microsoft.com/office/drawing/2014/main" id="{573A09E3-079B-4600-B1D1-E58B4FB3A6A1}"/>
              </a:ext>
            </a:extLst>
          </p:cNvPr>
          <p:cNvSpPr/>
          <p:nvPr/>
        </p:nvSpPr>
        <p:spPr>
          <a:xfrm>
            <a:off x="6977152" y="3632866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9" name="타원 4118">
            <a:extLst>
              <a:ext uri="{FF2B5EF4-FFF2-40B4-BE49-F238E27FC236}">
                <a16:creationId xmlns:a16="http://schemas.microsoft.com/office/drawing/2014/main" id="{7A8A9C7C-2937-4F1C-B0E8-2FD1FD6D1E4E}"/>
              </a:ext>
            </a:extLst>
          </p:cNvPr>
          <p:cNvSpPr/>
          <p:nvPr/>
        </p:nvSpPr>
        <p:spPr>
          <a:xfrm>
            <a:off x="7399115" y="2680312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D468507-D505-4793-B4C3-A66817628746}"/>
              </a:ext>
            </a:extLst>
          </p:cNvPr>
          <p:cNvSpPr txBox="1"/>
          <p:nvPr/>
        </p:nvSpPr>
        <p:spPr>
          <a:xfrm>
            <a:off x="8210439" y="4088887"/>
            <a:ext cx="124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Score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21" name="타원 4120">
            <a:extLst>
              <a:ext uri="{FF2B5EF4-FFF2-40B4-BE49-F238E27FC236}">
                <a16:creationId xmlns:a16="http://schemas.microsoft.com/office/drawing/2014/main" id="{477B9630-2817-463D-9B45-48BB18A1801B}"/>
              </a:ext>
            </a:extLst>
          </p:cNvPr>
          <p:cNvSpPr/>
          <p:nvPr/>
        </p:nvSpPr>
        <p:spPr>
          <a:xfrm>
            <a:off x="7723703" y="3418695"/>
            <a:ext cx="152400" cy="152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5" name="타원 4124">
            <a:extLst>
              <a:ext uri="{FF2B5EF4-FFF2-40B4-BE49-F238E27FC236}">
                <a16:creationId xmlns:a16="http://schemas.microsoft.com/office/drawing/2014/main" id="{664B93A9-619A-4B6F-88C4-2F36FED75445}"/>
              </a:ext>
            </a:extLst>
          </p:cNvPr>
          <p:cNvSpPr/>
          <p:nvPr/>
        </p:nvSpPr>
        <p:spPr>
          <a:xfrm>
            <a:off x="7608775" y="2395235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696E162-8C3C-4219-BEE2-B96302662C98}"/>
              </a:ext>
            </a:extLst>
          </p:cNvPr>
          <p:cNvSpPr txBox="1"/>
          <p:nvPr/>
        </p:nvSpPr>
        <p:spPr>
          <a:xfrm>
            <a:off x="9514113" y="1900924"/>
            <a:ext cx="1634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Neural Network</a:t>
            </a:r>
            <a:endParaRPr lang="ko-KR" altLang="en-US" sz="16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0" name="화살표: 오른쪽 189">
            <a:extLst>
              <a:ext uri="{FF2B5EF4-FFF2-40B4-BE49-F238E27FC236}">
                <a16:creationId xmlns:a16="http://schemas.microsoft.com/office/drawing/2014/main" id="{E487474C-0405-4F41-9F1D-41CD3FE17ED0}"/>
              </a:ext>
            </a:extLst>
          </p:cNvPr>
          <p:cNvSpPr/>
          <p:nvPr/>
        </p:nvSpPr>
        <p:spPr>
          <a:xfrm>
            <a:off x="9561410" y="4021522"/>
            <a:ext cx="1497670" cy="381000"/>
          </a:xfrm>
          <a:prstGeom prst="rightArrow">
            <a:avLst>
              <a:gd name="adj1" fmla="val 75925"/>
              <a:gd name="adj2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Normalization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1" name="화살표: 오른쪽 190">
            <a:extLst>
              <a:ext uri="{FF2B5EF4-FFF2-40B4-BE49-F238E27FC236}">
                <a16:creationId xmlns:a16="http://schemas.microsoft.com/office/drawing/2014/main" id="{544CD3BE-0F74-4B28-8336-749F691E0CF4}"/>
              </a:ext>
            </a:extLst>
          </p:cNvPr>
          <p:cNvSpPr/>
          <p:nvPr/>
        </p:nvSpPr>
        <p:spPr>
          <a:xfrm>
            <a:off x="7992803" y="2491696"/>
            <a:ext cx="345723" cy="1136225"/>
          </a:xfrm>
          <a:prstGeom prst="rightArrow">
            <a:avLst>
              <a:gd name="adj1" fmla="val 68778"/>
              <a:gd name="adj2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TextBox 4125">
            <a:extLst>
              <a:ext uri="{FF2B5EF4-FFF2-40B4-BE49-F238E27FC236}">
                <a16:creationId xmlns:a16="http://schemas.microsoft.com/office/drawing/2014/main" id="{BD88FE62-A123-4E03-9027-849256689174}"/>
              </a:ext>
            </a:extLst>
          </p:cNvPr>
          <p:cNvSpPr txBox="1"/>
          <p:nvPr/>
        </p:nvSpPr>
        <p:spPr>
          <a:xfrm>
            <a:off x="8350876" y="2161117"/>
            <a:ext cx="106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Class1 score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8191C62-433E-43C8-8C4B-634CCC4AFC6E}"/>
              </a:ext>
            </a:extLst>
          </p:cNvPr>
          <p:cNvSpPr/>
          <p:nvPr/>
        </p:nvSpPr>
        <p:spPr>
          <a:xfrm>
            <a:off x="8451489" y="3013979"/>
            <a:ext cx="473992" cy="213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521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722C0F3-DA0E-40B5-88BD-B821812A596B}"/>
              </a:ext>
            </a:extLst>
          </p:cNvPr>
          <p:cNvSpPr/>
          <p:nvPr/>
        </p:nvSpPr>
        <p:spPr>
          <a:xfrm>
            <a:off x="8451488" y="3592825"/>
            <a:ext cx="643325" cy="213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777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BDFF44F-591F-4A76-8BE7-3B19AF2E3371}"/>
              </a:ext>
            </a:extLst>
          </p:cNvPr>
          <p:cNvSpPr txBox="1"/>
          <p:nvPr/>
        </p:nvSpPr>
        <p:spPr>
          <a:xfrm>
            <a:off x="8350876" y="2733918"/>
            <a:ext cx="106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Class2 score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7F04BFA-09B6-49A7-8EA0-866AF2713986}"/>
              </a:ext>
            </a:extLst>
          </p:cNvPr>
          <p:cNvSpPr txBox="1"/>
          <p:nvPr/>
        </p:nvSpPr>
        <p:spPr>
          <a:xfrm>
            <a:off x="8350876" y="3319811"/>
            <a:ext cx="106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Class3 score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33" name="정육면체 4132">
            <a:extLst>
              <a:ext uri="{FF2B5EF4-FFF2-40B4-BE49-F238E27FC236}">
                <a16:creationId xmlns:a16="http://schemas.microsoft.com/office/drawing/2014/main" id="{0F7C461A-6768-4E2C-AF10-ED487056CDDD}"/>
              </a:ext>
            </a:extLst>
          </p:cNvPr>
          <p:cNvSpPr/>
          <p:nvPr/>
        </p:nvSpPr>
        <p:spPr>
          <a:xfrm>
            <a:off x="9537326" y="2404726"/>
            <a:ext cx="807856" cy="1495531"/>
          </a:xfrm>
          <a:prstGeom prst="cube">
            <a:avLst>
              <a:gd name="adj" fmla="val 487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E5BA2602-0D3A-472B-ADAE-D8821E7ED6FC}"/>
              </a:ext>
            </a:extLst>
          </p:cNvPr>
          <p:cNvSpPr/>
          <p:nvPr/>
        </p:nvSpPr>
        <p:spPr>
          <a:xfrm>
            <a:off x="10240997" y="2404726"/>
            <a:ext cx="807856" cy="1495531"/>
          </a:xfrm>
          <a:prstGeom prst="cube">
            <a:avLst>
              <a:gd name="adj" fmla="val 487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34" name="TextBox 4133">
            <a:extLst>
              <a:ext uri="{FF2B5EF4-FFF2-40B4-BE49-F238E27FC236}">
                <a16:creationId xmlns:a16="http://schemas.microsoft.com/office/drawing/2014/main" id="{6CACCBF5-5F4B-4953-B09F-6CE5EB3EAD4C}"/>
              </a:ext>
            </a:extLst>
          </p:cNvPr>
          <p:cNvSpPr txBox="1"/>
          <p:nvPr/>
        </p:nvSpPr>
        <p:spPr>
          <a:xfrm>
            <a:off x="9528683" y="2805342"/>
            <a:ext cx="400110" cy="1094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Linear Layer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518FFBE-401D-40AE-AF2A-F7269719C6D8}"/>
              </a:ext>
            </a:extLst>
          </p:cNvPr>
          <p:cNvSpPr txBox="1"/>
          <p:nvPr/>
        </p:nvSpPr>
        <p:spPr>
          <a:xfrm>
            <a:off x="10240540" y="2805342"/>
            <a:ext cx="400110" cy="1094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Linear Layer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EAC6A2E-B321-41C8-8948-EE7D3B90ADBC}"/>
              </a:ext>
            </a:extLst>
          </p:cNvPr>
          <p:cNvSpPr txBox="1"/>
          <p:nvPr/>
        </p:nvSpPr>
        <p:spPr>
          <a:xfrm>
            <a:off x="11001871" y="4088887"/>
            <a:ext cx="100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35" name="타원 4134">
            <a:extLst>
              <a:ext uri="{FF2B5EF4-FFF2-40B4-BE49-F238E27FC236}">
                <a16:creationId xmlns:a16="http://schemas.microsoft.com/office/drawing/2014/main" id="{4849A804-DCC2-4CF5-9383-3DC6966B35B7}"/>
              </a:ext>
            </a:extLst>
          </p:cNvPr>
          <p:cNvSpPr/>
          <p:nvPr/>
        </p:nvSpPr>
        <p:spPr>
          <a:xfrm>
            <a:off x="11344321" y="3470708"/>
            <a:ext cx="352767" cy="3527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5492A0D3-5AF8-4720-8032-79DF38B77582}"/>
              </a:ext>
            </a:extLst>
          </p:cNvPr>
          <p:cNvSpPr/>
          <p:nvPr/>
        </p:nvSpPr>
        <p:spPr>
          <a:xfrm>
            <a:off x="11344321" y="2851802"/>
            <a:ext cx="352767" cy="3527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AFC8D0C3-C9C4-4D6E-B13A-0D01151D5DB6}"/>
              </a:ext>
            </a:extLst>
          </p:cNvPr>
          <p:cNvSpPr/>
          <p:nvPr/>
        </p:nvSpPr>
        <p:spPr>
          <a:xfrm>
            <a:off x="11344321" y="2232897"/>
            <a:ext cx="352767" cy="3527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F7C91C-255E-4706-935D-137A8402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25" y="2197399"/>
            <a:ext cx="2077777" cy="187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1DBFC06-826E-4748-9CF8-DF946EAD6CE8}"/>
              </a:ext>
            </a:extLst>
          </p:cNvPr>
          <p:cNvGrpSpPr/>
          <p:nvPr/>
        </p:nvGrpSpPr>
        <p:grpSpPr>
          <a:xfrm>
            <a:off x="5066690" y="2443576"/>
            <a:ext cx="590798" cy="1131580"/>
            <a:chOff x="4136580" y="2443576"/>
            <a:chExt cx="590798" cy="1131580"/>
          </a:xfrm>
        </p:grpSpPr>
        <p:grpSp>
          <p:nvGrpSpPr>
            <p:cNvPr id="4096" name="그룹 4095">
              <a:extLst>
                <a:ext uri="{FF2B5EF4-FFF2-40B4-BE49-F238E27FC236}">
                  <a16:creationId xmlns:a16="http://schemas.microsoft.com/office/drawing/2014/main" id="{310202CA-45D2-4DA6-B4F6-4B8F6A398356}"/>
                </a:ext>
              </a:extLst>
            </p:cNvPr>
            <p:cNvGrpSpPr/>
            <p:nvPr/>
          </p:nvGrpSpPr>
          <p:grpSpPr>
            <a:xfrm>
              <a:off x="4136580" y="2443576"/>
              <a:ext cx="590798" cy="336403"/>
              <a:chOff x="7404879" y="2220723"/>
              <a:chExt cx="590798" cy="336403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F960FBC-FD54-4E9A-859E-7A96CB1AC7D7}"/>
                  </a:ext>
                </a:extLst>
              </p:cNvPr>
              <p:cNvSpPr/>
              <p:nvPr/>
            </p:nvSpPr>
            <p:spPr>
              <a:xfrm>
                <a:off x="7404879" y="240472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1B3D3E14-0F2F-4B67-B4E4-84DE951526BC}"/>
                  </a:ext>
                </a:extLst>
              </p:cNvPr>
              <p:cNvSpPr/>
              <p:nvPr/>
            </p:nvSpPr>
            <p:spPr>
              <a:xfrm>
                <a:off x="7404879" y="2220723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3E6677F0-058A-4AD4-9B69-09596D089FE6}"/>
                  </a:ext>
                </a:extLst>
              </p:cNvPr>
              <p:cNvSpPr/>
              <p:nvPr/>
            </p:nvSpPr>
            <p:spPr>
              <a:xfrm>
                <a:off x="7617632" y="240472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35BEA02-FE73-42D3-A168-FFDD3324A955}"/>
                  </a:ext>
                </a:extLst>
              </p:cNvPr>
              <p:cNvSpPr/>
              <p:nvPr/>
            </p:nvSpPr>
            <p:spPr>
              <a:xfrm>
                <a:off x="7617632" y="2220723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B798694B-C428-4014-A02D-D6C8BD3EFEB9}"/>
                  </a:ext>
                </a:extLst>
              </p:cNvPr>
              <p:cNvSpPr/>
              <p:nvPr/>
            </p:nvSpPr>
            <p:spPr>
              <a:xfrm>
                <a:off x="7843277" y="240472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37CDB33A-72AF-40EF-B899-B72D26610707}"/>
                  </a:ext>
                </a:extLst>
              </p:cNvPr>
              <p:cNvSpPr/>
              <p:nvPr/>
            </p:nvSpPr>
            <p:spPr>
              <a:xfrm>
                <a:off x="7843277" y="2220723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04C0F4B-9DB9-4504-A5A8-A0B6B5345276}"/>
                </a:ext>
              </a:extLst>
            </p:cNvPr>
            <p:cNvGrpSpPr/>
            <p:nvPr/>
          </p:nvGrpSpPr>
          <p:grpSpPr>
            <a:xfrm>
              <a:off x="4136580" y="2836923"/>
              <a:ext cx="590798" cy="336403"/>
              <a:chOff x="7404879" y="2220723"/>
              <a:chExt cx="590798" cy="336403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B2F94CCF-D383-4E26-B751-8023C5F63B7D}"/>
                  </a:ext>
                </a:extLst>
              </p:cNvPr>
              <p:cNvSpPr/>
              <p:nvPr/>
            </p:nvSpPr>
            <p:spPr>
              <a:xfrm>
                <a:off x="7404879" y="240472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BB2867F-5CA4-41E3-9F58-6E6516625BFF}"/>
                  </a:ext>
                </a:extLst>
              </p:cNvPr>
              <p:cNvSpPr/>
              <p:nvPr/>
            </p:nvSpPr>
            <p:spPr>
              <a:xfrm>
                <a:off x="7404879" y="2220723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D91BBFC-5CD9-43D0-B5C5-652CB205671C}"/>
                  </a:ext>
                </a:extLst>
              </p:cNvPr>
              <p:cNvSpPr/>
              <p:nvPr/>
            </p:nvSpPr>
            <p:spPr>
              <a:xfrm>
                <a:off x="7617632" y="240472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4188A97-3F77-487A-BFF0-47ECF28B848D}"/>
                  </a:ext>
                </a:extLst>
              </p:cNvPr>
              <p:cNvSpPr/>
              <p:nvPr/>
            </p:nvSpPr>
            <p:spPr>
              <a:xfrm>
                <a:off x="7617632" y="2220723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0BD5B778-6646-46AB-B75B-67D68FBA4F4C}"/>
                  </a:ext>
                </a:extLst>
              </p:cNvPr>
              <p:cNvSpPr/>
              <p:nvPr/>
            </p:nvSpPr>
            <p:spPr>
              <a:xfrm>
                <a:off x="7843277" y="240472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BA67F6D-BE19-45A0-9D9E-80E1E1AD6E5F}"/>
                  </a:ext>
                </a:extLst>
              </p:cNvPr>
              <p:cNvSpPr/>
              <p:nvPr/>
            </p:nvSpPr>
            <p:spPr>
              <a:xfrm>
                <a:off x="7843277" y="2220723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FEC4C8C-88B1-4E5A-AD0E-ED83EBADA28D}"/>
                </a:ext>
              </a:extLst>
            </p:cNvPr>
            <p:cNvGrpSpPr/>
            <p:nvPr/>
          </p:nvGrpSpPr>
          <p:grpSpPr>
            <a:xfrm>
              <a:off x="4136580" y="3238753"/>
              <a:ext cx="590798" cy="336403"/>
              <a:chOff x="7404879" y="2220723"/>
              <a:chExt cx="590798" cy="336403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B2CA5D2-D78E-422B-9987-EA4A96823194}"/>
                  </a:ext>
                </a:extLst>
              </p:cNvPr>
              <p:cNvSpPr/>
              <p:nvPr/>
            </p:nvSpPr>
            <p:spPr>
              <a:xfrm>
                <a:off x="7404879" y="240472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41F3C9BD-E909-4892-9530-1F85CC6566D5}"/>
                  </a:ext>
                </a:extLst>
              </p:cNvPr>
              <p:cNvSpPr/>
              <p:nvPr/>
            </p:nvSpPr>
            <p:spPr>
              <a:xfrm>
                <a:off x="7404879" y="2220723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7C84322E-8429-4D9E-93F1-68312F282F07}"/>
                  </a:ext>
                </a:extLst>
              </p:cNvPr>
              <p:cNvSpPr/>
              <p:nvPr/>
            </p:nvSpPr>
            <p:spPr>
              <a:xfrm>
                <a:off x="7617632" y="240472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D807909-4B61-4A9C-BD85-539EB4F79AF4}"/>
                  </a:ext>
                </a:extLst>
              </p:cNvPr>
              <p:cNvSpPr/>
              <p:nvPr/>
            </p:nvSpPr>
            <p:spPr>
              <a:xfrm>
                <a:off x="7617632" y="2220723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437AC3-1525-4338-81A2-7D4373685B8D}"/>
                  </a:ext>
                </a:extLst>
              </p:cNvPr>
              <p:cNvSpPr/>
              <p:nvPr/>
            </p:nvSpPr>
            <p:spPr>
              <a:xfrm>
                <a:off x="7843277" y="2404726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DFAEABD8-C389-4346-AC2E-B74D06351620}"/>
                  </a:ext>
                </a:extLst>
              </p:cNvPr>
              <p:cNvSpPr/>
              <p:nvPr/>
            </p:nvSpPr>
            <p:spPr>
              <a:xfrm>
                <a:off x="7843277" y="2220723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아이유 피포페인팅 (@IU___lover) | Twitter">
            <a:extLst>
              <a:ext uri="{FF2B5EF4-FFF2-40B4-BE49-F238E27FC236}">
                <a16:creationId xmlns:a16="http://schemas.microsoft.com/office/drawing/2014/main" id="{34C4E750-3FD3-4C0E-A9FC-46FCC2A3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7" y="2395235"/>
            <a:ext cx="1152483" cy="14410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2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10AF87-2A9E-45AA-8750-C6D1B27B2F8E}"/>
              </a:ext>
            </a:extLst>
          </p:cNvPr>
          <p:cNvGrpSpPr/>
          <p:nvPr/>
        </p:nvGrpSpPr>
        <p:grpSpPr>
          <a:xfrm>
            <a:off x="3020907" y="4214565"/>
            <a:ext cx="608753" cy="594501"/>
            <a:chOff x="1740747" y="3102187"/>
            <a:chExt cx="2025226" cy="197781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ADC01AE-EDF8-4DB7-B9E5-93FE7EFE25EB}"/>
                </a:ext>
              </a:extLst>
            </p:cNvPr>
            <p:cNvSpPr/>
            <p:nvPr/>
          </p:nvSpPr>
          <p:spPr>
            <a:xfrm>
              <a:off x="1740747" y="3102187"/>
              <a:ext cx="2025226" cy="1977813"/>
            </a:xfrm>
            <a:prstGeom prst="roundRect">
              <a:avLst>
                <a:gd name="adj" fmla="val 5630"/>
              </a:avLst>
            </a:prstGeom>
            <a:solidFill>
              <a:schemeClr val="tx2">
                <a:lumMod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0D6A67-3196-4CCE-B9A7-99B4DAED2154}"/>
                </a:ext>
              </a:extLst>
            </p:cNvPr>
            <p:cNvSpPr/>
            <p:nvPr/>
          </p:nvSpPr>
          <p:spPr>
            <a:xfrm>
              <a:off x="1740747" y="3362325"/>
              <a:ext cx="2025226" cy="17176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89159C8-D058-476B-A503-7A4FFCA3CF8D}"/>
                </a:ext>
              </a:extLst>
            </p:cNvPr>
            <p:cNvSpPr/>
            <p:nvPr/>
          </p:nvSpPr>
          <p:spPr>
            <a:xfrm>
              <a:off x="1822293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6B292A5-5C91-4F30-830C-FFC43BE7687D}"/>
                </a:ext>
              </a:extLst>
            </p:cNvPr>
            <p:cNvSpPr/>
            <p:nvPr/>
          </p:nvSpPr>
          <p:spPr>
            <a:xfrm>
              <a:off x="1948446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7C7D83-738E-4449-B2DD-47169E006A5A}"/>
                </a:ext>
              </a:extLst>
            </p:cNvPr>
            <p:cNvSpPr/>
            <p:nvPr/>
          </p:nvSpPr>
          <p:spPr>
            <a:xfrm>
              <a:off x="2074599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1E7C5B3-F55D-4AC8-9CB1-A1F8250BC1F6}"/>
                </a:ext>
              </a:extLst>
            </p:cNvPr>
            <p:cNvSpPr/>
            <p:nvPr/>
          </p:nvSpPr>
          <p:spPr>
            <a:xfrm>
              <a:off x="1997894" y="3637797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574D26-7C8F-4D46-A771-B12D58B40568}"/>
                </a:ext>
              </a:extLst>
            </p:cNvPr>
            <p:cNvSpPr/>
            <p:nvPr/>
          </p:nvSpPr>
          <p:spPr>
            <a:xfrm>
              <a:off x="2546990" y="3662449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6EC0875-6162-43AC-9377-3C29213A6460}"/>
                </a:ext>
              </a:extLst>
            </p:cNvPr>
            <p:cNvSpPr/>
            <p:nvPr/>
          </p:nvSpPr>
          <p:spPr>
            <a:xfrm>
              <a:off x="2074599" y="4187891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E1AB40DF-3F50-4A75-86D2-20343645A264}"/>
                </a:ext>
              </a:extLst>
            </p:cNvPr>
            <p:cNvSpPr/>
            <p:nvPr/>
          </p:nvSpPr>
          <p:spPr>
            <a:xfrm>
              <a:off x="3242000" y="4048826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044A84F9-E191-4F72-A288-0D393E26B1C1}"/>
                </a:ext>
              </a:extLst>
            </p:cNvPr>
            <p:cNvSpPr/>
            <p:nvPr/>
          </p:nvSpPr>
          <p:spPr>
            <a:xfrm>
              <a:off x="3059239" y="4465955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61139B8F-45E8-4F82-8FAA-962F61B102C3}"/>
                </a:ext>
              </a:extLst>
            </p:cNvPr>
            <p:cNvSpPr/>
            <p:nvPr/>
          </p:nvSpPr>
          <p:spPr>
            <a:xfrm>
              <a:off x="2547711" y="4613976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CDE2291-EA5E-44FE-92A7-BD130C89C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4599" y="3653125"/>
              <a:ext cx="1307911" cy="12698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4E9E233-BB23-4BC5-9736-297812C8DA1B}"/>
              </a:ext>
            </a:extLst>
          </p:cNvPr>
          <p:cNvGrpSpPr/>
          <p:nvPr/>
        </p:nvGrpSpPr>
        <p:grpSpPr>
          <a:xfrm>
            <a:off x="3881120" y="4214565"/>
            <a:ext cx="608753" cy="594501"/>
            <a:chOff x="1740747" y="3102187"/>
            <a:chExt cx="2025226" cy="1977813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F40A613-4EB9-4B75-88CB-3E1E47722E4E}"/>
                </a:ext>
              </a:extLst>
            </p:cNvPr>
            <p:cNvSpPr/>
            <p:nvPr/>
          </p:nvSpPr>
          <p:spPr>
            <a:xfrm>
              <a:off x="1740747" y="3102187"/>
              <a:ext cx="2025226" cy="1977813"/>
            </a:xfrm>
            <a:prstGeom prst="roundRect">
              <a:avLst>
                <a:gd name="adj" fmla="val 5630"/>
              </a:avLst>
            </a:prstGeom>
            <a:solidFill>
              <a:schemeClr val="tx2">
                <a:lumMod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546EDF-9D8B-45B8-B51F-CA4EBFDE9C39}"/>
                </a:ext>
              </a:extLst>
            </p:cNvPr>
            <p:cNvSpPr/>
            <p:nvPr/>
          </p:nvSpPr>
          <p:spPr>
            <a:xfrm>
              <a:off x="1740747" y="3362325"/>
              <a:ext cx="2025226" cy="17176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7E5F371-D5FE-4D12-A2A4-372042E2606F}"/>
                </a:ext>
              </a:extLst>
            </p:cNvPr>
            <p:cNvSpPr/>
            <p:nvPr/>
          </p:nvSpPr>
          <p:spPr>
            <a:xfrm>
              <a:off x="1822293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9C5D40-644A-4BA7-B5C4-E23CE26968E0}"/>
                </a:ext>
              </a:extLst>
            </p:cNvPr>
            <p:cNvSpPr/>
            <p:nvPr/>
          </p:nvSpPr>
          <p:spPr>
            <a:xfrm>
              <a:off x="1948446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E1CA34-6DC5-4A1E-810A-753D4C9572DA}"/>
                </a:ext>
              </a:extLst>
            </p:cNvPr>
            <p:cNvSpPr/>
            <p:nvPr/>
          </p:nvSpPr>
          <p:spPr>
            <a:xfrm>
              <a:off x="2074599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1D853D-C91C-41F6-8BFA-AEE1CEB44739}"/>
                </a:ext>
              </a:extLst>
            </p:cNvPr>
            <p:cNvSpPr/>
            <p:nvPr/>
          </p:nvSpPr>
          <p:spPr>
            <a:xfrm>
              <a:off x="1997894" y="3637797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818A60A-A80C-4C12-B545-5594D4FBECD1}"/>
                </a:ext>
              </a:extLst>
            </p:cNvPr>
            <p:cNvSpPr/>
            <p:nvPr/>
          </p:nvSpPr>
          <p:spPr>
            <a:xfrm>
              <a:off x="2546990" y="3662449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F109CB4-E6CC-4205-95C5-6B94FF712123}"/>
                </a:ext>
              </a:extLst>
            </p:cNvPr>
            <p:cNvSpPr/>
            <p:nvPr/>
          </p:nvSpPr>
          <p:spPr>
            <a:xfrm>
              <a:off x="2074599" y="4187891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8AB545A6-4485-4DBB-816A-D28B030489C3}"/>
                </a:ext>
              </a:extLst>
            </p:cNvPr>
            <p:cNvSpPr/>
            <p:nvPr/>
          </p:nvSpPr>
          <p:spPr>
            <a:xfrm>
              <a:off x="3242000" y="4048826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54CDE10D-9B1D-4199-978B-BA8FF659FB1A}"/>
                </a:ext>
              </a:extLst>
            </p:cNvPr>
            <p:cNvSpPr/>
            <p:nvPr/>
          </p:nvSpPr>
          <p:spPr>
            <a:xfrm>
              <a:off x="3059239" y="4465955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4163CDB3-FEB3-4CE5-9DF5-E5B135EECF79}"/>
                </a:ext>
              </a:extLst>
            </p:cNvPr>
            <p:cNvSpPr/>
            <p:nvPr/>
          </p:nvSpPr>
          <p:spPr>
            <a:xfrm>
              <a:off x="2547711" y="4613976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882B951-7041-46B8-956F-C4BEB47BF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4599" y="3653125"/>
              <a:ext cx="1307911" cy="12698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1611882-A06C-4BAB-801A-68DF8DD1E042}"/>
              </a:ext>
            </a:extLst>
          </p:cNvPr>
          <p:cNvGrpSpPr/>
          <p:nvPr/>
        </p:nvGrpSpPr>
        <p:grpSpPr>
          <a:xfrm>
            <a:off x="4761654" y="4214565"/>
            <a:ext cx="608753" cy="594501"/>
            <a:chOff x="1740747" y="3102187"/>
            <a:chExt cx="2025226" cy="1977813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FB5782A-8D32-4E58-A6EE-06B099591CA8}"/>
                </a:ext>
              </a:extLst>
            </p:cNvPr>
            <p:cNvSpPr/>
            <p:nvPr/>
          </p:nvSpPr>
          <p:spPr>
            <a:xfrm>
              <a:off x="1740747" y="3102187"/>
              <a:ext cx="2025226" cy="1977813"/>
            </a:xfrm>
            <a:prstGeom prst="roundRect">
              <a:avLst>
                <a:gd name="adj" fmla="val 5630"/>
              </a:avLst>
            </a:prstGeom>
            <a:solidFill>
              <a:schemeClr val="tx2">
                <a:lumMod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9D4C421-3B74-4260-8486-89C445183421}"/>
                </a:ext>
              </a:extLst>
            </p:cNvPr>
            <p:cNvSpPr/>
            <p:nvPr/>
          </p:nvSpPr>
          <p:spPr>
            <a:xfrm>
              <a:off x="1740747" y="3362325"/>
              <a:ext cx="2025226" cy="17176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556FC75-D392-45E4-B38F-16EB591BA548}"/>
                </a:ext>
              </a:extLst>
            </p:cNvPr>
            <p:cNvSpPr/>
            <p:nvPr/>
          </p:nvSpPr>
          <p:spPr>
            <a:xfrm>
              <a:off x="1822293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CAA0DC8-6746-497C-8708-86284047413C}"/>
                </a:ext>
              </a:extLst>
            </p:cNvPr>
            <p:cNvSpPr/>
            <p:nvPr/>
          </p:nvSpPr>
          <p:spPr>
            <a:xfrm>
              <a:off x="1948446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CA18939-5037-4491-A944-B0E3B94B1E1C}"/>
                </a:ext>
              </a:extLst>
            </p:cNvPr>
            <p:cNvSpPr/>
            <p:nvPr/>
          </p:nvSpPr>
          <p:spPr>
            <a:xfrm>
              <a:off x="2074599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C23E5EC-8637-4072-BFF7-CD8BA7002BA0}"/>
                </a:ext>
              </a:extLst>
            </p:cNvPr>
            <p:cNvSpPr/>
            <p:nvPr/>
          </p:nvSpPr>
          <p:spPr>
            <a:xfrm>
              <a:off x="1997894" y="3637797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00AF7EF-1E0E-4B69-A9BB-0CF3D6FF6555}"/>
                </a:ext>
              </a:extLst>
            </p:cNvPr>
            <p:cNvSpPr/>
            <p:nvPr/>
          </p:nvSpPr>
          <p:spPr>
            <a:xfrm>
              <a:off x="2546990" y="3662449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1358F4C-6154-4FBD-B43C-C881AA4A2F78}"/>
                </a:ext>
              </a:extLst>
            </p:cNvPr>
            <p:cNvSpPr/>
            <p:nvPr/>
          </p:nvSpPr>
          <p:spPr>
            <a:xfrm>
              <a:off x="2074599" y="4187891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FF72AC6E-35DA-4402-B0D3-0E03172DEF23}"/>
                </a:ext>
              </a:extLst>
            </p:cNvPr>
            <p:cNvSpPr/>
            <p:nvPr/>
          </p:nvSpPr>
          <p:spPr>
            <a:xfrm>
              <a:off x="3242000" y="4048826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DC1B1F2F-5DE7-46F4-9B90-0820879C1DB9}"/>
                </a:ext>
              </a:extLst>
            </p:cNvPr>
            <p:cNvSpPr/>
            <p:nvPr/>
          </p:nvSpPr>
          <p:spPr>
            <a:xfrm>
              <a:off x="3059239" y="4465955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2E3AD198-F9F8-4E36-B5CB-331E760C887D}"/>
                </a:ext>
              </a:extLst>
            </p:cNvPr>
            <p:cNvSpPr/>
            <p:nvPr/>
          </p:nvSpPr>
          <p:spPr>
            <a:xfrm>
              <a:off x="2547711" y="4613976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66A0A96-6C36-4F8A-98B0-376A660F4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4599" y="3653125"/>
              <a:ext cx="1307911" cy="12698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83EA9F0-A716-4473-8E32-B6704E473229}"/>
              </a:ext>
            </a:extLst>
          </p:cNvPr>
          <p:cNvSpPr txBox="1"/>
          <p:nvPr/>
        </p:nvSpPr>
        <p:spPr>
          <a:xfrm>
            <a:off x="5583828" y="433020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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B99FA1-7504-4F4F-9988-826A98B6D1F1}"/>
              </a:ext>
            </a:extLst>
          </p:cNvPr>
          <p:cNvGrpSpPr/>
          <p:nvPr/>
        </p:nvGrpSpPr>
        <p:grpSpPr>
          <a:xfrm>
            <a:off x="6299623" y="4214565"/>
            <a:ext cx="608753" cy="594501"/>
            <a:chOff x="1740747" y="3102187"/>
            <a:chExt cx="2025226" cy="1977813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2DB3D18-FC75-476A-88A4-93E97B71948C}"/>
                </a:ext>
              </a:extLst>
            </p:cNvPr>
            <p:cNvSpPr/>
            <p:nvPr/>
          </p:nvSpPr>
          <p:spPr>
            <a:xfrm>
              <a:off x="1740747" y="3102187"/>
              <a:ext cx="2025226" cy="1977813"/>
            </a:xfrm>
            <a:prstGeom prst="roundRect">
              <a:avLst>
                <a:gd name="adj" fmla="val 5630"/>
              </a:avLst>
            </a:prstGeom>
            <a:solidFill>
              <a:schemeClr val="tx2">
                <a:lumMod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F66018F-A48B-4E70-B19A-4249C6892C14}"/>
                </a:ext>
              </a:extLst>
            </p:cNvPr>
            <p:cNvSpPr/>
            <p:nvPr/>
          </p:nvSpPr>
          <p:spPr>
            <a:xfrm>
              <a:off x="1740747" y="3362325"/>
              <a:ext cx="2025226" cy="17176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0CAE5CB-A182-4CA8-9F67-7E64FC331307}"/>
                </a:ext>
              </a:extLst>
            </p:cNvPr>
            <p:cNvSpPr/>
            <p:nvPr/>
          </p:nvSpPr>
          <p:spPr>
            <a:xfrm>
              <a:off x="1822293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03755F-0F8A-4E6B-A21F-A4F552D90A9C}"/>
                </a:ext>
              </a:extLst>
            </p:cNvPr>
            <p:cNvSpPr/>
            <p:nvPr/>
          </p:nvSpPr>
          <p:spPr>
            <a:xfrm>
              <a:off x="1948446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8C52FE-68A2-4754-90BE-64DD34DE56CA}"/>
                </a:ext>
              </a:extLst>
            </p:cNvPr>
            <p:cNvSpPr/>
            <p:nvPr/>
          </p:nvSpPr>
          <p:spPr>
            <a:xfrm>
              <a:off x="2074599" y="3195587"/>
              <a:ext cx="89215" cy="89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C38EA63-DD1E-4122-8087-408027549D07}"/>
                </a:ext>
              </a:extLst>
            </p:cNvPr>
            <p:cNvSpPr/>
            <p:nvPr/>
          </p:nvSpPr>
          <p:spPr>
            <a:xfrm>
              <a:off x="1997894" y="3637797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9D75056-8598-48E4-80C0-A1C4168304F9}"/>
                </a:ext>
              </a:extLst>
            </p:cNvPr>
            <p:cNvSpPr/>
            <p:nvPr/>
          </p:nvSpPr>
          <p:spPr>
            <a:xfrm>
              <a:off x="2546990" y="3662449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3EEADF4-D7DD-4E65-A339-8DC42D20CFA7}"/>
                </a:ext>
              </a:extLst>
            </p:cNvPr>
            <p:cNvSpPr/>
            <p:nvPr/>
          </p:nvSpPr>
          <p:spPr>
            <a:xfrm>
              <a:off x="2074599" y="4187891"/>
              <a:ext cx="274622" cy="274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7110CD70-7231-4A78-8058-8CFB9B031390}"/>
                </a:ext>
              </a:extLst>
            </p:cNvPr>
            <p:cNvSpPr/>
            <p:nvPr/>
          </p:nvSpPr>
          <p:spPr>
            <a:xfrm>
              <a:off x="3242000" y="4048826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7FF13745-FA6E-4962-B921-97A9D17DA51E}"/>
                </a:ext>
              </a:extLst>
            </p:cNvPr>
            <p:cNvSpPr/>
            <p:nvPr/>
          </p:nvSpPr>
          <p:spPr>
            <a:xfrm>
              <a:off x="3059239" y="4465955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93211495-AC8A-449C-B7DB-C19F482575F1}"/>
                </a:ext>
              </a:extLst>
            </p:cNvPr>
            <p:cNvSpPr/>
            <p:nvPr/>
          </p:nvSpPr>
          <p:spPr>
            <a:xfrm>
              <a:off x="2547711" y="4613976"/>
              <a:ext cx="365521" cy="24965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CAA226B-049E-44FB-ACE5-B2642E2FE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4599" y="3653125"/>
              <a:ext cx="1307911" cy="12698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F1D6C6F-8088-4730-99EE-8D84F89AB114}"/>
              </a:ext>
            </a:extLst>
          </p:cNvPr>
          <p:cNvSpPr txBox="1"/>
          <p:nvPr/>
        </p:nvSpPr>
        <p:spPr>
          <a:xfrm>
            <a:off x="2957712" y="480139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SVM(1)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607247-4761-4B7D-97FB-68D0ECE370EB}"/>
              </a:ext>
            </a:extLst>
          </p:cNvPr>
          <p:cNvSpPr txBox="1"/>
          <p:nvPr/>
        </p:nvSpPr>
        <p:spPr>
          <a:xfrm>
            <a:off x="3789953" y="480139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SVM(2)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1FA31C-0687-4727-8598-9CD3B9FADA0D}"/>
              </a:ext>
            </a:extLst>
          </p:cNvPr>
          <p:cNvSpPr txBox="1"/>
          <p:nvPr/>
        </p:nvSpPr>
        <p:spPr>
          <a:xfrm>
            <a:off x="4657185" y="480139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SVM(3)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9D481E-BE93-46A5-B7E1-921A72447D66}"/>
              </a:ext>
            </a:extLst>
          </p:cNvPr>
          <p:cNvSpPr txBox="1"/>
          <p:nvPr/>
        </p:nvSpPr>
        <p:spPr>
          <a:xfrm>
            <a:off x="6208698" y="4801396"/>
            <a:ext cx="79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SVM(N)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5490C48-0BD4-49D2-B969-6EABB17A6B55}"/>
              </a:ext>
            </a:extLst>
          </p:cNvPr>
          <p:cNvSpPr/>
          <p:nvPr/>
        </p:nvSpPr>
        <p:spPr>
          <a:xfrm>
            <a:off x="4452461" y="5615288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6538279-71C5-4A36-9920-1AF26C62D428}"/>
              </a:ext>
            </a:extLst>
          </p:cNvPr>
          <p:cNvSpPr/>
          <p:nvPr/>
        </p:nvSpPr>
        <p:spPr>
          <a:xfrm>
            <a:off x="5145430" y="5620734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8603454-7FDA-447C-9BD6-0118AA731CDC}"/>
              </a:ext>
            </a:extLst>
          </p:cNvPr>
          <p:cNvSpPr/>
          <p:nvPr/>
        </p:nvSpPr>
        <p:spPr>
          <a:xfrm>
            <a:off x="4665214" y="5615288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BDE6E49-2DDD-49B8-8B4A-C2F2D487794A}"/>
              </a:ext>
            </a:extLst>
          </p:cNvPr>
          <p:cNvSpPr/>
          <p:nvPr/>
        </p:nvSpPr>
        <p:spPr>
          <a:xfrm>
            <a:off x="5358183" y="5620734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623D1A-1861-4930-83A4-7175A6AB71F2}"/>
              </a:ext>
            </a:extLst>
          </p:cNvPr>
          <p:cNvSpPr/>
          <p:nvPr/>
        </p:nvSpPr>
        <p:spPr>
          <a:xfrm>
            <a:off x="4890859" y="5615288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B14C0C-973E-4D7D-A993-4384A6F0A203}"/>
              </a:ext>
            </a:extLst>
          </p:cNvPr>
          <p:cNvSpPr/>
          <p:nvPr/>
        </p:nvSpPr>
        <p:spPr>
          <a:xfrm>
            <a:off x="5583828" y="5620734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714FF3-2957-4C08-9104-1BC5DDD2E067}"/>
              </a:ext>
            </a:extLst>
          </p:cNvPr>
          <p:cNvSpPr txBox="1"/>
          <p:nvPr/>
        </p:nvSpPr>
        <p:spPr>
          <a:xfrm>
            <a:off x="3655362" y="5537599"/>
            <a:ext cx="786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4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4ED70A-33D2-4253-80AF-E2D5155BF06E}"/>
              </a:ext>
            </a:extLst>
          </p:cNvPr>
          <p:cNvSpPr txBox="1"/>
          <p:nvPr/>
        </p:nvSpPr>
        <p:spPr>
          <a:xfrm>
            <a:off x="2231251" y="3674976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endParaRPr lang="ko-KR" altLang="en-US" sz="14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00B96EA-C905-49CD-8D25-565F506DA0D5}"/>
              </a:ext>
            </a:extLst>
          </p:cNvPr>
          <p:cNvSpPr/>
          <p:nvPr/>
        </p:nvSpPr>
        <p:spPr>
          <a:xfrm>
            <a:off x="3020907" y="3722187"/>
            <a:ext cx="608753" cy="2137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942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3FCBFAD-40B9-49EC-A060-2F19C3E140D0}"/>
              </a:ext>
            </a:extLst>
          </p:cNvPr>
          <p:cNvSpPr/>
          <p:nvPr/>
        </p:nvSpPr>
        <p:spPr>
          <a:xfrm>
            <a:off x="3881120" y="3722187"/>
            <a:ext cx="608753" cy="2137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254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9A9A6E1-DB7C-4EFE-89DD-E31BB914FF36}"/>
              </a:ext>
            </a:extLst>
          </p:cNvPr>
          <p:cNvSpPr/>
          <p:nvPr/>
        </p:nvSpPr>
        <p:spPr>
          <a:xfrm>
            <a:off x="4761654" y="3722187"/>
            <a:ext cx="608753" cy="2137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77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BE18DCA-D095-487F-B54B-A5A5E82E30C4}"/>
              </a:ext>
            </a:extLst>
          </p:cNvPr>
          <p:cNvSpPr/>
          <p:nvPr/>
        </p:nvSpPr>
        <p:spPr>
          <a:xfrm>
            <a:off x="6298939" y="3722187"/>
            <a:ext cx="608753" cy="2137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53BFB1B-F599-4E93-8478-541A768CAFDD}"/>
              </a:ext>
            </a:extLst>
          </p:cNvPr>
          <p:cNvCxnSpPr>
            <a:cxnSpLocks/>
            <a:stCxn id="4" idx="0"/>
            <a:endCxn id="90" idx="2"/>
          </p:cNvCxnSpPr>
          <p:nvPr/>
        </p:nvCxnSpPr>
        <p:spPr>
          <a:xfrm flipV="1">
            <a:off x="3325284" y="3935965"/>
            <a:ext cx="0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21E9D37-27A8-4F31-856E-A11E8C19890F}"/>
              </a:ext>
            </a:extLst>
          </p:cNvPr>
          <p:cNvCxnSpPr>
            <a:cxnSpLocks/>
            <a:stCxn id="26" idx="0"/>
            <a:endCxn id="91" idx="2"/>
          </p:cNvCxnSpPr>
          <p:nvPr/>
        </p:nvCxnSpPr>
        <p:spPr>
          <a:xfrm flipV="1">
            <a:off x="4185497" y="3935965"/>
            <a:ext cx="0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88732D3-94E9-44A4-9F64-BDE9F312BAFF}"/>
              </a:ext>
            </a:extLst>
          </p:cNvPr>
          <p:cNvCxnSpPr>
            <a:cxnSpLocks/>
            <a:stCxn id="39" idx="0"/>
            <a:endCxn id="92" idx="2"/>
          </p:cNvCxnSpPr>
          <p:nvPr/>
        </p:nvCxnSpPr>
        <p:spPr>
          <a:xfrm flipV="1">
            <a:off x="5066031" y="3935965"/>
            <a:ext cx="0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BBBE612-72C2-4050-B562-F98D8077458F}"/>
              </a:ext>
            </a:extLst>
          </p:cNvPr>
          <p:cNvCxnSpPr>
            <a:cxnSpLocks/>
            <a:stCxn id="53" idx="0"/>
            <a:endCxn id="93" idx="2"/>
          </p:cNvCxnSpPr>
          <p:nvPr/>
        </p:nvCxnSpPr>
        <p:spPr>
          <a:xfrm flipH="1" flipV="1">
            <a:off x="6603316" y="3935965"/>
            <a:ext cx="684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B71CC4B-F26B-4BF6-97EF-5FFB14193F6E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5043259" y="5109173"/>
            <a:ext cx="1560740" cy="38676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2ED4F68-816B-4F3F-A1E9-19E699427AFA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5045273" y="5109173"/>
            <a:ext cx="0" cy="38676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850EC38-67AE-4B46-B603-B9705A27DAF2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4178041" y="5109173"/>
            <a:ext cx="869631" cy="3797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8FF4DE8-2A73-4AF7-A6C8-C027B5C8C06D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3345800" y="5109173"/>
            <a:ext cx="1697459" cy="38676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정육면체 126">
            <a:extLst>
              <a:ext uri="{FF2B5EF4-FFF2-40B4-BE49-F238E27FC236}">
                <a16:creationId xmlns:a16="http://schemas.microsoft.com/office/drawing/2014/main" id="{E7D50D4A-899E-4C12-8D98-4B7DF4C69D1A}"/>
              </a:ext>
            </a:extLst>
          </p:cNvPr>
          <p:cNvSpPr/>
          <p:nvPr/>
        </p:nvSpPr>
        <p:spPr>
          <a:xfrm>
            <a:off x="3020906" y="2627908"/>
            <a:ext cx="4145281" cy="616608"/>
          </a:xfrm>
          <a:prstGeom prst="cube">
            <a:avLst>
              <a:gd name="adj" fmla="val 41052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9" name="정육면체 128">
            <a:extLst>
              <a:ext uri="{FF2B5EF4-FFF2-40B4-BE49-F238E27FC236}">
                <a16:creationId xmlns:a16="http://schemas.microsoft.com/office/drawing/2014/main" id="{5E3D3976-E861-47DC-8389-2B1B5994B3B4}"/>
              </a:ext>
            </a:extLst>
          </p:cNvPr>
          <p:cNvSpPr/>
          <p:nvPr/>
        </p:nvSpPr>
        <p:spPr>
          <a:xfrm>
            <a:off x="3020906" y="2181203"/>
            <a:ext cx="4145281" cy="616608"/>
          </a:xfrm>
          <a:prstGeom prst="cube">
            <a:avLst>
              <a:gd name="adj" fmla="val 41052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A037476-9F31-4913-825A-447FFB2AABCA}"/>
              </a:ext>
            </a:extLst>
          </p:cNvPr>
          <p:cNvSpPr txBox="1"/>
          <p:nvPr/>
        </p:nvSpPr>
        <p:spPr>
          <a:xfrm>
            <a:off x="5583828" y="364419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</a:t>
            </a:r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B829178-1C6D-4BD2-B524-45032282650C}"/>
              </a:ext>
            </a:extLst>
          </p:cNvPr>
          <p:cNvCxnSpPr>
            <a:cxnSpLocks/>
          </p:cNvCxnSpPr>
          <p:nvPr/>
        </p:nvCxnSpPr>
        <p:spPr>
          <a:xfrm flipV="1">
            <a:off x="5066031" y="3365598"/>
            <a:ext cx="0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BC85CEA-CD8D-42D5-BC67-9C4FF5CD832B}"/>
              </a:ext>
            </a:extLst>
          </p:cNvPr>
          <p:cNvCxnSpPr>
            <a:cxnSpLocks/>
          </p:cNvCxnSpPr>
          <p:nvPr/>
        </p:nvCxnSpPr>
        <p:spPr>
          <a:xfrm flipH="1" flipV="1">
            <a:off x="6603316" y="3379419"/>
            <a:ext cx="684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C1D1FA0-1A0F-495E-8D57-637973AFD236}"/>
              </a:ext>
            </a:extLst>
          </p:cNvPr>
          <p:cNvCxnSpPr>
            <a:cxnSpLocks/>
          </p:cNvCxnSpPr>
          <p:nvPr/>
        </p:nvCxnSpPr>
        <p:spPr>
          <a:xfrm flipV="1">
            <a:off x="4192466" y="3365598"/>
            <a:ext cx="0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352FB7B-9236-4F54-8F32-756C4C692515}"/>
              </a:ext>
            </a:extLst>
          </p:cNvPr>
          <p:cNvCxnSpPr>
            <a:cxnSpLocks/>
          </p:cNvCxnSpPr>
          <p:nvPr/>
        </p:nvCxnSpPr>
        <p:spPr>
          <a:xfrm flipV="1">
            <a:off x="3345799" y="3365598"/>
            <a:ext cx="0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168BCE6-6279-41A6-9A6A-B462D7BBA111}"/>
              </a:ext>
            </a:extLst>
          </p:cNvPr>
          <p:cNvSpPr txBox="1"/>
          <p:nvPr/>
        </p:nvSpPr>
        <p:spPr>
          <a:xfrm>
            <a:off x="3263994" y="2910478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Fully Connected Layer + Tanh activation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955819-E616-42C2-8D14-CC0874FBC918}"/>
              </a:ext>
            </a:extLst>
          </p:cNvPr>
          <p:cNvSpPr txBox="1"/>
          <p:nvPr/>
        </p:nvSpPr>
        <p:spPr>
          <a:xfrm>
            <a:off x="3263994" y="2463401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Fully Connected Layer + Tanh activation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03096C-3D03-4AEE-87A9-9722AF287178}"/>
              </a:ext>
            </a:extLst>
          </p:cNvPr>
          <p:cNvSpPr txBox="1"/>
          <p:nvPr/>
        </p:nvSpPr>
        <p:spPr>
          <a:xfrm>
            <a:off x="2175595" y="173858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endParaRPr lang="ko-KR" altLang="en-US" sz="14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C0C3697-8590-4D60-9CB9-7E0796369AD9}"/>
              </a:ext>
            </a:extLst>
          </p:cNvPr>
          <p:cNvSpPr/>
          <p:nvPr/>
        </p:nvSpPr>
        <p:spPr>
          <a:xfrm>
            <a:off x="3020907" y="1785801"/>
            <a:ext cx="608753" cy="2137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0.8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19D8E12-51DB-458B-8F09-EF88CCC45FEA}"/>
              </a:ext>
            </a:extLst>
          </p:cNvPr>
          <p:cNvSpPr/>
          <p:nvPr/>
        </p:nvSpPr>
        <p:spPr>
          <a:xfrm>
            <a:off x="3881120" y="1785801"/>
            <a:ext cx="608753" cy="2137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-1.2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52B6370-0E6F-4092-89F8-AA491B7B6681}"/>
              </a:ext>
            </a:extLst>
          </p:cNvPr>
          <p:cNvSpPr/>
          <p:nvPr/>
        </p:nvSpPr>
        <p:spPr>
          <a:xfrm>
            <a:off x="4761654" y="1785801"/>
            <a:ext cx="608753" cy="2137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-0.5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A1939D9-FC80-4696-9FDB-F25ECD0A1590}"/>
              </a:ext>
            </a:extLst>
          </p:cNvPr>
          <p:cNvSpPr/>
          <p:nvPr/>
        </p:nvSpPr>
        <p:spPr>
          <a:xfrm>
            <a:off x="6298939" y="1785801"/>
            <a:ext cx="608753" cy="2137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-2.1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06BEDE2-75E5-4F31-9C91-4E6070E6F5BF}"/>
              </a:ext>
            </a:extLst>
          </p:cNvPr>
          <p:cNvSpPr txBox="1"/>
          <p:nvPr/>
        </p:nvSpPr>
        <p:spPr>
          <a:xfrm>
            <a:off x="5583828" y="170781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</a:t>
            </a:r>
            <a:endParaRPr lang="ko-KR" altLang="en-US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D4457EE6-A0FE-424D-AE8B-972D04B9A639}"/>
              </a:ext>
            </a:extLst>
          </p:cNvPr>
          <p:cNvCxnSpPr>
            <a:cxnSpLocks/>
          </p:cNvCxnSpPr>
          <p:nvPr/>
        </p:nvCxnSpPr>
        <p:spPr>
          <a:xfrm flipH="1" flipV="1">
            <a:off x="6603316" y="2045487"/>
            <a:ext cx="684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277512-F18D-47C3-8FA4-CBB6C0E10290}"/>
              </a:ext>
            </a:extLst>
          </p:cNvPr>
          <p:cNvCxnSpPr>
            <a:cxnSpLocks/>
          </p:cNvCxnSpPr>
          <p:nvPr/>
        </p:nvCxnSpPr>
        <p:spPr>
          <a:xfrm flipH="1" flipV="1">
            <a:off x="5065688" y="2045487"/>
            <a:ext cx="684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5BF88AE-0C06-460A-86B0-35EEA0A29082}"/>
              </a:ext>
            </a:extLst>
          </p:cNvPr>
          <p:cNvCxnSpPr>
            <a:cxnSpLocks/>
          </p:cNvCxnSpPr>
          <p:nvPr/>
        </p:nvCxnSpPr>
        <p:spPr>
          <a:xfrm flipH="1" flipV="1">
            <a:off x="4191782" y="2045487"/>
            <a:ext cx="684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89F35EB-AF40-44FD-A0FC-EF258B37A545}"/>
              </a:ext>
            </a:extLst>
          </p:cNvPr>
          <p:cNvCxnSpPr>
            <a:cxnSpLocks/>
          </p:cNvCxnSpPr>
          <p:nvPr/>
        </p:nvCxnSpPr>
        <p:spPr>
          <a:xfrm flipH="1" flipV="1">
            <a:off x="3344546" y="2045487"/>
            <a:ext cx="684" cy="2786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560E057-BC5C-431B-A214-C15DF3E723C8}"/>
              </a:ext>
            </a:extLst>
          </p:cNvPr>
          <p:cNvSpPr txBox="1"/>
          <p:nvPr/>
        </p:nvSpPr>
        <p:spPr>
          <a:xfrm>
            <a:off x="2247379" y="1285437"/>
            <a:ext cx="61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endParaRPr lang="ko-KR" altLang="en-US" sz="14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F0BCF07-1A37-4787-87AA-83194B280AA7}"/>
              </a:ext>
            </a:extLst>
          </p:cNvPr>
          <p:cNvSpPr/>
          <p:nvPr/>
        </p:nvSpPr>
        <p:spPr>
          <a:xfrm>
            <a:off x="3192763" y="1289465"/>
            <a:ext cx="265039" cy="2409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E9410AF-AF15-469A-833A-56097CC3427B}"/>
              </a:ext>
            </a:extLst>
          </p:cNvPr>
          <p:cNvSpPr/>
          <p:nvPr/>
        </p:nvSpPr>
        <p:spPr>
          <a:xfrm>
            <a:off x="4067335" y="1289465"/>
            <a:ext cx="265039" cy="2409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7FC459B3-8960-4A5A-B1E9-DB072A0E3163}"/>
              </a:ext>
            </a:extLst>
          </p:cNvPr>
          <p:cNvSpPr/>
          <p:nvPr/>
        </p:nvSpPr>
        <p:spPr>
          <a:xfrm>
            <a:off x="4941907" y="1289465"/>
            <a:ext cx="265039" cy="2409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43EAF53-52C2-4F21-A202-3BA6320CED74}"/>
              </a:ext>
            </a:extLst>
          </p:cNvPr>
          <p:cNvSpPr/>
          <p:nvPr/>
        </p:nvSpPr>
        <p:spPr>
          <a:xfrm>
            <a:off x="6464023" y="1289465"/>
            <a:ext cx="265039" cy="2409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99071C8-223B-4D58-9561-9EF64514F6AA}"/>
              </a:ext>
            </a:extLst>
          </p:cNvPr>
          <p:cNvSpPr txBox="1"/>
          <p:nvPr/>
        </p:nvSpPr>
        <p:spPr>
          <a:xfrm>
            <a:off x="5583828" y="12332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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96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53365C9-F8CE-452D-8C91-2B112F8D4FE4}"/>
              </a:ext>
            </a:extLst>
          </p:cNvPr>
          <p:cNvGrpSpPr/>
          <p:nvPr/>
        </p:nvGrpSpPr>
        <p:grpSpPr>
          <a:xfrm>
            <a:off x="2462742" y="498727"/>
            <a:ext cx="2724756" cy="2441551"/>
            <a:chOff x="1649942" y="1300480"/>
            <a:chExt cx="3334246" cy="298769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E9C626-8D31-4753-9C13-330B4971896C}"/>
                </a:ext>
              </a:extLst>
            </p:cNvPr>
            <p:cNvSpPr/>
            <p:nvPr/>
          </p:nvSpPr>
          <p:spPr>
            <a:xfrm>
              <a:off x="1649942" y="1300480"/>
              <a:ext cx="3334246" cy="29876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18DAA580-BEA9-4779-9E3D-8FEF5B68B9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8" t="8655" b="2966"/>
            <a:stretch/>
          </p:blipFill>
          <p:spPr bwMode="auto">
            <a:xfrm>
              <a:off x="1716810" y="1374985"/>
              <a:ext cx="3168936" cy="28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D5E855-06FE-4C14-87C7-152D5A93CD7E}"/>
              </a:ext>
            </a:extLst>
          </p:cNvPr>
          <p:cNvGrpSpPr/>
          <p:nvPr/>
        </p:nvGrpSpPr>
        <p:grpSpPr>
          <a:xfrm>
            <a:off x="5905347" y="498727"/>
            <a:ext cx="2724757" cy="2447965"/>
            <a:chOff x="5586123" y="1300480"/>
            <a:chExt cx="3334247" cy="29955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3684B4-34D1-40EE-9055-7DD9FA6CCD70}"/>
                </a:ext>
              </a:extLst>
            </p:cNvPr>
            <p:cNvSpPr/>
            <p:nvPr/>
          </p:nvSpPr>
          <p:spPr>
            <a:xfrm>
              <a:off x="5586124" y="1300480"/>
              <a:ext cx="3334246" cy="29876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02372048-D09B-43FD-8CF1-BC621B759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123" y="1374985"/>
              <a:ext cx="3239529" cy="292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2AAA8DA-9802-4A2E-AA71-A93F87E2B848}"/>
              </a:ext>
            </a:extLst>
          </p:cNvPr>
          <p:cNvSpPr/>
          <p:nvPr/>
        </p:nvSpPr>
        <p:spPr>
          <a:xfrm>
            <a:off x="5365477" y="1107441"/>
            <a:ext cx="345723" cy="1136225"/>
          </a:xfrm>
          <a:prstGeom prst="rightArrow">
            <a:avLst>
              <a:gd name="adj1" fmla="val 68778"/>
              <a:gd name="adj2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FBF2D-96FF-4F35-A845-8EEF424CDBE9}"/>
              </a:ext>
            </a:extLst>
          </p:cNvPr>
          <p:cNvSpPr/>
          <p:nvPr/>
        </p:nvSpPr>
        <p:spPr>
          <a:xfrm>
            <a:off x="2462742" y="3294211"/>
            <a:ext cx="2724756" cy="2441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490DE2-2D38-49E5-87A0-81048DC47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7"/>
          <a:stretch/>
        </p:blipFill>
        <p:spPr bwMode="auto">
          <a:xfrm>
            <a:off x="2462742" y="3329988"/>
            <a:ext cx="2693794" cy="23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E7F13C-17CF-4F4D-9846-57F80E748552}"/>
              </a:ext>
            </a:extLst>
          </p:cNvPr>
          <p:cNvSpPr/>
          <p:nvPr/>
        </p:nvSpPr>
        <p:spPr>
          <a:xfrm>
            <a:off x="5905347" y="3294211"/>
            <a:ext cx="2724756" cy="2441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9A5C3DB-FC17-4245-BF1E-79355C8C4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4" r="343"/>
          <a:stretch/>
        </p:blipFill>
        <p:spPr bwMode="auto">
          <a:xfrm>
            <a:off x="5905347" y="3329988"/>
            <a:ext cx="2693794" cy="23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B2ED110-E118-42C5-A35D-D21374371593}"/>
              </a:ext>
            </a:extLst>
          </p:cNvPr>
          <p:cNvSpPr/>
          <p:nvPr/>
        </p:nvSpPr>
        <p:spPr>
          <a:xfrm>
            <a:off x="5365477" y="3946872"/>
            <a:ext cx="345723" cy="1136225"/>
          </a:xfrm>
          <a:prstGeom prst="rightArrow">
            <a:avLst>
              <a:gd name="adj1" fmla="val 68778"/>
              <a:gd name="adj2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0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87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김정희[ 대학원석사과정재학 / 산업경영공학과 ]</cp:lastModifiedBy>
  <cp:revision>3</cp:revision>
  <dcterms:created xsi:type="dcterms:W3CDTF">2020-10-22T12:23:46Z</dcterms:created>
  <dcterms:modified xsi:type="dcterms:W3CDTF">2020-10-23T15:21:17Z</dcterms:modified>
</cp:coreProperties>
</file>