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6" r:id="rId5"/>
    <p:sldId id="268" r:id="rId6"/>
    <p:sldId id="274" r:id="rId7"/>
    <p:sldId id="275" r:id="rId8"/>
    <p:sldId id="280" r:id="rId9"/>
    <p:sldId id="277" r:id="rId10"/>
    <p:sldId id="281" r:id="rId11"/>
    <p:sldId id="278" r:id="rId12"/>
    <p:sldId id="27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3058" autoAdjust="0"/>
  </p:normalViewPr>
  <p:slideViewPr>
    <p:cSldViewPr snapToGrid="0">
      <p:cViewPr>
        <p:scale>
          <a:sx n="125" d="100"/>
          <a:sy n="125" d="100"/>
        </p:scale>
        <p:origin x="72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48EC7-D065-45C0-B292-7ECEC11AB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A55195-0C39-478E-BE00-D258DF8FA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C4106C-E04E-47CC-BD7A-261116B7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CC2C-D613-473F-B3EB-26B4D045665C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5D464-6704-4DBD-8041-76F8FDA5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AEB5B-4115-44A9-AF99-68A15558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A10F-5FB0-4F68-B1C4-A3616F8AF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21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53A4-768D-4612-94D1-EBFFFFED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A185F-0314-4714-A8D3-B7CBBD5CE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02FD35-8850-4103-B08A-6CB0F672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CC2C-D613-473F-B3EB-26B4D045665C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C5C5C7-BD03-47B7-BCDC-4B8EF2E6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39E3D-B941-45D4-8F55-B31EAC3C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A10F-5FB0-4F68-B1C4-A3616F8AF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6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CE3ADD-DAEF-4477-A95D-39806870E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C6FF1B-3829-4BA2-BF61-328D40AF3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70CBA-0593-49AA-BE02-E1B9FD22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CC2C-D613-473F-B3EB-26B4D045665C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C3F4B7-69DE-48C4-A5C9-945BDA7F8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CF118-88CD-4478-82A4-70E4D31C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A10F-5FB0-4F68-B1C4-A3616F8AF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28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596A4-B134-4ED0-907E-2112F1D7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AD16D-7A01-43DE-BC69-FF2F231A8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CC8785-080E-490F-959A-35EEC195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CC2C-D613-473F-B3EB-26B4D045665C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0DA636-1821-447B-91EE-EEDACAFB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13B74B-B181-47A6-AC6D-0F606A8C6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A10F-5FB0-4F68-B1C4-A3616F8AF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4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498B6-8283-47D8-A9F2-5FBDA3FD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083181-5B3D-430F-ADF3-3353AC57B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8DA89-C5A0-4862-A637-CF3B91A4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CC2C-D613-473F-B3EB-26B4D045665C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4EB07-783D-40DB-9062-1E8718D7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C23BD-2B2C-468E-B823-01A712EE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A10F-5FB0-4F68-B1C4-A3616F8AF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7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427AC-A9E1-4C86-8156-B7B9B300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385AB-3A8F-4B84-8D2A-6D42D3D5C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F55615-A1BA-4D30-8D6B-8BFDAC943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2D0CC3-7603-47E7-8D1F-509770E4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CC2C-D613-473F-B3EB-26B4D045665C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0AB13F-54E3-4710-873E-97903AC3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374328-2192-4E80-8F26-15EC8ED0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A10F-5FB0-4F68-B1C4-A3616F8AF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63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3F265-DE71-46A2-A863-389076D89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C21517-837A-4ED2-882C-353910F18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F4BAD6-10AC-41E0-9AD9-70C1927BD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927299-D40B-49FA-A87C-09FD27FFD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82D925-4234-4ADB-A587-3F7405C26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FB3A4C-2791-46A1-924E-B871077C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CC2C-D613-473F-B3EB-26B4D045665C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B78E5C-18CA-47C7-BB9B-4E16A9B3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582705-3E35-41EE-AE9C-58CCA2F8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A10F-5FB0-4F68-B1C4-A3616F8AF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91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88D46-1CCA-48EC-9910-DFAC5E72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4B97AD-C48B-48C2-9486-73FB0505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CC2C-D613-473F-B3EB-26B4D045665C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68CBED-7D12-4855-8F90-F0D08409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B83B97-6690-4863-9B10-40F5BC964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A10F-5FB0-4F68-B1C4-A3616F8AF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4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3ACD83-6A93-4C2C-B3A5-F35AFC82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CC2C-D613-473F-B3EB-26B4D045665C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F1DBC8-EF63-4FE4-B4D2-D4480FB1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23E063-0173-4AAE-A356-FDD38B56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A10F-5FB0-4F68-B1C4-A3616F8AF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41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DA473-B22C-4B26-A521-559F1D898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C72141-2EED-47BD-83DA-8C3FCD401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127F2F-6B17-48C2-8AD3-E8E80A701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AD2E91-482D-4659-983C-A8EA6DCE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CC2C-D613-473F-B3EB-26B4D045665C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670AF7-DC4F-4351-8A03-96994E7F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9CC230-172A-4528-AB73-95E1491A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A10F-5FB0-4F68-B1C4-A3616F8AF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69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61891-5305-47F2-8FF7-757A15B4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E61232-2A60-46FC-8877-0A13ECEED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8CF51B-2450-4AD6-8F59-59A13B81D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E13391-E3EC-4028-8C76-3F9B07F6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CC2C-D613-473F-B3EB-26B4D045665C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426AE4-00A4-4DF0-AD82-7F4AD52B9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02F095-5FD6-4033-8D4A-C784F834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A10F-5FB0-4F68-B1C4-A3616F8AF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26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C2B4D5-CDD3-4A6A-B240-61367D611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77BC6E-894E-4306-92CA-7CE8213FE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4BD22-B98F-4079-9DB0-944B5365A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7CC2C-D613-473F-B3EB-26B4D045665C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3AD547-F681-4EE2-8CF2-6274A503D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BF710-48BA-402F-B6D9-2FD33DA0B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6A10F-5FB0-4F68-B1C4-A3616F8AF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29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8C95A558-6504-42D6-835E-E3580C6632E4}"/>
              </a:ext>
            </a:extLst>
          </p:cNvPr>
          <p:cNvSpPr/>
          <p:nvPr/>
        </p:nvSpPr>
        <p:spPr>
          <a:xfrm>
            <a:off x="7878542" y="906781"/>
            <a:ext cx="2830000" cy="23707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41CD857-84DD-4609-8B73-B24AD9C339BB}"/>
              </a:ext>
            </a:extLst>
          </p:cNvPr>
          <p:cNvSpPr/>
          <p:nvPr/>
        </p:nvSpPr>
        <p:spPr>
          <a:xfrm>
            <a:off x="4910307" y="906781"/>
            <a:ext cx="2830000" cy="23707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C0716F-0951-42FC-BFA7-FBCD01A678A9}"/>
              </a:ext>
            </a:extLst>
          </p:cNvPr>
          <p:cNvSpPr/>
          <p:nvPr/>
        </p:nvSpPr>
        <p:spPr>
          <a:xfrm>
            <a:off x="1224689" y="906781"/>
            <a:ext cx="3541306" cy="23707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907846-CB51-44F6-B65B-85599E42D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645" y="1364037"/>
            <a:ext cx="2219873" cy="158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D1F737E-2416-4248-AA63-D170F6BA0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65" y="1364038"/>
            <a:ext cx="3174436" cy="119538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AEB201A-FBC0-4DE1-8001-BDAE58FD350A}"/>
              </a:ext>
            </a:extLst>
          </p:cNvPr>
          <p:cNvSpPr/>
          <p:nvPr/>
        </p:nvSpPr>
        <p:spPr>
          <a:xfrm>
            <a:off x="1330245" y="2628722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504F3A-4745-4F6E-BF42-4255A1EB6DF4}"/>
              </a:ext>
            </a:extLst>
          </p:cNvPr>
          <p:cNvSpPr/>
          <p:nvPr/>
        </p:nvSpPr>
        <p:spPr>
          <a:xfrm>
            <a:off x="1573926" y="2628722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A24953-0009-423C-A051-0AFC8F32DAC8}"/>
              </a:ext>
            </a:extLst>
          </p:cNvPr>
          <p:cNvSpPr/>
          <p:nvPr/>
        </p:nvSpPr>
        <p:spPr>
          <a:xfrm>
            <a:off x="1815223" y="2628722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503132-6E80-43FD-86FF-999CF3062559}"/>
              </a:ext>
            </a:extLst>
          </p:cNvPr>
          <p:cNvSpPr/>
          <p:nvPr/>
        </p:nvSpPr>
        <p:spPr>
          <a:xfrm>
            <a:off x="2065248" y="2628722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D97CA8-D732-400F-BA76-23CA963EE7B6}"/>
              </a:ext>
            </a:extLst>
          </p:cNvPr>
          <p:cNvSpPr/>
          <p:nvPr/>
        </p:nvSpPr>
        <p:spPr>
          <a:xfrm>
            <a:off x="2308929" y="2628722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3BF576-FFF6-41FB-8F1A-76C5437AD6D3}"/>
              </a:ext>
            </a:extLst>
          </p:cNvPr>
          <p:cNvSpPr/>
          <p:nvPr/>
        </p:nvSpPr>
        <p:spPr>
          <a:xfrm>
            <a:off x="2553400" y="2628722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526B6E-09B0-4516-9059-2C412CED0979}"/>
              </a:ext>
            </a:extLst>
          </p:cNvPr>
          <p:cNvSpPr/>
          <p:nvPr/>
        </p:nvSpPr>
        <p:spPr>
          <a:xfrm>
            <a:off x="2796291" y="2628722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277AAB-A8C0-4106-AE94-B83C5818AD84}"/>
              </a:ext>
            </a:extLst>
          </p:cNvPr>
          <p:cNvSpPr/>
          <p:nvPr/>
        </p:nvSpPr>
        <p:spPr>
          <a:xfrm>
            <a:off x="3039972" y="2628722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396CDCC-CB30-4263-9BB5-E0F07427F323}"/>
              </a:ext>
            </a:extLst>
          </p:cNvPr>
          <p:cNvSpPr/>
          <p:nvPr/>
        </p:nvSpPr>
        <p:spPr>
          <a:xfrm>
            <a:off x="3283652" y="2628722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-4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D680C2-BC14-4E42-B789-F5420842AFC5}"/>
              </a:ext>
            </a:extLst>
          </p:cNvPr>
          <p:cNvSpPr/>
          <p:nvPr/>
        </p:nvSpPr>
        <p:spPr>
          <a:xfrm>
            <a:off x="3526543" y="2628722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-6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EE55336-5A77-4CFC-AA79-990992A31747}"/>
              </a:ext>
            </a:extLst>
          </p:cNvPr>
          <p:cNvSpPr/>
          <p:nvPr/>
        </p:nvSpPr>
        <p:spPr>
          <a:xfrm>
            <a:off x="3777358" y="2628722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-4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629617E-FC51-4A62-BD9A-524EE96456F0}"/>
              </a:ext>
            </a:extLst>
          </p:cNvPr>
          <p:cNvSpPr/>
          <p:nvPr/>
        </p:nvSpPr>
        <p:spPr>
          <a:xfrm>
            <a:off x="4013114" y="2628722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83B8793-B100-47C0-83FD-CB5EA646914B}"/>
              </a:ext>
            </a:extLst>
          </p:cNvPr>
          <p:cNvSpPr/>
          <p:nvPr/>
        </p:nvSpPr>
        <p:spPr>
          <a:xfrm>
            <a:off x="4264720" y="2628722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8DEAAF0-D638-4CD1-946B-0B218A511345}"/>
              </a:ext>
            </a:extLst>
          </p:cNvPr>
          <p:cNvCxnSpPr>
            <a:cxnSpLocks/>
          </p:cNvCxnSpPr>
          <p:nvPr/>
        </p:nvCxnSpPr>
        <p:spPr>
          <a:xfrm>
            <a:off x="1330245" y="2990672"/>
            <a:ext cx="3338514" cy="0"/>
          </a:xfrm>
          <a:prstGeom prst="line">
            <a:avLst/>
          </a:prstGeom>
          <a:ln w="50800">
            <a:gradFill>
              <a:gsLst>
                <a:gs pos="0">
                  <a:schemeClr val="bg1"/>
                </a:gs>
                <a:gs pos="74000">
                  <a:schemeClr val="bg2">
                    <a:lumMod val="50000"/>
                  </a:schemeClr>
                </a:gs>
                <a:gs pos="83000">
                  <a:schemeClr val="bg2">
                    <a:lumMod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22ADF26-8A84-4584-9753-DDD9B37B3055}"/>
              </a:ext>
            </a:extLst>
          </p:cNvPr>
          <p:cNvSpPr txBox="1"/>
          <p:nvPr/>
        </p:nvSpPr>
        <p:spPr>
          <a:xfrm>
            <a:off x="4133035" y="3032916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Time</a:t>
            </a:r>
            <a:endParaRPr lang="ko-KR" altLang="en-US" sz="1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7C65F7-0FE6-45E1-A4FF-00551F590C5B}"/>
              </a:ext>
            </a:extLst>
          </p:cNvPr>
          <p:cNvSpPr txBox="1"/>
          <p:nvPr/>
        </p:nvSpPr>
        <p:spPr>
          <a:xfrm flipH="1">
            <a:off x="1224674" y="963571"/>
            <a:ext cx="3541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Audio Digital Data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CEF88D-C5AB-4F45-BA64-9DA5FFE48F59}"/>
              </a:ext>
            </a:extLst>
          </p:cNvPr>
          <p:cNvSpPr txBox="1"/>
          <p:nvPr/>
        </p:nvSpPr>
        <p:spPr>
          <a:xfrm flipH="1">
            <a:off x="4904230" y="962676"/>
            <a:ext cx="2836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Spectrogram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55A2EF-201C-4BFB-A325-61EEB5DC6B7A}"/>
              </a:ext>
            </a:extLst>
          </p:cNvPr>
          <p:cNvSpPr txBox="1"/>
          <p:nvPr/>
        </p:nvSpPr>
        <p:spPr>
          <a:xfrm>
            <a:off x="7170723" y="3032916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Time</a:t>
            </a:r>
            <a:endParaRPr lang="ko-KR" altLang="en-US" sz="1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EAED67F-C07E-459B-A042-EFE08A8A77D4}"/>
              </a:ext>
            </a:extLst>
          </p:cNvPr>
          <p:cNvCxnSpPr>
            <a:cxnSpLocks/>
          </p:cNvCxnSpPr>
          <p:nvPr/>
        </p:nvCxnSpPr>
        <p:spPr>
          <a:xfrm>
            <a:off x="5355645" y="2990672"/>
            <a:ext cx="2219873" cy="0"/>
          </a:xfrm>
          <a:prstGeom prst="line">
            <a:avLst/>
          </a:prstGeom>
          <a:ln w="50800">
            <a:gradFill>
              <a:gsLst>
                <a:gs pos="0">
                  <a:schemeClr val="bg1"/>
                </a:gs>
                <a:gs pos="74000">
                  <a:schemeClr val="bg2">
                    <a:lumMod val="50000"/>
                  </a:schemeClr>
                </a:gs>
                <a:gs pos="83000">
                  <a:schemeClr val="bg2">
                    <a:lumMod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4BD3F3E-8F04-4C93-91D5-4480508E9398}"/>
              </a:ext>
            </a:extLst>
          </p:cNvPr>
          <p:cNvCxnSpPr>
            <a:cxnSpLocks/>
          </p:cNvCxnSpPr>
          <p:nvPr/>
        </p:nvCxnSpPr>
        <p:spPr>
          <a:xfrm flipV="1">
            <a:off x="5287065" y="1398035"/>
            <a:ext cx="0" cy="1592637"/>
          </a:xfrm>
          <a:prstGeom prst="line">
            <a:avLst/>
          </a:prstGeom>
          <a:ln w="50800">
            <a:gradFill>
              <a:gsLst>
                <a:gs pos="0">
                  <a:schemeClr val="bg1"/>
                </a:gs>
                <a:gs pos="74000">
                  <a:schemeClr val="bg2">
                    <a:lumMod val="50000"/>
                  </a:schemeClr>
                </a:gs>
                <a:gs pos="83000">
                  <a:schemeClr val="bg2">
                    <a:lumMod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6544513-471C-4203-84B5-7915EF6E0CAA}"/>
              </a:ext>
            </a:extLst>
          </p:cNvPr>
          <p:cNvSpPr txBox="1"/>
          <p:nvPr/>
        </p:nvSpPr>
        <p:spPr>
          <a:xfrm rot="16200000">
            <a:off x="4713634" y="1775761"/>
            <a:ext cx="7986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Frequency</a:t>
            </a:r>
            <a:endParaRPr lang="ko-KR" altLang="en-US" sz="1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324458-8539-41D1-BD61-E628511159EC}"/>
              </a:ext>
            </a:extLst>
          </p:cNvPr>
          <p:cNvSpPr txBox="1"/>
          <p:nvPr/>
        </p:nvSpPr>
        <p:spPr>
          <a:xfrm flipH="1">
            <a:off x="7878541" y="962676"/>
            <a:ext cx="282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Mel-Spectrogram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CEF4C2-EE10-4412-932D-73E3FDDC81CF}"/>
              </a:ext>
            </a:extLst>
          </p:cNvPr>
          <p:cNvSpPr txBox="1"/>
          <p:nvPr/>
        </p:nvSpPr>
        <p:spPr>
          <a:xfrm>
            <a:off x="10137869" y="3032916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Time</a:t>
            </a:r>
            <a:endParaRPr lang="ko-KR" altLang="en-US" sz="1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E6EF09F-F76A-44C4-AF6D-EEBC2DFB3383}"/>
              </a:ext>
            </a:extLst>
          </p:cNvPr>
          <p:cNvCxnSpPr>
            <a:cxnSpLocks/>
          </p:cNvCxnSpPr>
          <p:nvPr/>
        </p:nvCxnSpPr>
        <p:spPr>
          <a:xfrm>
            <a:off x="8322791" y="2990672"/>
            <a:ext cx="2219873" cy="0"/>
          </a:xfrm>
          <a:prstGeom prst="line">
            <a:avLst/>
          </a:prstGeom>
          <a:ln w="50800">
            <a:gradFill>
              <a:gsLst>
                <a:gs pos="0">
                  <a:schemeClr val="bg1"/>
                </a:gs>
                <a:gs pos="74000">
                  <a:schemeClr val="bg2">
                    <a:lumMod val="50000"/>
                  </a:schemeClr>
                </a:gs>
                <a:gs pos="83000">
                  <a:schemeClr val="bg2">
                    <a:lumMod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92F2C5C-EF34-42D5-86A4-F895ECB52954}"/>
              </a:ext>
            </a:extLst>
          </p:cNvPr>
          <p:cNvCxnSpPr>
            <a:cxnSpLocks/>
          </p:cNvCxnSpPr>
          <p:nvPr/>
        </p:nvCxnSpPr>
        <p:spPr>
          <a:xfrm flipV="1">
            <a:off x="8254211" y="1398035"/>
            <a:ext cx="0" cy="1592637"/>
          </a:xfrm>
          <a:prstGeom prst="line">
            <a:avLst/>
          </a:prstGeom>
          <a:ln w="50800">
            <a:gradFill>
              <a:gsLst>
                <a:gs pos="0">
                  <a:schemeClr val="bg1"/>
                </a:gs>
                <a:gs pos="74000">
                  <a:schemeClr val="bg2">
                    <a:lumMod val="50000"/>
                  </a:schemeClr>
                </a:gs>
                <a:gs pos="83000">
                  <a:schemeClr val="bg2">
                    <a:lumMod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475D3D6-91E7-4128-93F7-558AEA4910F5}"/>
              </a:ext>
            </a:extLst>
          </p:cNvPr>
          <p:cNvSpPr txBox="1"/>
          <p:nvPr/>
        </p:nvSpPr>
        <p:spPr>
          <a:xfrm rot="16200000">
            <a:off x="7563761" y="1775761"/>
            <a:ext cx="1032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Mel-frequency</a:t>
            </a:r>
            <a:endParaRPr lang="ko-KR" altLang="en-US" sz="1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5C7434-39CB-4C48-885E-213B5E502CC6}"/>
              </a:ext>
            </a:extLst>
          </p:cNvPr>
          <p:cNvSpPr txBox="1"/>
          <p:nvPr/>
        </p:nvSpPr>
        <p:spPr>
          <a:xfrm>
            <a:off x="7200503" y="3889468"/>
            <a:ext cx="1244250" cy="619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Mel-Filter Bank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Log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Transform</a:t>
            </a:r>
            <a:endParaRPr lang="ko-KR" altLang="en-US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2958373-1E60-4C37-9010-B122ECD4DA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7" t="7647" r="9269" b="12793"/>
          <a:stretch/>
        </p:blipFill>
        <p:spPr bwMode="auto">
          <a:xfrm>
            <a:off x="8322791" y="1398035"/>
            <a:ext cx="2219867" cy="147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6A0B515-7A80-4D6F-9BFC-6E4E1A6C868A}"/>
              </a:ext>
            </a:extLst>
          </p:cNvPr>
          <p:cNvSpPr txBox="1"/>
          <p:nvPr/>
        </p:nvSpPr>
        <p:spPr>
          <a:xfrm>
            <a:off x="3647294" y="3889468"/>
            <a:ext cx="2271326" cy="619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Short Time Fourier Transform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Absolute Transform</a:t>
            </a:r>
            <a:endParaRPr lang="ko-KR" altLang="en-US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화살표: 위로 구부러짐 4">
            <a:extLst>
              <a:ext uri="{FF2B5EF4-FFF2-40B4-BE49-F238E27FC236}">
                <a16:creationId xmlns:a16="http://schemas.microsoft.com/office/drawing/2014/main" id="{2702D9D3-2B76-4BF9-B75A-C631DD985D46}"/>
              </a:ext>
            </a:extLst>
          </p:cNvPr>
          <p:cNvSpPr/>
          <p:nvPr/>
        </p:nvSpPr>
        <p:spPr>
          <a:xfrm>
            <a:off x="4309758" y="3421917"/>
            <a:ext cx="1045887" cy="361018"/>
          </a:xfrm>
          <a:prstGeom prst="curvedUp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화살표: 위로 구부러짐 43">
            <a:extLst>
              <a:ext uri="{FF2B5EF4-FFF2-40B4-BE49-F238E27FC236}">
                <a16:creationId xmlns:a16="http://schemas.microsoft.com/office/drawing/2014/main" id="{A8AF6FE0-C5EB-4A4B-ACCF-47C52D80D43A}"/>
              </a:ext>
            </a:extLst>
          </p:cNvPr>
          <p:cNvSpPr/>
          <p:nvPr/>
        </p:nvSpPr>
        <p:spPr>
          <a:xfrm>
            <a:off x="7299686" y="3421917"/>
            <a:ext cx="1045887" cy="361018"/>
          </a:xfrm>
          <a:prstGeom prst="curvedUp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27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10C9A32-3684-418F-8FF5-EAD15ECC6926}"/>
              </a:ext>
            </a:extLst>
          </p:cNvPr>
          <p:cNvSpPr/>
          <p:nvPr/>
        </p:nvSpPr>
        <p:spPr>
          <a:xfrm>
            <a:off x="2238067" y="4405319"/>
            <a:ext cx="1986656" cy="409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Encoder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450E31-20FE-476B-8564-E77D95C99CE4}"/>
              </a:ext>
            </a:extLst>
          </p:cNvPr>
          <p:cNvSpPr/>
          <p:nvPr/>
        </p:nvSpPr>
        <p:spPr>
          <a:xfrm>
            <a:off x="4511815" y="4405319"/>
            <a:ext cx="2069676" cy="409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Attention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DC0C00-E478-4F3E-BDF8-1D451A659395}"/>
              </a:ext>
            </a:extLst>
          </p:cNvPr>
          <p:cNvSpPr/>
          <p:nvPr/>
        </p:nvSpPr>
        <p:spPr>
          <a:xfrm>
            <a:off x="6868583" y="4405319"/>
            <a:ext cx="2069676" cy="40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Decoder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CE8F22-A0C3-4E30-A752-5538C593C169}"/>
              </a:ext>
            </a:extLst>
          </p:cNvPr>
          <p:cNvSpPr/>
          <p:nvPr/>
        </p:nvSpPr>
        <p:spPr>
          <a:xfrm>
            <a:off x="2251613" y="5142434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B8B3DE-5D34-44C4-807C-21F2C162EB8F}"/>
              </a:ext>
            </a:extLst>
          </p:cNvPr>
          <p:cNvSpPr/>
          <p:nvPr/>
        </p:nvSpPr>
        <p:spPr>
          <a:xfrm>
            <a:off x="2534763" y="5142434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42D3EA-9C72-4A39-8EFF-EA561A3EB273}"/>
              </a:ext>
            </a:extLst>
          </p:cNvPr>
          <p:cNvSpPr/>
          <p:nvPr/>
        </p:nvSpPr>
        <p:spPr>
          <a:xfrm>
            <a:off x="2815143" y="5142434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E2EEDB-B5F3-4CCC-A184-34F742CFE759}"/>
              </a:ext>
            </a:extLst>
          </p:cNvPr>
          <p:cNvSpPr/>
          <p:nvPr/>
        </p:nvSpPr>
        <p:spPr>
          <a:xfrm>
            <a:off x="3092120" y="5142434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DA61D1-E08D-43A4-8BD8-B17F3A51BB7D}"/>
              </a:ext>
            </a:extLst>
          </p:cNvPr>
          <p:cNvSpPr/>
          <p:nvPr/>
        </p:nvSpPr>
        <p:spPr>
          <a:xfrm>
            <a:off x="3375270" y="5142434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13B265-9D02-4B05-8E41-416A45617C39}"/>
              </a:ext>
            </a:extLst>
          </p:cNvPr>
          <p:cNvSpPr/>
          <p:nvPr/>
        </p:nvSpPr>
        <p:spPr>
          <a:xfrm>
            <a:off x="3659339" y="5142434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E26FDE5-79E8-40D3-A16A-8D52398AD65E}"/>
              </a:ext>
            </a:extLst>
          </p:cNvPr>
          <p:cNvSpPr/>
          <p:nvPr/>
        </p:nvSpPr>
        <p:spPr>
          <a:xfrm>
            <a:off x="3941571" y="5142434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66C961-5808-481E-8786-ACDEB9BE097A}"/>
              </a:ext>
            </a:extLst>
          </p:cNvPr>
          <p:cNvSpPr txBox="1"/>
          <p:nvPr/>
        </p:nvSpPr>
        <p:spPr>
          <a:xfrm>
            <a:off x="1128953" y="5065032"/>
            <a:ext cx="7793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One-Hot</a:t>
            </a:r>
          </a:p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Encoding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9F4E96-8743-4B31-ACE3-5FD189A8FC3E}"/>
              </a:ext>
            </a:extLst>
          </p:cNvPr>
          <p:cNvSpPr txBox="1"/>
          <p:nvPr/>
        </p:nvSpPr>
        <p:spPr>
          <a:xfrm>
            <a:off x="1056818" y="5679764"/>
            <a:ext cx="923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Characters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09F89C-5AEE-4D04-89BC-B96B3B86B782}"/>
              </a:ext>
            </a:extLst>
          </p:cNvPr>
          <p:cNvSpPr txBox="1"/>
          <p:nvPr/>
        </p:nvSpPr>
        <p:spPr>
          <a:xfrm>
            <a:off x="930156" y="6150092"/>
            <a:ext cx="1176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Input Text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269603-99DA-44D0-83C0-9DEB3075FEDD}"/>
              </a:ext>
            </a:extLst>
          </p:cNvPr>
          <p:cNvSpPr txBox="1"/>
          <p:nvPr/>
        </p:nvSpPr>
        <p:spPr>
          <a:xfrm>
            <a:off x="2369395" y="6202163"/>
            <a:ext cx="1701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나는 </a:t>
            </a:r>
            <a:r>
              <a:rPr lang="ko-KR" altLang="en-US" sz="1100" b="1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머신러닝을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좋아한다</a:t>
            </a:r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917AF2-45B2-4FC2-B541-8BC9EF993F0E}"/>
              </a:ext>
            </a:extLst>
          </p:cNvPr>
          <p:cNvSpPr txBox="1"/>
          <p:nvPr/>
        </p:nvSpPr>
        <p:spPr>
          <a:xfrm>
            <a:off x="2196010" y="5679764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ㄴ</a:t>
            </a:r>
            <a:endParaRPr lang="en-US" altLang="ko-KR" sz="1100" b="1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CFB0FC-16B9-4627-B826-3E01F2556EDA}"/>
              </a:ext>
            </a:extLst>
          </p:cNvPr>
          <p:cNvSpPr txBox="1"/>
          <p:nvPr/>
        </p:nvSpPr>
        <p:spPr>
          <a:xfrm>
            <a:off x="2506340" y="5679764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ㅏ</a:t>
            </a:r>
            <a:endParaRPr lang="en-US" altLang="ko-KR" sz="1100" b="1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AC5F3-5FD8-46B6-BF31-5F2DA08CF9B2}"/>
              </a:ext>
            </a:extLst>
          </p:cNvPr>
          <p:cNvSpPr txBox="1"/>
          <p:nvPr/>
        </p:nvSpPr>
        <p:spPr>
          <a:xfrm>
            <a:off x="2786721" y="5679764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ㄴ</a:t>
            </a:r>
            <a:endParaRPr lang="en-US" altLang="ko-KR" sz="1100" b="1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C72CECD-CF9A-4608-B7DF-B205CA111296}"/>
              </a:ext>
            </a:extLst>
          </p:cNvPr>
          <p:cNvSpPr txBox="1"/>
          <p:nvPr/>
        </p:nvSpPr>
        <p:spPr>
          <a:xfrm>
            <a:off x="3067873" y="5679764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ㅡ</a:t>
            </a:r>
            <a:endParaRPr lang="en-US" altLang="ko-KR" sz="1100" b="1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3E3ED6-080E-4FC0-B8A7-EF639B190139}"/>
              </a:ext>
            </a:extLst>
          </p:cNvPr>
          <p:cNvSpPr txBox="1"/>
          <p:nvPr/>
        </p:nvSpPr>
        <p:spPr>
          <a:xfrm>
            <a:off x="3360394" y="5679764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ㄴ</a:t>
            </a:r>
            <a:endParaRPr lang="en-US" altLang="ko-KR" sz="1100" b="1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DE4047-E6E8-450A-B92C-83004481492F}"/>
              </a:ext>
            </a:extLst>
          </p:cNvPr>
          <p:cNvSpPr txBox="1"/>
          <p:nvPr/>
        </p:nvSpPr>
        <p:spPr>
          <a:xfrm>
            <a:off x="3644462" y="5679764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ㅁ</a:t>
            </a:r>
            <a:endParaRPr lang="en-US" altLang="ko-KR" sz="1100" b="1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4B900E-57B9-4219-B276-DB5FE023C5A1}"/>
              </a:ext>
            </a:extLst>
          </p:cNvPr>
          <p:cNvSpPr txBox="1"/>
          <p:nvPr/>
        </p:nvSpPr>
        <p:spPr>
          <a:xfrm>
            <a:off x="3926694" y="5679764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ㅓ</a:t>
            </a:r>
            <a:endParaRPr lang="en-US" altLang="ko-KR" sz="1100" b="1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2BC77B-4062-4B37-B87B-651528ACE21A}"/>
              </a:ext>
            </a:extLst>
          </p:cNvPr>
          <p:cNvSpPr txBox="1"/>
          <p:nvPr/>
        </p:nvSpPr>
        <p:spPr>
          <a:xfrm>
            <a:off x="4234551" y="5661882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43596A-5F82-41B1-923B-03C7C7BAF3EE}"/>
              </a:ext>
            </a:extLst>
          </p:cNvPr>
          <p:cNvSpPr txBox="1"/>
          <p:nvPr/>
        </p:nvSpPr>
        <p:spPr>
          <a:xfrm>
            <a:off x="4234551" y="5142434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…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1C0DE84-3FC9-4465-A57B-9CD42413EFC0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4224722" y="4610073"/>
            <a:ext cx="287092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455D545-DA4E-44BC-8565-BE6E5AA6FCBB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7903421" y="4135591"/>
            <a:ext cx="0" cy="26972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FA3DD87-3363-4491-92F9-758B4885CFF3}"/>
              </a:ext>
            </a:extLst>
          </p:cNvPr>
          <p:cNvCxnSpPr>
            <a:cxnSpLocks/>
          </p:cNvCxnSpPr>
          <p:nvPr/>
        </p:nvCxnSpPr>
        <p:spPr>
          <a:xfrm flipV="1">
            <a:off x="7903422" y="3346187"/>
            <a:ext cx="0" cy="20475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2">
            <a:extLst>
              <a:ext uri="{FF2B5EF4-FFF2-40B4-BE49-F238E27FC236}">
                <a16:creationId xmlns:a16="http://schemas.microsoft.com/office/drawing/2014/main" id="{FA974972-CA2E-4375-9C9D-D0F656A23F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7" t="7647" r="9269" b="12793"/>
          <a:stretch/>
        </p:blipFill>
        <p:spPr bwMode="auto">
          <a:xfrm>
            <a:off x="6868583" y="3588735"/>
            <a:ext cx="2069676" cy="54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직사각형 89">
            <a:extLst>
              <a:ext uri="{FF2B5EF4-FFF2-40B4-BE49-F238E27FC236}">
                <a16:creationId xmlns:a16="http://schemas.microsoft.com/office/drawing/2014/main" id="{2D1F7B3E-A101-4EC5-9F2F-B821AEFB0C95}"/>
              </a:ext>
            </a:extLst>
          </p:cNvPr>
          <p:cNvSpPr/>
          <p:nvPr/>
        </p:nvSpPr>
        <p:spPr>
          <a:xfrm>
            <a:off x="6868583" y="2897847"/>
            <a:ext cx="2069676" cy="409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rgbClr val="FF0000"/>
                </a:solidFill>
              </a:rPr>
              <a:t>WaveNet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FBC0CACC-70E3-4BF5-A913-9A63578E8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583" y="1928011"/>
            <a:ext cx="2069676" cy="779372"/>
          </a:xfrm>
          <a:prstGeom prst="rect">
            <a:avLst/>
          </a:prstGeom>
        </p:spPr>
      </p:pic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8F6CC8E-ED20-40E5-A770-B3237B5F1563}"/>
              </a:ext>
            </a:extLst>
          </p:cNvPr>
          <p:cNvCxnSpPr>
            <a:cxnSpLocks/>
          </p:cNvCxnSpPr>
          <p:nvPr/>
        </p:nvCxnSpPr>
        <p:spPr>
          <a:xfrm flipV="1">
            <a:off x="7903422" y="2693094"/>
            <a:ext cx="0" cy="20475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2C365F1-B9A7-4AD5-99C1-7AD5BEC77E52}"/>
              </a:ext>
            </a:extLst>
          </p:cNvPr>
          <p:cNvSpPr txBox="1"/>
          <p:nvPr/>
        </p:nvSpPr>
        <p:spPr>
          <a:xfrm>
            <a:off x="9124752" y="3731554"/>
            <a:ext cx="1611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Mel-Spectrogram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08A590-566E-4391-A5E8-A02D94FE2F47}"/>
              </a:ext>
            </a:extLst>
          </p:cNvPr>
          <p:cNvSpPr/>
          <p:nvPr/>
        </p:nvSpPr>
        <p:spPr>
          <a:xfrm>
            <a:off x="2049294" y="4241260"/>
            <a:ext cx="7075458" cy="71091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4D197D-F541-40F9-80D1-BC0C55EF4EDE}"/>
              </a:ext>
            </a:extLst>
          </p:cNvPr>
          <p:cNvSpPr txBox="1"/>
          <p:nvPr/>
        </p:nvSpPr>
        <p:spPr>
          <a:xfrm>
            <a:off x="7921200" y="4982598"/>
            <a:ext cx="1272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Tacotron2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E9A60D-0FE4-4B22-80F0-A1164E441AB1}"/>
              </a:ext>
            </a:extLst>
          </p:cNvPr>
          <p:cNvSpPr txBox="1"/>
          <p:nvPr/>
        </p:nvSpPr>
        <p:spPr>
          <a:xfrm>
            <a:off x="9567791" y="2141481"/>
            <a:ext cx="725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Voice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F23983A8-7C87-47FE-88FD-C305DBA77B00}"/>
              </a:ext>
            </a:extLst>
          </p:cNvPr>
          <p:cNvCxnSpPr>
            <a:stCxn id="49" idx="3"/>
            <a:endCxn id="96" idx="2"/>
          </p:cNvCxnSpPr>
          <p:nvPr/>
        </p:nvCxnSpPr>
        <p:spPr>
          <a:xfrm flipV="1">
            <a:off x="4070502" y="4039331"/>
            <a:ext cx="5859984" cy="2293637"/>
          </a:xfrm>
          <a:prstGeom prst="bentConnector2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8298345-C4E1-47EB-B3D2-3BCB0B8942C1}"/>
              </a:ext>
            </a:extLst>
          </p:cNvPr>
          <p:cNvSpPr txBox="1"/>
          <p:nvPr/>
        </p:nvSpPr>
        <p:spPr>
          <a:xfrm>
            <a:off x="9579161" y="5249697"/>
            <a:ext cx="761106" cy="33855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Task1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F1E831-D286-487C-A9F8-065CABC5CBB0}"/>
              </a:ext>
            </a:extLst>
          </p:cNvPr>
          <p:cNvCxnSpPr>
            <a:stCxn id="96" idx="0"/>
            <a:endCxn id="59" idx="2"/>
          </p:cNvCxnSpPr>
          <p:nvPr/>
        </p:nvCxnSpPr>
        <p:spPr>
          <a:xfrm flipV="1">
            <a:off x="9930486" y="2480035"/>
            <a:ext cx="1" cy="1251519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34D3E93-6DE4-4DAF-BF4D-E4FD32A10103}"/>
              </a:ext>
            </a:extLst>
          </p:cNvPr>
          <p:cNvSpPr txBox="1"/>
          <p:nvPr/>
        </p:nvSpPr>
        <p:spPr>
          <a:xfrm>
            <a:off x="9549932" y="3003505"/>
            <a:ext cx="761106" cy="33855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Task2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B7D86007-AC63-45ED-B9EE-28B5A8DF158B}"/>
              </a:ext>
            </a:extLst>
          </p:cNvPr>
          <p:cNvSpPr/>
          <p:nvPr/>
        </p:nvSpPr>
        <p:spPr>
          <a:xfrm>
            <a:off x="6585148" y="4706458"/>
            <a:ext cx="285750" cy="126215"/>
          </a:xfrm>
          <a:custGeom>
            <a:avLst/>
            <a:gdLst>
              <a:gd name="connsiteX0" fmla="*/ 0 w 285750"/>
              <a:gd name="connsiteY0" fmla="*/ 0 h 126215"/>
              <a:gd name="connsiteX1" fmla="*/ 142875 w 285750"/>
              <a:gd name="connsiteY1" fmla="*/ 126206 h 126215"/>
              <a:gd name="connsiteX2" fmla="*/ 285750 w 285750"/>
              <a:gd name="connsiteY2" fmla="*/ 7144 h 126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126215">
                <a:moveTo>
                  <a:pt x="0" y="0"/>
                </a:moveTo>
                <a:cubicBezTo>
                  <a:pt x="47625" y="62507"/>
                  <a:pt x="95250" y="125015"/>
                  <a:pt x="142875" y="126206"/>
                </a:cubicBezTo>
                <a:cubicBezTo>
                  <a:pt x="190500" y="127397"/>
                  <a:pt x="273050" y="20638"/>
                  <a:pt x="285750" y="7144"/>
                </a:cubicBez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4ECADB8E-7288-4555-A490-63E2C24A1346}"/>
              </a:ext>
            </a:extLst>
          </p:cNvPr>
          <p:cNvSpPr/>
          <p:nvPr/>
        </p:nvSpPr>
        <p:spPr>
          <a:xfrm rot="10972472">
            <a:off x="6582162" y="4492213"/>
            <a:ext cx="285750" cy="126215"/>
          </a:xfrm>
          <a:custGeom>
            <a:avLst/>
            <a:gdLst>
              <a:gd name="connsiteX0" fmla="*/ 0 w 285750"/>
              <a:gd name="connsiteY0" fmla="*/ 0 h 126215"/>
              <a:gd name="connsiteX1" fmla="*/ 142875 w 285750"/>
              <a:gd name="connsiteY1" fmla="*/ 126206 h 126215"/>
              <a:gd name="connsiteX2" fmla="*/ 285750 w 285750"/>
              <a:gd name="connsiteY2" fmla="*/ 7144 h 126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126215">
                <a:moveTo>
                  <a:pt x="0" y="0"/>
                </a:moveTo>
                <a:cubicBezTo>
                  <a:pt x="47625" y="62507"/>
                  <a:pt x="95250" y="125015"/>
                  <a:pt x="142875" y="126206"/>
                </a:cubicBezTo>
                <a:cubicBezTo>
                  <a:pt x="190500" y="127397"/>
                  <a:pt x="273050" y="20638"/>
                  <a:pt x="285750" y="7144"/>
                </a:cubicBez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55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EEA873-3E00-448F-B8B7-FA0B95C045A2}"/>
              </a:ext>
            </a:extLst>
          </p:cNvPr>
          <p:cNvSpPr/>
          <p:nvPr/>
        </p:nvSpPr>
        <p:spPr>
          <a:xfrm>
            <a:off x="1851660" y="1088292"/>
            <a:ext cx="2860583" cy="391664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0C9A32-3684-418F-8FF5-EAD15ECC6926}"/>
              </a:ext>
            </a:extLst>
          </p:cNvPr>
          <p:cNvSpPr/>
          <p:nvPr/>
        </p:nvSpPr>
        <p:spPr>
          <a:xfrm>
            <a:off x="2063333" y="4405319"/>
            <a:ext cx="2403854" cy="409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Embedding Matrix(512 dim)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450E31-20FE-476B-8564-E77D95C99CE4}"/>
              </a:ext>
            </a:extLst>
          </p:cNvPr>
          <p:cNvSpPr/>
          <p:nvPr/>
        </p:nvSpPr>
        <p:spPr>
          <a:xfrm>
            <a:off x="4999335" y="4405319"/>
            <a:ext cx="2069676" cy="409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Attention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DC0C00-E478-4F3E-BDF8-1D451A659395}"/>
              </a:ext>
            </a:extLst>
          </p:cNvPr>
          <p:cNvSpPr/>
          <p:nvPr/>
        </p:nvSpPr>
        <p:spPr>
          <a:xfrm>
            <a:off x="7356103" y="4405319"/>
            <a:ext cx="2069676" cy="40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Decoder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CE8F22-A0C3-4E30-A752-5538C593C169}"/>
              </a:ext>
            </a:extLst>
          </p:cNvPr>
          <p:cNvSpPr/>
          <p:nvPr/>
        </p:nvSpPr>
        <p:spPr>
          <a:xfrm>
            <a:off x="2251613" y="5142434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B8B3DE-5D34-44C4-807C-21F2C162EB8F}"/>
              </a:ext>
            </a:extLst>
          </p:cNvPr>
          <p:cNvSpPr/>
          <p:nvPr/>
        </p:nvSpPr>
        <p:spPr>
          <a:xfrm>
            <a:off x="2534763" y="5142434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42D3EA-9C72-4A39-8EFF-EA561A3EB273}"/>
              </a:ext>
            </a:extLst>
          </p:cNvPr>
          <p:cNvSpPr/>
          <p:nvPr/>
        </p:nvSpPr>
        <p:spPr>
          <a:xfrm>
            <a:off x="2815143" y="5142434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E2EEDB-B5F3-4CCC-A184-34F742CFE759}"/>
              </a:ext>
            </a:extLst>
          </p:cNvPr>
          <p:cNvSpPr/>
          <p:nvPr/>
        </p:nvSpPr>
        <p:spPr>
          <a:xfrm>
            <a:off x="3092120" y="5142434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DA61D1-E08D-43A4-8BD8-B17F3A51BB7D}"/>
              </a:ext>
            </a:extLst>
          </p:cNvPr>
          <p:cNvSpPr/>
          <p:nvPr/>
        </p:nvSpPr>
        <p:spPr>
          <a:xfrm>
            <a:off x="3375270" y="5142434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13B265-9D02-4B05-8E41-416A45617C39}"/>
              </a:ext>
            </a:extLst>
          </p:cNvPr>
          <p:cNvSpPr/>
          <p:nvPr/>
        </p:nvSpPr>
        <p:spPr>
          <a:xfrm>
            <a:off x="3659339" y="5142434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E26FDE5-79E8-40D3-A16A-8D52398AD65E}"/>
              </a:ext>
            </a:extLst>
          </p:cNvPr>
          <p:cNvSpPr/>
          <p:nvPr/>
        </p:nvSpPr>
        <p:spPr>
          <a:xfrm>
            <a:off x="3941571" y="5142434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66C961-5808-481E-8786-ACDEB9BE097A}"/>
              </a:ext>
            </a:extLst>
          </p:cNvPr>
          <p:cNvSpPr txBox="1"/>
          <p:nvPr/>
        </p:nvSpPr>
        <p:spPr>
          <a:xfrm>
            <a:off x="920376" y="5050101"/>
            <a:ext cx="7793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One-Hot </a:t>
            </a:r>
          </a:p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Encoding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9F4E96-8743-4B31-ACE3-5FD189A8FC3E}"/>
              </a:ext>
            </a:extLst>
          </p:cNvPr>
          <p:cNvSpPr txBox="1"/>
          <p:nvPr/>
        </p:nvSpPr>
        <p:spPr>
          <a:xfrm>
            <a:off x="845167" y="5661882"/>
            <a:ext cx="923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Characters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269603-99DA-44D0-83C0-9DEB3075FEDD}"/>
              </a:ext>
            </a:extLst>
          </p:cNvPr>
          <p:cNvSpPr txBox="1"/>
          <p:nvPr/>
        </p:nvSpPr>
        <p:spPr>
          <a:xfrm>
            <a:off x="2369395" y="6202163"/>
            <a:ext cx="1701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나는 </a:t>
            </a:r>
            <a:r>
              <a:rPr lang="ko-KR" altLang="en-US" sz="1100" b="1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머신러닝을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좋아한다</a:t>
            </a:r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917AF2-45B2-4FC2-B541-8BC9EF993F0E}"/>
              </a:ext>
            </a:extLst>
          </p:cNvPr>
          <p:cNvSpPr txBox="1"/>
          <p:nvPr/>
        </p:nvSpPr>
        <p:spPr>
          <a:xfrm>
            <a:off x="2196010" y="5679764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ㄴ</a:t>
            </a:r>
            <a:endParaRPr lang="en-US" altLang="ko-KR" sz="1100" b="1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CFB0FC-16B9-4627-B826-3E01F2556EDA}"/>
              </a:ext>
            </a:extLst>
          </p:cNvPr>
          <p:cNvSpPr txBox="1"/>
          <p:nvPr/>
        </p:nvSpPr>
        <p:spPr>
          <a:xfrm>
            <a:off x="2506340" y="5679764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ㅏ</a:t>
            </a:r>
            <a:endParaRPr lang="en-US" altLang="ko-KR" sz="1100" b="1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AC5F3-5FD8-46B6-BF31-5F2DA08CF9B2}"/>
              </a:ext>
            </a:extLst>
          </p:cNvPr>
          <p:cNvSpPr txBox="1"/>
          <p:nvPr/>
        </p:nvSpPr>
        <p:spPr>
          <a:xfrm>
            <a:off x="2786721" y="5679764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ㄴ</a:t>
            </a:r>
            <a:endParaRPr lang="en-US" altLang="ko-KR" sz="1100" b="1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C72CECD-CF9A-4608-B7DF-B205CA111296}"/>
              </a:ext>
            </a:extLst>
          </p:cNvPr>
          <p:cNvSpPr txBox="1"/>
          <p:nvPr/>
        </p:nvSpPr>
        <p:spPr>
          <a:xfrm>
            <a:off x="3067873" y="5679764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ㅡ</a:t>
            </a:r>
            <a:endParaRPr lang="en-US" altLang="ko-KR" sz="1100" b="1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3E3ED6-080E-4FC0-B8A7-EF639B190139}"/>
              </a:ext>
            </a:extLst>
          </p:cNvPr>
          <p:cNvSpPr txBox="1"/>
          <p:nvPr/>
        </p:nvSpPr>
        <p:spPr>
          <a:xfrm>
            <a:off x="3360394" y="5679764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ㄴ</a:t>
            </a:r>
            <a:endParaRPr lang="en-US" altLang="ko-KR" sz="1100" b="1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DE4047-E6E8-450A-B92C-83004481492F}"/>
              </a:ext>
            </a:extLst>
          </p:cNvPr>
          <p:cNvSpPr txBox="1"/>
          <p:nvPr/>
        </p:nvSpPr>
        <p:spPr>
          <a:xfrm>
            <a:off x="3644462" y="5679764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ㅁ</a:t>
            </a:r>
            <a:endParaRPr lang="en-US" altLang="ko-KR" sz="1100" b="1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4B900E-57B9-4219-B276-DB5FE023C5A1}"/>
              </a:ext>
            </a:extLst>
          </p:cNvPr>
          <p:cNvSpPr txBox="1"/>
          <p:nvPr/>
        </p:nvSpPr>
        <p:spPr>
          <a:xfrm>
            <a:off x="3926694" y="5679764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ㅓ</a:t>
            </a:r>
            <a:endParaRPr lang="en-US" altLang="ko-KR" sz="1100" b="1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2BC77B-4062-4B37-B87B-651528ACE21A}"/>
              </a:ext>
            </a:extLst>
          </p:cNvPr>
          <p:cNvSpPr txBox="1"/>
          <p:nvPr/>
        </p:nvSpPr>
        <p:spPr>
          <a:xfrm>
            <a:off x="4234551" y="5661882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43596A-5F82-41B1-923B-03C7C7BAF3EE}"/>
              </a:ext>
            </a:extLst>
          </p:cNvPr>
          <p:cNvSpPr txBox="1"/>
          <p:nvPr/>
        </p:nvSpPr>
        <p:spPr>
          <a:xfrm>
            <a:off x="4234551" y="5142434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…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1C0DE84-3FC9-4465-A57B-9CD42413EFC0}"/>
              </a:ext>
            </a:extLst>
          </p:cNvPr>
          <p:cNvCxnSpPr>
            <a:cxnSpLocks/>
            <a:stCxn id="10" idx="0"/>
            <a:endCxn id="43" idx="2"/>
          </p:cNvCxnSpPr>
          <p:nvPr/>
        </p:nvCxnSpPr>
        <p:spPr>
          <a:xfrm flipV="1">
            <a:off x="3265260" y="4166654"/>
            <a:ext cx="0" cy="23866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455D545-DA4E-44BC-8565-BE6E5AA6FCBB}"/>
              </a:ext>
            </a:extLst>
          </p:cNvPr>
          <p:cNvCxnSpPr>
            <a:cxnSpLocks/>
          </p:cNvCxnSpPr>
          <p:nvPr/>
        </p:nvCxnSpPr>
        <p:spPr>
          <a:xfrm flipV="1">
            <a:off x="8390941" y="4105411"/>
            <a:ext cx="0" cy="26972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2">
            <a:extLst>
              <a:ext uri="{FF2B5EF4-FFF2-40B4-BE49-F238E27FC236}">
                <a16:creationId xmlns:a16="http://schemas.microsoft.com/office/drawing/2014/main" id="{FA974972-CA2E-4375-9C9D-D0F656A23F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7" t="7647" r="9269" b="12793"/>
          <a:stretch/>
        </p:blipFill>
        <p:spPr bwMode="auto">
          <a:xfrm>
            <a:off x="7356103" y="3558555"/>
            <a:ext cx="2069676" cy="54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92C365F1-B9A7-4AD5-99C1-7AD5BEC77E52}"/>
              </a:ext>
            </a:extLst>
          </p:cNvPr>
          <p:cNvSpPr txBox="1"/>
          <p:nvPr/>
        </p:nvSpPr>
        <p:spPr>
          <a:xfrm>
            <a:off x="9441019" y="3686134"/>
            <a:ext cx="1611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Mel-Spectrogram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4D03918-FC27-4FB4-85FF-1E96CEAAD588}"/>
              </a:ext>
            </a:extLst>
          </p:cNvPr>
          <p:cNvSpPr/>
          <p:nvPr/>
        </p:nvSpPr>
        <p:spPr>
          <a:xfrm>
            <a:off x="2063333" y="2932853"/>
            <a:ext cx="2403854" cy="123380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9A83A7C-F3FD-4D83-AC47-6B8D7E7686D0}"/>
              </a:ext>
            </a:extLst>
          </p:cNvPr>
          <p:cNvSpPr/>
          <p:nvPr/>
        </p:nvSpPr>
        <p:spPr>
          <a:xfrm>
            <a:off x="2140098" y="3773910"/>
            <a:ext cx="2262466" cy="31834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1D Conv + batch Norm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345A8F44-6808-422C-8D29-E89DC9688084}"/>
              </a:ext>
            </a:extLst>
          </p:cNvPr>
          <p:cNvSpPr/>
          <p:nvPr/>
        </p:nvSpPr>
        <p:spPr>
          <a:xfrm>
            <a:off x="2140098" y="3380721"/>
            <a:ext cx="2262466" cy="31834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1D Conv + batch Norm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0BF139D-15C4-4B64-96CD-BA9FF152F14F}"/>
              </a:ext>
            </a:extLst>
          </p:cNvPr>
          <p:cNvSpPr/>
          <p:nvPr/>
        </p:nvSpPr>
        <p:spPr>
          <a:xfrm>
            <a:off x="2140098" y="2987532"/>
            <a:ext cx="2262466" cy="31834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1D Conv + batch Norm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99D4B88-05D8-47F1-A96B-DEEBA16E1AF3}"/>
              </a:ext>
            </a:extLst>
          </p:cNvPr>
          <p:cNvCxnSpPr>
            <a:cxnSpLocks/>
          </p:cNvCxnSpPr>
          <p:nvPr/>
        </p:nvCxnSpPr>
        <p:spPr>
          <a:xfrm flipV="1">
            <a:off x="3265260" y="2694188"/>
            <a:ext cx="0" cy="23866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9FA82A1-3635-4F97-A10C-85FE502195CA}"/>
              </a:ext>
            </a:extLst>
          </p:cNvPr>
          <p:cNvSpPr/>
          <p:nvPr/>
        </p:nvSpPr>
        <p:spPr>
          <a:xfrm>
            <a:off x="2063333" y="2278568"/>
            <a:ext cx="2403854" cy="409509"/>
          </a:xfrm>
          <a:prstGeom prst="rect">
            <a:avLst/>
          </a:prstGeom>
          <a:solidFill>
            <a:srgbClr val="DAC2EC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bi-LSTM(512 dim)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887622F2-77A7-4293-9378-838859FA6427}"/>
              </a:ext>
            </a:extLst>
          </p:cNvPr>
          <p:cNvCxnSpPr>
            <a:cxnSpLocks/>
            <a:stCxn id="136" idx="3"/>
            <a:endCxn id="17" idx="1"/>
          </p:cNvCxnSpPr>
          <p:nvPr/>
        </p:nvCxnSpPr>
        <p:spPr>
          <a:xfrm>
            <a:off x="4166845" y="1647156"/>
            <a:ext cx="832490" cy="2962918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385C63D-EA8D-4BED-B9CC-8E9C8DE8ECAC}"/>
              </a:ext>
            </a:extLst>
          </p:cNvPr>
          <p:cNvCxnSpPr>
            <a:cxnSpLocks/>
          </p:cNvCxnSpPr>
          <p:nvPr/>
        </p:nvCxnSpPr>
        <p:spPr>
          <a:xfrm flipV="1">
            <a:off x="3265260" y="2039903"/>
            <a:ext cx="0" cy="23866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67A6486-0BE6-4936-AA23-8E0D6F0BEED9}"/>
              </a:ext>
            </a:extLst>
          </p:cNvPr>
          <p:cNvSpPr/>
          <p:nvPr/>
        </p:nvSpPr>
        <p:spPr>
          <a:xfrm>
            <a:off x="2363675" y="1518358"/>
            <a:ext cx="257596" cy="25759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3BB812D-CB77-4370-ADAF-EF68F03DA620}"/>
              </a:ext>
            </a:extLst>
          </p:cNvPr>
          <p:cNvSpPr/>
          <p:nvPr/>
        </p:nvSpPr>
        <p:spPr>
          <a:xfrm>
            <a:off x="2621271" y="1518358"/>
            <a:ext cx="257596" cy="25759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F46968D-0600-497B-9FD0-B9658106EC1C}"/>
              </a:ext>
            </a:extLst>
          </p:cNvPr>
          <p:cNvSpPr/>
          <p:nvPr/>
        </p:nvSpPr>
        <p:spPr>
          <a:xfrm>
            <a:off x="2878866" y="1518358"/>
            <a:ext cx="257596" cy="25759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005448F-34C0-410D-98EB-C747A1DB29E8}"/>
              </a:ext>
            </a:extLst>
          </p:cNvPr>
          <p:cNvSpPr/>
          <p:nvPr/>
        </p:nvSpPr>
        <p:spPr>
          <a:xfrm>
            <a:off x="3136462" y="1518358"/>
            <a:ext cx="257596" cy="25759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367D3F3-5E09-459E-8DFE-701533295950}"/>
              </a:ext>
            </a:extLst>
          </p:cNvPr>
          <p:cNvSpPr/>
          <p:nvPr/>
        </p:nvSpPr>
        <p:spPr>
          <a:xfrm>
            <a:off x="3394058" y="1518358"/>
            <a:ext cx="257596" cy="25759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7C11E8F-FF19-4101-BF68-90CA5BB24848}"/>
              </a:ext>
            </a:extLst>
          </p:cNvPr>
          <p:cNvSpPr/>
          <p:nvPr/>
        </p:nvSpPr>
        <p:spPr>
          <a:xfrm>
            <a:off x="3651654" y="1518358"/>
            <a:ext cx="257596" cy="25759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FCB9FCCF-E6F6-4C73-A261-DC5F8B4ACE83}"/>
              </a:ext>
            </a:extLst>
          </p:cNvPr>
          <p:cNvSpPr/>
          <p:nvPr/>
        </p:nvSpPr>
        <p:spPr>
          <a:xfrm>
            <a:off x="3909249" y="1518358"/>
            <a:ext cx="257596" cy="25759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51CE524-E243-4865-A071-C96CAEAA9B8E}"/>
              </a:ext>
            </a:extLst>
          </p:cNvPr>
          <p:cNvSpPr/>
          <p:nvPr/>
        </p:nvSpPr>
        <p:spPr>
          <a:xfrm>
            <a:off x="2363675" y="1768872"/>
            <a:ext cx="257596" cy="25759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7AD86BA-F3F5-42D0-8BF6-C6E735B80EAE}"/>
              </a:ext>
            </a:extLst>
          </p:cNvPr>
          <p:cNvSpPr/>
          <p:nvPr/>
        </p:nvSpPr>
        <p:spPr>
          <a:xfrm>
            <a:off x="2621271" y="1768872"/>
            <a:ext cx="257596" cy="25759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54E2C802-F98E-4107-898B-0886832DB7EB}"/>
              </a:ext>
            </a:extLst>
          </p:cNvPr>
          <p:cNvSpPr/>
          <p:nvPr/>
        </p:nvSpPr>
        <p:spPr>
          <a:xfrm>
            <a:off x="2878866" y="1768872"/>
            <a:ext cx="257596" cy="25759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06EFA18-8F7E-4796-A2F6-5298FA03B0A8}"/>
              </a:ext>
            </a:extLst>
          </p:cNvPr>
          <p:cNvSpPr/>
          <p:nvPr/>
        </p:nvSpPr>
        <p:spPr>
          <a:xfrm>
            <a:off x="3136462" y="1768872"/>
            <a:ext cx="257596" cy="25759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905F75D7-2846-4A39-9695-BE91214A270F}"/>
              </a:ext>
            </a:extLst>
          </p:cNvPr>
          <p:cNvSpPr/>
          <p:nvPr/>
        </p:nvSpPr>
        <p:spPr>
          <a:xfrm>
            <a:off x="3394058" y="1768872"/>
            <a:ext cx="257596" cy="25759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1CD8741A-0186-4129-ACCF-156B07EA5EC5}"/>
              </a:ext>
            </a:extLst>
          </p:cNvPr>
          <p:cNvSpPr/>
          <p:nvPr/>
        </p:nvSpPr>
        <p:spPr>
          <a:xfrm>
            <a:off x="3651654" y="1768872"/>
            <a:ext cx="257596" cy="25759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1F0121AC-C649-47D6-804A-D4EA77D0D27C}"/>
              </a:ext>
            </a:extLst>
          </p:cNvPr>
          <p:cNvSpPr/>
          <p:nvPr/>
        </p:nvSpPr>
        <p:spPr>
          <a:xfrm>
            <a:off x="3909249" y="1768872"/>
            <a:ext cx="257596" cy="25759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2CEB723C-3ADC-47C4-87AE-58DC0EEBB56A}"/>
              </a:ext>
            </a:extLst>
          </p:cNvPr>
          <p:cNvSpPr txBox="1"/>
          <p:nvPr/>
        </p:nvSpPr>
        <p:spPr>
          <a:xfrm>
            <a:off x="766466" y="1514344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Encoder</a:t>
            </a:r>
          </a:p>
          <a:p>
            <a:pPr algn="ctr"/>
            <a:r>
              <a:rPr lang="en-US" altLang="ko-KR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Feature</a:t>
            </a: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A33BB0A0-E9FC-4AFF-8E5A-1853D4EA49FD}"/>
              </a:ext>
            </a:extLst>
          </p:cNvPr>
          <p:cNvSpPr/>
          <p:nvPr/>
        </p:nvSpPr>
        <p:spPr>
          <a:xfrm>
            <a:off x="7067550" y="4657725"/>
            <a:ext cx="285750" cy="126215"/>
          </a:xfrm>
          <a:custGeom>
            <a:avLst/>
            <a:gdLst>
              <a:gd name="connsiteX0" fmla="*/ 0 w 285750"/>
              <a:gd name="connsiteY0" fmla="*/ 0 h 126215"/>
              <a:gd name="connsiteX1" fmla="*/ 142875 w 285750"/>
              <a:gd name="connsiteY1" fmla="*/ 126206 h 126215"/>
              <a:gd name="connsiteX2" fmla="*/ 285750 w 285750"/>
              <a:gd name="connsiteY2" fmla="*/ 7144 h 126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126215">
                <a:moveTo>
                  <a:pt x="0" y="0"/>
                </a:moveTo>
                <a:cubicBezTo>
                  <a:pt x="47625" y="62507"/>
                  <a:pt x="95250" y="125015"/>
                  <a:pt x="142875" y="126206"/>
                </a:cubicBezTo>
                <a:cubicBezTo>
                  <a:pt x="190500" y="127397"/>
                  <a:pt x="273050" y="20638"/>
                  <a:pt x="285750" y="7144"/>
                </a:cubicBez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80B7DEDB-8280-47B9-A2F4-2B7BAADD4908}"/>
              </a:ext>
            </a:extLst>
          </p:cNvPr>
          <p:cNvSpPr/>
          <p:nvPr/>
        </p:nvSpPr>
        <p:spPr>
          <a:xfrm rot="10972472">
            <a:off x="7064564" y="4443480"/>
            <a:ext cx="285750" cy="126215"/>
          </a:xfrm>
          <a:custGeom>
            <a:avLst/>
            <a:gdLst>
              <a:gd name="connsiteX0" fmla="*/ 0 w 285750"/>
              <a:gd name="connsiteY0" fmla="*/ 0 h 126215"/>
              <a:gd name="connsiteX1" fmla="*/ 142875 w 285750"/>
              <a:gd name="connsiteY1" fmla="*/ 126206 h 126215"/>
              <a:gd name="connsiteX2" fmla="*/ 285750 w 285750"/>
              <a:gd name="connsiteY2" fmla="*/ 7144 h 126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126215">
                <a:moveTo>
                  <a:pt x="0" y="0"/>
                </a:moveTo>
                <a:cubicBezTo>
                  <a:pt x="47625" y="62507"/>
                  <a:pt x="95250" y="125015"/>
                  <a:pt x="142875" y="126206"/>
                </a:cubicBezTo>
                <a:cubicBezTo>
                  <a:pt x="190500" y="127397"/>
                  <a:pt x="273050" y="20638"/>
                  <a:pt x="285750" y="7144"/>
                </a:cubicBez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BD5246-F587-45F3-A38A-64800CDA588D}"/>
              </a:ext>
            </a:extLst>
          </p:cNvPr>
          <p:cNvSpPr txBox="1"/>
          <p:nvPr/>
        </p:nvSpPr>
        <p:spPr>
          <a:xfrm flipH="1">
            <a:off x="1885771" y="1088292"/>
            <a:ext cx="1515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Encoder</a:t>
            </a:r>
            <a:endParaRPr lang="ko-KR" altLang="en-US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11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9D5E3F4-0A2F-439C-862F-497DECCA127B}"/>
              </a:ext>
            </a:extLst>
          </p:cNvPr>
          <p:cNvSpPr/>
          <p:nvPr/>
        </p:nvSpPr>
        <p:spPr>
          <a:xfrm>
            <a:off x="3182437" y="1858185"/>
            <a:ext cx="4414196" cy="365174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DC0C00-E478-4F3E-BDF8-1D451A659395}"/>
              </a:ext>
            </a:extLst>
          </p:cNvPr>
          <p:cNvSpPr/>
          <p:nvPr/>
        </p:nvSpPr>
        <p:spPr>
          <a:xfrm>
            <a:off x="9326398" y="2276915"/>
            <a:ext cx="257596" cy="25051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269603-99DA-44D0-83C0-9DEB3075FEDD}"/>
              </a:ext>
            </a:extLst>
          </p:cNvPr>
          <p:cNvSpPr txBox="1"/>
          <p:nvPr/>
        </p:nvSpPr>
        <p:spPr>
          <a:xfrm>
            <a:off x="910006" y="5611192"/>
            <a:ext cx="1701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나는 </a:t>
            </a:r>
            <a:r>
              <a:rPr lang="ko-KR" altLang="en-US" sz="1100" b="1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머신러닝을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좋아한다</a:t>
            </a:r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.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385C63D-EA8D-4BED-B9CC-8E9C8DE8ECAC}"/>
              </a:ext>
            </a:extLst>
          </p:cNvPr>
          <p:cNvCxnSpPr>
            <a:cxnSpLocks/>
          </p:cNvCxnSpPr>
          <p:nvPr/>
        </p:nvCxnSpPr>
        <p:spPr>
          <a:xfrm flipV="1">
            <a:off x="1760560" y="4645186"/>
            <a:ext cx="0" cy="23866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9DEFA8E-6078-42D4-8920-8DB695324024}"/>
              </a:ext>
            </a:extLst>
          </p:cNvPr>
          <p:cNvSpPr/>
          <p:nvPr/>
        </p:nvSpPr>
        <p:spPr>
          <a:xfrm>
            <a:off x="1243116" y="4364892"/>
            <a:ext cx="257596" cy="25759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DC83E13-FF44-4BD4-80A7-5DE246077542}"/>
              </a:ext>
            </a:extLst>
          </p:cNvPr>
          <p:cNvSpPr/>
          <p:nvPr/>
        </p:nvSpPr>
        <p:spPr>
          <a:xfrm>
            <a:off x="1500712" y="4364892"/>
            <a:ext cx="257596" cy="25759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BA34C4-3636-4B7A-B35D-C7C7703B1001}"/>
              </a:ext>
            </a:extLst>
          </p:cNvPr>
          <p:cNvSpPr/>
          <p:nvPr/>
        </p:nvSpPr>
        <p:spPr>
          <a:xfrm>
            <a:off x="1758307" y="4364892"/>
            <a:ext cx="257596" cy="25759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9C0A0CE-5214-4043-B4FE-CC1348ABCEDD}"/>
              </a:ext>
            </a:extLst>
          </p:cNvPr>
          <p:cNvSpPr/>
          <p:nvPr/>
        </p:nvSpPr>
        <p:spPr>
          <a:xfrm>
            <a:off x="2015903" y="4364892"/>
            <a:ext cx="257596" cy="25759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F3EF657C-27FA-4BA3-B35D-889F8AE366DC}"/>
              </a:ext>
            </a:extLst>
          </p:cNvPr>
          <p:cNvSpPr/>
          <p:nvPr/>
        </p:nvSpPr>
        <p:spPr>
          <a:xfrm>
            <a:off x="1243116" y="4114282"/>
            <a:ext cx="257596" cy="25759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CA8E3083-15DE-410F-A9AB-327BE75CF5AB}"/>
              </a:ext>
            </a:extLst>
          </p:cNvPr>
          <p:cNvSpPr/>
          <p:nvPr/>
        </p:nvSpPr>
        <p:spPr>
          <a:xfrm>
            <a:off x="1500712" y="4114282"/>
            <a:ext cx="257596" cy="25759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51161EF6-4A40-4A85-8BDA-5631BCCA19D4}"/>
              </a:ext>
            </a:extLst>
          </p:cNvPr>
          <p:cNvSpPr/>
          <p:nvPr/>
        </p:nvSpPr>
        <p:spPr>
          <a:xfrm>
            <a:off x="1758307" y="4114282"/>
            <a:ext cx="257596" cy="25759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96CD12A9-4D71-4ABB-AFA8-3DE743F42274}"/>
              </a:ext>
            </a:extLst>
          </p:cNvPr>
          <p:cNvSpPr/>
          <p:nvPr/>
        </p:nvSpPr>
        <p:spPr>
          <a:xfrm>
            <a:off x="2015903" y="4114282"/>
            <a:ext cx="257596" cy="25759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AAAD-4B2A-4E84-B1AC-1E5441679A1F}"/>
              </a:ext>
            </a:extLst>
          </p:cNvPr>
          <p:cNvSpPr/>
          <p:nvPr/>
        </p:nvSpPr>
        <p:spPr>
          <a:xfrm>
            <a:off x="733367" y="4885930"/>
            <a:ext cx="1986656" cy="409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Encoder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0808460-C620-4561-8FD4-97E376F0D261}"/>
              </a:ext>
            </a:extLst>
          </p:cNvPr>
          <p:cNvSpPr/>
          <p:nvPr/>
        </p:nvSpPr>
        <p:spPr>
          <a:xfrm>
            <a:off x="9326398" y="2526614"/>
            <a:ext cx="257596" cy="25051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D6297F-EB73-4799-9DC7-C3E1FA40CA53}"/>
                  </a:ext>
                </a:extLst>
              </p:cNvPr>
              <p:cNvSpPr txBox="1"/>
              <p:nvPr/>
            </p:nvSpPr>
            <p:spPr>
              <a:xfrm>
                <a:off x="9210094" y="2800809"/>
                <a:ext cx="496674" cy="27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𝒕</m:t>
                          </m:r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−</m:t>
                          </m:r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ko-KR" altLang="en-US" sz="1100" b="1" i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D6297F-EB73-4799-9DC7-C3E1FA40C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094" y="2800809"/>
                <a:ext cx="496674" cy="2732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직사각형 70">
            <a:extLst>
              <a:ext uri="{FF2B5EF4-FFF2-40B4-BE49-F238E27FC236}">
                <a16:creationId xmlns:a16="http://schemas.microsoft.com/office/drawing/2014/main" id="{65BBEC6E-7106-4CE4-957A-4574A672B87C}"/>
              </a:ext>
            </a:extLst>
          </p:cNvPr>
          <p:cNvSpPr/>
          <p:nvPr/>
        </p:nvSpPr>
        <p:spPr>
          <a:xfrm>
            <a:off x="10433471" y="2276915"/>
            <a:ext cx="257596" cy="25051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4EC0A96-7D6D-407B-B6FB-6C6EC6E583C9}"/>
              </a:ext>
            </a:extLst>
          </p:cNvPr>
          <p:cNvSpPr/>
          <p:nvPr/>
        </p:nvSpPr>
        <p:spPr>
          <a:xfrm>
            <a:off x="10433471" y="2526614"/>
            <a:ext cx="257596" cy="25051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836EACF-5330-4D99-82F9-3F24116554A8}"/>
                  </a:ext>
                </a:extLst>
              </p:cNvPr>
              <p:cNvSpPr txBox="1"/>
              <p:nvPr/>
            </p:nvSpPr>
            <p:spPr>
              <a:xfrm>
                <a:off x="10364029" y="2800809"/>
                <a:ext cx="378052" cy="266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ko-KR" altLang="en-US" sz="1100" b="1" i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836EACF-5330-4D99-82F9-3F2411655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029" y="2800809"/>
                <a:ext cx="378052" cy="2667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0A6946A4-B8E6-4466-A1DE-6D331BCC3E57}"/>
              </a:ext>
            </a:extLst>
          </p:cNvPr>
          <p:cNvSpPr/>
          <p:nvPr/>
        </p:nvSpPr>
        <p:spPr>
          <a:xfrm>
            <a:off x="8331580" y="1664884"/>
            <a:ext cx="3036487" cy="409509"/>
          </a:xfrm>
          <a:prstGeom prst="rect">
            <a:avLst/>
          </a:prstGeom>
          <a:solidFill>
            <a:srgbClr val="DAC2EC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Decoder RNN2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D4A0DB2-44DD-4C32-ADBD-7B209B0F550E}"/>
              </a:ext>
            </a:extLst>
          </p:cNvPr>
          <p:cNvCxnSpPr>
            <a:cxnSpLocks/>
          </p:cNvCxnSpPr>
          <p:nvPr/>
        </p:nvCxnSpPr>
        <p:spPr>
          <a:xfrm>
            <a:off x="10772129" y="2526614"/>
            <a:ext cx="228517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C09180-091A-4072-8FD0-F6D08848E4B0}"/>
              </a:ext>
            </a:extLst>
          </p:cNvPr>
          <p:cNvSpPr txBox="1"/>
          <p:nvPr/>
        </p:nvSpPr>
        <p:spPr>
          <a:xfrm>
            <a:off x="10995849" y="2356466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…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115A509-3DCE-4595-A67C-E23CB27E37B4}"/>
              </a:ext>
            </a:extLst>
          </p:cNvPr>
          <p:cNvSpPr/>
          <p:nvPr/>
        </p:nvSpPr>
        <p:spPr>
          <a:xfrm>
            <a:off x="8331580" y="4426876"/>
            <a:ext cx="3036487" cy="409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Decoder RNN1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C136A3C-1397-4FD7-BABA-40FDFAD63EA5}"/>
              </a:ext>
            </a:extLst>
          </p:cNvPr>
          <p:cNvSpPr/>
          <p:nvPr/>
        </p:nvSpPr>
        <p:spPr>
          <a:xfrm>
            <a:off x="9326398" y="4983090"/>
            <a:ext cx="257596" cy="25051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A8FF23C-FED7-4133-8B58-07A4286FC67D}"/>
              </a:ext>
            </a:extLst>
          </p:cNvPr>
          <p:cNvSpPr/>
          <p:nvPr/>
        </p:nvSpPr>
        <p:spPr>
          <a:xfrm>
            <a:off x="9326398" y="5232789"/>
            <a:ext cx="257596" cy="25051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334D6DD-8F73-4FE6-838E-0910E18106AD}"/>
                  </a:ext>
                </a:extLst>
              </p:cNvPr>
              <p:cNvSpPr txBox="1"/>
              <p:nvPr/>
            </p:nvSpPr>
            <p:spPr>
              <a:xfrm>
                <a:off x="9206859" y="5506984"/>
                <a:ext cx="496674" cy="283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𝒕</m:t>
                          </m:r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−</m:t>
                          </m:r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ko-KR" altLang="en-US" sz="1100" b="1" i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334D6DD-8F73-4FE6-838E-0910E1810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859" y="5506984"/>
                <a:ext cx="496674" cy="2839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6FCF90E0-7C8D-4455-8B8D-35ABDB547B23}"/>
              </a:ext>
            </a:extLst>
          </p:cNvPr>
          <p:cNvCxnSpPr>
            <a:cxnSpLocks/>
          </p:cNvCxnSpPr>
          <p:nvPr/>
        </p:nvCxnSpPr>
        <p:spPr>
          <a:xfrm>
            <a:off x="9767147" y="5232789"/>
            <a:ext cx="284488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AC90040-B83F-45D1-85B6-DFAC57A2F1C8}"/>
              </a:ext>
            </a:extLst>
          </p:cNvPr>
          <p:cNvSpPr/>
          <p:nvPr/>
        </p:nvSpPr>
        <p:spPr>
          <a:xfrm>
            <a:off x="10433471" y="4983090"/>
            <a:ext cx="257596" cy="25051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F60BAAD-A1FF-411D-A8A4-8A66DEB72D89}"/>
              </a:ext>
            </a:extLst>
          </p:cNvPr>
          <p:cNvSpPr/>
          <p:nvPr/>
        </p:nvSpPr>
        <p:spPr>
          <a:xfrm>
            <a:off x="10433471" y="5232789"/>
            <a:ext cx="257596" cy="25051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C6082C9-FF2C-488B-BA06-1E29046DCE22}"/>
                  </a:ext>
                </a:extLst>
              </p:cNvPr>
              <p:cNvSpPr txBox="1"/>
              <p:nvPr/>
            </p:nvSpPr>
            <p:spPr>
              <a:xfrm>
                <a:off x="10370626" y="5506983"/>
                <a:ext cx="383286" cy="270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ko-KR" altLang="en-US" sz="1100" b="1" i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C6082C9-FF2C-488B-BA06-1E29046DC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626" y="5506983"/>
                <a:ext cx="383286" cy="2704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F47C66C-E6C0-4D67-A1C1-C39389CDB734}"/>
              </a:ext>
            </a:extLst>
          </p:cNvPr>
          <p:cNvCxnSpPr>
            <a:cxnSpLocks/>
          </p:cNvCxnSpPr>
          <p:nvPr/>
        </p:nvCxnSpPr>
        <p:spPr>
          <a:xfrm>
            <a:off x="10772129" y="5232789"/>
            <a:ext cx="228517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C4BC718-E858-4911-A2CF-17C186E4DD6D}"/>
              </a:ext>
            </a:extLst>
          </p:cNvPr>
          <p:cNvSpPr txBox="1"/>
          <p:nvPr/>
        </p:nvSpPr>
        <p:spPr>
          <a:xfrm>
            <a:off x="10995849" y="5062641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…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1CD03C2-D6D9-4918-AD2D-8976D0D783E4}"/>
              </a:ext>
            </a:extLst>
          </p:cNvPr>
          <p:cNvSpPr txBox="1"/>
          <p:nvPr/>
        </p:nvSpPr>
        <p:spPr>
          <a:xfrm>
            <a:off x="8331580" y="5062641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…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AAE2BD0-5B71-4372-888F-AA1EABD49286}"/>
              </a:ext>
            </a:extLst>
          </p:cNvPr>
          <p:cNvCxnSpPr>
            <a:cxnSpLocks/>
          </p:cNvCxnSpPr>
          <p:nvPr/>
        </p:nvCxnSpPr>
        <p:spPr>
          <a:xfrm>
            <a:off x="8717943" y="5232789"/>
            <a:ext cx="228517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689E72B-A8BD-49B7-9443-803FF7B02E91}"/>
              </a:ext>
            </a:extLst>
          </p:cNvPr>
          <p:cNvSpPr/>
          <p:nvPr/>
        </p:nvSpPr>
        <p:spPr>
          <a:xfrm>
            <a:off x="5331232" y="2020292"/>
            <a:ext cx="257596" cy="25051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6D5F648-4A92-464D-ACCC-19D6F5146AC3}"/>
              </a:ext>
            </a:extLst>
          </p:cNvPr>
          <p:cNvSpPr/>
          <p:nvPr/>
        </p:nvSpPr>
        <p:spPr>
          <a:xfrm>
            <a:off x="5331232" y="2269991"/>
            <a:ext cx="257596" cy="25051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8D4CEE-0444-475B-86D0-97EB3AE7E11D}"/>
                  </a:ext>
                </a:extLst>
              </p:cNvPr>
              <p:cNvSpPr txBox="1"/>
              <p:nvPr/>
            </p:nvSpPr>
            <p:spPr>
              <a:xfrm>
                <a:off x="5269112" y="2544186"/>
                <a:ext cx="381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𝒄</m:t>
                          </m:r>
                        </m:e>
                        <m:sub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100" b="1" i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8D4CEE-0444-475B-86D0-97EB3AE7E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112" y="2544186"/>
                <a:ext cx="381836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3C321B-88DF-4E60-8243-4997BF0BEED2}"/>
              </a:ext>
            </a:extLst>
          </p:cNvPr>
          <p:cNvSpPr/>
          <p:nvPr/>
        </p:nvSpPr>
        <p:spPr>
          <a:xfrm>
            <a:off x="10139177" y="4985013"/>
            <a:ext cx="257596" cy="25051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0547BAB-3DF7-4184-89BD-D981F450296C}"/>
              </a:ext>
            </a:extLst>
          </p:cNvPr>
          <p:cNvSpPr/>
          <p:nvPr/>
        </p:nvSpPr>
        <p:spPr>
          <a:xfrm>
            <a:off x="10139177" y="5234712"/>
            <a:ext cx="257596" cy="25051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D382B92-EF91-4E45-A2F3-8CB0E1419DE2}"/>
                  </a:ext>
                </a:extLst>
              </p:cNvPr>
              <p:cNvSpPr txBox="1"/>
              <p:nvPr/>
            </p:nvSpPr>
            <p:spPr>
              <a:xfrm>
                <a:off x="10077057" y="5508907"/>
                <a:ext cx="381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𝒄</m:t>
                          </m:r>
                        </m:e>
                        <m:sub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𝒕</m:t>
                          </m:r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−</m:t>
                          </m:r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100" b="1" i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D382B92-EF91-4E45-A2F3-8CB0E1419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7" y="5508907"/>
                <a:ext cx="381836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4552140-8658-4C10-952D-77D741966E4D}"/>
              </a:ext>
            </a:extLst>
          </p:cNvPr>
          <p:cNvCxnSpPr>
            <a:cxnSpLocks/>
          </p:cNvCxnSpPr>
          <p:nvPr/>
        </p:nvCxnSpPr>
        <p:spPr>
          <a:xfrm>
            <a:off x="9767147" y="2531654"/>
            <a:ext cx="284488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17BA9C9-7CBF-4893-BD6F-BD1B8751628A}"/>
              </a:ext>
            </a:extLst>
          </p:cNvPr>
          <p:cNvSpPr/>
          <p:nvPr/>
        </p:nvSpPr>
        <p:spPr>
          <a:xfrm>
            <a:off x="10433471" y="3538007"/>
            <a:ext cx="257596" cy="25051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D1A8DDE-5AB3-498B-8F26-C18632CC0341}"/>
              </a:ext>
            </a:extLst>
          </p:cNvPr>
          <p:cNvSpPr/>
          <p:nvPr/>
        </p:nvSpPr>
        <p:spPr>
          <a:xfrm>
            <a:off x="10433471" y="3787706"/>
            <a:ext cx="257596" cy="25051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6C2FFB8-86F3-474C-909D-818CDB37A29E}"/>
                  </a:ext>
                </a:extLst>
              </p:cNvPr>
              <p:cNvSpPr txBox="1"/>
              <p:nvPr/>
            </p:nvSpPr>
            <p:spPr>
              <a:xfrm>
                <a:off x="10364029" y="4061901"/>
                <a:ext cx="378052" cy="266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ko-KR" altLang="en-US" sz="1100" b="1" i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6C2FFB8-86F3-474C-909D-818CDB37A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029" y="4061901"/>
                <a:ext cx="378052" cy="2667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직사각형 58">
            <a:extLst>
              <a:ext uri="{FF2B5EF4-FFF2-40B4-BE49-F238E27FC236}">
                <a16:creationId xmlns:a16="http://schemas.microsoft.com/office/drawing/2014/main" id="{CA6C42A4-7620-4EA1-8059-A0CCF35D904B}"/>
              </a:ext>
            </a:extLst>
          </p:cNvPr>
          <p:cNvSpPr/>
          <p:nvPr/>
        </p:nvSpPr>
        <p:spPr>
          <a:xfrm>
            <a:off x="10123371" y="2270698"/>
            <a:ext cx="257596" cy="25051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63BC07-00E7-46F8-BADA-233708E2A4FF}"/>
              </a:ext>
            </a:extLst>
          </p:cNvPr>
          <p:cNvSpPr/>
          <p:nvPr/>
        </p:nvSpPr>
        <p:spPr>
          <a:xfrm>
            <a:off x="10123371" y="2520397"/>
            <a:ext cx="257596" cy="25051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62722F7-3C47-4CB9-B82A-BFFFA86B8150}"/>
                  </a:ext>
                </a:extLst>
              </p:cNvPr>
              <p:cNvSpPr txBox="1"/>
              <p:nvPr/>
            </p:nvSpPr>
            <p:spPr>
              <a:xfrm>
                <a:off x="10061251" y="2794592"/>
                <a:ext cx="381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𝒄</m:t>
                          </m:r>
                        </m:e>
                        <m:sub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100" b="1" i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62722F7-3C47-4CB9-B82A-BFFFA86B8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251" y="2794592"/>
                <a:ext cx="381836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B1EC303-1739-4F7E-A9E0-F52AB122E5AB}"/>
              </a:ext>
            </a:extLst>
          </p:cNvPr>
          <p:cNvCxnSpPr>
            <a:cxnSpLocks/>
          </p:cNvCxnSpPr>
          <p:nvPr/>
        </p:nvCxnSpPr>
        <p:spPr>
          <a:xfrm flipV="1">
            <a:off x="10551996" y="3135037"/>
            <a:ext cx="0" cy="32254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232739B-D447-49A0-8839-7853DACEC6BD}"/>
              </a:ext>
            </a:extLst>
          </p:cNvPr>
          <p:cNvSpPr/>
          <p:nvPr/>
        </p:nvSpPr>
        <p:spPr>
          <a:xfrm>
            <a:off x="9326398" y="3538007"/>
            <a:ext cx="257596" cy="25051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A4C3B41D-7348-470F-91B0-50EE1B84E507}"/>
              </a:ext>
            </a:extLst>
          </p:cNvPr>
          <p:cNvSpPr/>
          <p:nvPr/>
        </p:nvSpPr>
        <p:spPr>
          <a:xfrm>
            <a:off x="9326398" y="3787706"/>
            <a:ext cx="257596" cy="25051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B86C0956-3686-4284-B31B-F01C8AEA2F80}"/>
                  </a:ext>
                </a:extLst>
              </p:cNvPr>
              <p:cNvSpPr txBox="1"/>
              <p:nvPr/>
            </p:nvSpPr>
            <p:spPr>
              <a:xfrm>
                <a:off x="9210094" y="4061901"/>
                <a:ext cx="496674" cy="27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𝒕</m:t>
                          </m:r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−</m:t>
                          </m:r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ko-KR" altLang="en-US" sz="1100" b="1" i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B86C0956-3686-4284-B31B-F01C8AEA2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094" y="4061901"/>
                <a:ext cx="496674" cy="2732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A5C3586-DD3E-4BCC-B23C-92650AC72DC5}"/>
              </a:ext>
            </a:extLst>
          </p:cNvPr>
          <p:cNvSpPr/>
          <p:nvPr/>
        </p:nvSpPr>
        <p:spPr>
          <a:xfrm>
            <a:off x="9029551" y="4985013"/>
            <a:ext cx="257596" cy="25051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246FCC07-FCD4-4065-9C32-C8B82BEB95C7}"/>
              </a:ext>
            </a:extLst>
          </p:cNvPr>
          <p:cNvSpPr/>
          <p:nvPr/>
        </p:nvSpPr>
        <p:spPr>
          <a:xfrm>
            <a:off x="9029551" y="5234712"/>
            <a:ext cx="257596" cy="25051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F2EED17-6F0F-4E73-97DD-AA6596BC61CE}"/>
                  </a:ext>
                </a:extLst>
              </p:cNvPr>
              <p:cNvSpPr txBox="1"/>
              <p:nvPr/>
            </p:nvSpPr>
            <p:spPr>
              <a:xfrm>
                <a:off x="8933233" y="5508907"/>
                <a:ext cx="381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𝒄</m:t>
                          </m:r>
                        </m:e>
                        <m:sub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𝒕</m:t>
                          </m:r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−</m:t>
                          </m:r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100" b="1" i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F2EED17-6F0F-4E73-97DD-AA6596BC6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233" y="5508907"/>
                <a:ext cx="381836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13A26BEB-6DAE-48C2-85EF-D2FA642B060F}"/>
              </a:ext>
            </a:extLst>
          </p:cNvPr>
          <p:cNvSpPr/>
          <p:nvPr/>
        </p:nvSpPr>
        <p:spPr>
          <a:xfrm>
            <a:off x="9029551" y="2268149"/>
            <a:ext cx="257596" cy="25051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3EECD2BC-2431-4761-869F-72966734465A}"/>
              </a:ext>
            </a:extLst>
          </p:cNvPr>
          <p:cNvSpPr/>
          <p:nvPr/>
        </p:nvSpPr>
        <p:spPr>
          <a:xfrm>
            <a:off x="9029551" y="2517848"/>
            <a:ext cx="257596" cy="25051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78AD5EC2-4869-42B8-931F-880B01D907F9}"/>
                  </a:ext>
                </a:extLst>
              </p:cNvPr>
              <p:cNvSpPr txBox="1"/>
              <p:nvPr/>
            </p:nvSpPr>
            <p:spPr>
              <a:xfrm>
                <a:off x="8933233" y="2812479"/>
                <a:ext cx="381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𝒄</m:t>
                          </m:r>
                        </m:e>
                        <m:sub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𝒕</m:t>
                          </m:r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−</m:t>
                          </m:r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100" b="1" i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78AD5EC2-4869-42B8-931F-880B01D90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233" y="2812479"/>
                <a:ext cx="38183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950185F-AB2D-4733-9EA7-5985A17D1528}"/>
              </a:ext>
            </a:extLst>
          </p:cNvPr>
          <p:cNvSpPr/>
          <p:nvPr/>
        </p:nvSpPr>
        <p:spPr>
          <a:xfrm>
            <a:off x="5035222" y="3824795"/>
            <a:ext cx="257596" cy="250513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CD4F52A-05E6-46E8-B37C-1403758400B7}"/>
              </a:ext>
            </a:extLst>
          </p:cNvPr>
          <p:cNvSpPr/>
          <p:nvPr/>
        </p:nvSpPr>
        <p:spPr>
          <a:xfrm>
            <a:off x="5035222" y="4074494"/>
            <a:ext cx="257596" cy="250513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E61121E-0676-4377-97C1-68993657F251}"/>
                  </a:ext>
                </a:extLst>
              </p:cNvPr>
              <p:cNvSpPr txBox="1"/>
              <p:nvPr/>
            </p:nvSpPr>
            <p:spPr>
              <a:xfrm>
                <a:off x="4949396" y="4885930"/>
                <a:ext cx="381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𝒕</m:t>
                          </m:r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−</m:t>
                          </m:r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100" b="1" i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E61121E-0676-4377-97C1-68993657F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396" y="4885930"/>
                <a:ext cx="381836" cy="261610"/>
              </a:xfrm>
              <a:prstGeom prst="rect">
                <a:avLst/>
              </a:prstGeom>
              <a:blipFill>
                <a:blip r:embed="rId10"/>
                <a:stretch>
                  <a:fillRect r="-31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타원 69">
            <a:extLst>
              <a:ext uri="{FF2B5EF4-FFF2-40B4-BE49-F238E27FC236}">
                <a16:creationId xmlns:a16="http://schemas.microsoft.com/office/drawing/2014/main" id="{58D1F9A4-BEFE-45BF-BB71-8B176691CB4D}"/>
              </a:ext>
            </a:extLst>
          </p:cNvPr>
          <p:cNvSpPr/>
          <p:nvPr/>
        </p:nvSpPr>
        <p:spPr>
          <a:xfrm>
            <a:off x="10313932" y="3390534"/>
            <a:ext cx="496673" cy="994481"/>
          </a:xfrm>
          <a:prstGeom prst="ellipse">
            <a:avLst/>
          </a:prstGeom>
          <a:noFill/>
          <a:ln w="25400">
            <a:solidFill>
              <a:srgbClr val="0070C0">
                <a:alpha val="70000"/>
              </a:srgb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A350F7D-A975-4CB1-8C75-4572406CB732}"/>
              </a:ext>
            </a:extLst>
          </p:cNvPr>
          <p:cNvSpPr/>
          <p:nvPr/>
        </p:nvSpPr>
        <p:spPr>
          <a:xfrm>
            <a:off x="5597600" y="3821579"/>
            <a:ext cx="257596" cy="25051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B4837C6-0128-492A-AA22-7790309FA98A}"/>
              </a:ext>
            </a:extLst>
          </p:cNvPr>
          <p:cNvSpPr/>
          <p:nvPr/>
        </p:nvSpPr>
        <p:spPr>
          <a:xfrm>
            <a:off x="5597600" y="4071278"/>
            <a:ext cx="257596" cy="25051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B7EE8C9-504C-4EEE-8116-B6C6F037431F}"/>
                  </a:ext>
                </a:extLst>
              </p:cNvPr>
              <p:cNvSpPr txBox="1"/>
              <p:nvPr/>
            </p:nvSpPr>
            <p:spPr>
              <a:xfrm>
                <a:off x="5528158" y="4345473"/>
                <a:ext cx="378052" cy="266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ko-KR" altLang="en-US" sz="1100" b="1" i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B7EE8C9-504C-4EEE-8116-B6C6F0374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158" y="4345473"/>
                <a:ext cx="378052" cy="26674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53D5374A-318B-4E8B-880E-535254484A06}"/>
              </a:ext>
            </a:extLst>
          </p:cNvPr>
          <p:cNvSpPr/>
          <p:nvPr/>
        </p:nvSpPr>
        <p:spPr>
          <a:xfrm>
            <a:off x="7104291" y="4325007"/>
            <a:ext cx="257596" cy="250513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6C1F055-F963-4C65-9E40-FBE8FDAFAA5C}"/>
              </a:ext>
            </a:extLst>
          </p:cNvPr>
          <p:cNvSpPr/>
          <p:nvPr/>
        </p:nvSpPr>
        <p:spPr>
          <a:xfrm>
            <a:off x="7104291" y="4574706"/>
            <a:ext cx="257596" cy="250513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0A5EBDCC-874C-4E49-BFEB-4241CD1A41D7}"/>
                  </a:ext>
                </a:extLst>
              </p:cNvPr>
              <p:cNvSpPr txBox="1"/>
              <p:nvPr/>
            </p:nvSpPr>
            <p:spPr>
              <a:xfrm>
                <a:off x="7042171" y="4848901"/>
                <a:ext cx="381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100" b="1" i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0A5EBDCC-874C-4E49-BFEB-4241CD1A4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171" y="4848901"/>
                <a:ext cx="381836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59296F06-690D-4F4B-A542-620A05DF952C}"/>
              </a:ext>
            </a:extLst>
          </p:cNvPr>
          <p:cNvCxnSpPr>
            <a:cxnSpLocks/>
          </p:cNvCxnSpPr>
          <p:nvPr/>
        </p:nvCxnSpPr>
        <p:spPr>
          <a:xfrm flipV="1">
            <a:off x="1760560" y="5333983"/>
            <a:ext cx="0" cy="23866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26A20C21-FFFB-4462-AB0E-110E85937275}"/>
              </a:ext>
            </a:extLst>
          </p:cNvPr>
          <p:cNvSpPr/>
          <p:nvPr/>
        </p:nvSpPr>
        <p:spPr>
          <a:xfrm>
            <a:off x="3667958" y="4077085"/>
            <a:ext cx="257596" cy="25759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05F8CEFC-0497-4D63-85D1-7AD370BA05F8}"/>
              </a:ext>
            </a:extLst>
          </p:cNvPr>
          <p:cNvSpPr/>
          <p:nvPr/>
        </p:nvSpPr>
        <p:spPr>
          <a:xfrm>
            <a:off x="3925554" y="4077085"/>
            <a:ext cx="257596" cy="25759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69613161-606F-4D48-BE58-A38DCC4FC70F}"/>
              </a:ext>
            </a:extLst>
          </p:cNvPr>
          <p:cNvSpPr/>
          <p:nvPr/>
        </p:nvSpPr>
        <p:spPr>
          <a:xfrm>
            <a:off x="4183149" y="4077085"/>
            <a:ext cx="257596" cy="25759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DA8491CC-320B-448F-9D52-B8436A8941B1}"/>
              </a:ext>
            </a:extLst>
          </p:cNvPr>
          <p:cNvSpPr/>
          <p:nvPr/>
        </p:nvSpPr>
        <p:spPr>
          <a:xfrm>
            <a:off x="4440745" y="4077085"/>
            <a:ext cx="257596" cy="25759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2B24A3EA-F75A-45E0-BD3A-308F02BF132A}"/>
              </a:ext>
            </a:extLst>
          </p:cNvPr>
          <p:cNvSpPr/>
          <p:nvPr/>
        </p:nvSpPr>
        <p:spPr>
          <a:xfrm>
            <a:off x="3667958" y="3826475"/>
            <a:ext cx="257596" cy="25759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7841D274-BE1D-49C6-9661-16C6D5665692}"/>
              </a:ext>
            </a:extLst>
          </p:cNvPr>
          <p:cNvSpPr/>
          <p:nvPr/>
        </p:nvSpPr>
        <p:spPr>
          <a:xfrm>
            <a:off x="3925554" y="3826475"/>
            <a:ext cx="257596" cy="25759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789A8EF9-431C-47E5-AEFA-8352F494782C}"/>
              </a:ext>
            </a:extLst>
          </p:cNvPr>
          <p:cNvSpPr/>
          <p:nvPr/>
        </p:nvSpPr>
        <p:spPr>
          <a:xfrm>
            <a:off x="4183149" y="3826475"/>
            <a:ext cx="257596" cy="25759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11707311-FD11-437E-97D1-B1EC9EFB6E23}"/>
              </a:ext>
            </a:extLst>
          </p:cNvPr>
          <p:cNvSpPr/>
          <p:nvPr/>
        </p:nvSpPr>
        <p:spPr>
          <a:xfrm>
            <a:off x="4440745" y="3826475"/>
            <a:ext cx="257596" cy="25759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BD3FA59-7C68-45B4-BDA1-3EC0925D526B}"/>
                  </a:ext>
                </a:extLst>
              </p:cNvPr>
              <p:cNvSpPr txBox="1"/>
              <p:nvPr/>
            </p:nvSpPr>
            <p:spPr>
              <a:xfrm>
                <a:off x="3987418" y="4348689"/>
                <a:ext cx="381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𝒉</m:t>
                      </m:r>
                    </m:oMath>
                  </m:oMathPara>
                </a14:m>
                <a:endParaRPr lang="ko-KR" altLang="en-US" sz="1100" b="1" i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BD3FA59-7C68-45B4-BDA1-3EC0925D5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418" y="4348689"/>
                <a:ext cx="381836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직사각형 84">
            <a:extLst>
              <a:ext uri="{FF2B5EF4-FFF2-40B4-BE49-F238E27FC236}">
                <a16:creationId xmlns:a16="http://schemas.microsoft.com/office/drawing/2014/main" id="{73828DC1-A0AD-4050-87A0-3DB0A5FB5676}"/>
              </a:ext>
            </a:extLst>
          </p:cNvPr>
          <p:cNvSpPr/>
          <p:nvPr/>
        </p:nvSpPr>
        <p:spPr>
          <a:xfrm>
            <a:off x="3461678" y="2864595"/>
            <a:ext cx="3900209" cy="409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Calculate Attention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15968EA6-E9AB-4ED7-A831-877E716D4B5D}"/>
              </a:ext>
            </a:extLst>
          </p:cNvPr>
          <p:cNvSpPr/>
          <p:nvPr/>
        </p:nvSpPr>
        <p:spPr>
          <a:xfrm>
            <a:off x="5035222" y="4325007"/>
            <a:ext cx="257596" cy="250513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67184B77-4B59-461A-9283-D00A2FBC7C63}"/>
              </a:ext>
            </a:extLst>
          </p:cNvPr>
          <p:cNvSpPr/>
          <p:nvPr/>
        </p:nvSpPr>
        <p:spPr>
          <a:xfrm>
            <a:off x="5035222" y="4574706"/>
            <a:ext cx="257596" cy="250513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002B50C1-E266-4CAE-B270-90F48749F552}"/>
              </a:ext>
            </a:extLst>
          </p:cNvPr>
          <p:cNvSpPr/>
          <p:nvPr/>
        </p:nvSpPr>
        <p:spPr>
          <a:xfrm>
            <a:off x="7104291" y="3824072"/>
            <a:ext cx="257596" cy="250513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CDDB33FA-3FEF-4A0D-9170-39DFE8C5A7A5}"/>
              </a:ext>
            </a:extLst>
          </p:cNvPr>
          <p:cNvSpPr/>
          <p:nvPr/>
        </p:nvSpPr>
        <p:spPr>
          <a:xfrm>
            <a:off x="7104291" y="4073771"/>
            <a:ext cx="257596" cy="250513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6" name="양쪽 대괄호 105">
            <a:extLst>
              <a:ext uri="{FF2B5EF4-FFF2-40B4-BE49-F238E27FC236}">
                <a16:creationId xmlns:a16="http://schemas.microsoft.com/office/drawing/2014/main" id="{3E1E17B6-AD37-4522-AD59-697CF38B88EB}"/>
              </a:ext>
            </a:extLst>
          </p:cNvPr>
          <p:cNvSpPr/>
          <p:nvPr/>
        </p:nvSpPr>
        <p:spPr>
          <a:xfrm>
            <a:off x="3461678" y="3631002"/>
            <a:ext cx="2584698" cy="1516538"/>
          </a:xfrm>
          <a:prstGeom prst="bracketPair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CF0F6072-ED90-4AAA-9986-17482641FB42}"/>
              </a:ext>
            </a:extLst>
          </p:cNvPr>
          <p:cNvSpPr/>
          <p:nvPr/>
        </p:nvSpPr>
        <p:spPr>
          <a:xfrm>
            <a:off x="6215972" y="3702004"/>
            <a:ext cx="705165" cy="1289227"/>
          </a:xfrm>
          <a:prstGeom prst="rightArrow">
            <a:avLst>
              <a:gd name="adj1" fmla="val 66812"/>
              <a:gd name="adj2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388F35FC-9A72-4954-B71D-7DDE2F81745C}"/>
              </a:ext>
            </a:extLst>
          </p:cNvPr>
          <p:cNvCxnSpPr>
            <a:cxnSpLocks/>
            <a:stCxn id="159" idx="2"/>
            <a:endCxn id="149" idx="2"/>
          </p:cNvCxnSpPr>
          <p:nvPr/>
        </p:nvCxnSpPr>
        <p:spPr>
          <a:xfrm rot="5400000">
            <a:off x="6168188" y="4082638"/>
            <a:ext cx="37029" cy="2092775"/>
          </a:xfrm>
          <a:prstGeom prst="curvedConnector3">
            <a:avLst>
              <a:gd name="adj1" fmla="val 717354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5855CF8C-E689-4CDE-9C42-4962E6EB695F}"/>
              </a:ext>
            </a:extLst>
          </p:cNvPr>
          <p:cNvSpPr txBox="1"/>
          <p:nvPr/>
        </p:nvSpPr>
        <p:spPr>
          <a:xfrm>
            <a:off x="6055165" y="4059918"/>
            <a:ext cx="90613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Calculate Attention</a:t>
            </a: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Weights</a:t>
            </a:r>
            <a:endParaRPr lang="ko-KR" altLang="en-US" sz="11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0438604C-9C70-4709-A533-093F5BB568BC}"/>
              </a:ext>
            </a:extLst>
          </p:cNvPr>
          <p:cNvCxnSpPr>
            <a:cxnSpLocks/>
            <a:stCxn id="70" idx="2"/>
            <a:endCxn id="77" idx="2"/>
          </p:cNvCxnSpPr>
          <p:nvPr/>
        </p:nvCxnSpPr>
        <p:spPr>
          <a:xfrm rot="10800000" flipV="1">
            <a:off x="5717184" y="3887775"/>
            <a:ext cx="4596748" cy="724438"/>
          </a:xfrm>
          <a:prstGeom prst="curvedConnector4">
            <a:avLst>
              <a:gd name="adj1" fmla="val 47944"/>
              <a:gd name="adj2" fmla="val 131555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구부러짐 153">
            <a:extLst>
              <a:ext uri="{FF2B5EF4-FFF2-40B4-BE49-F238E27FC236}">
                <a16:creationId xmlns:a16="http://schemas.microsoft.com/office/drawing/2014/main" id="{54630164-9F60-4807-BA9E-018D890D4EC6}"/>
              </a:ext>
            </a:extLst>
          </p:cNvPr>
          <p:cNvCxnSpPr>
            <a:cxnSpLocks/>
            <a:stCxn id="36" idx="3"/>
            <a:endCxn id="212" idx="2"/>
          </p:cNvCxnSpPr>
          <p:nvPr/>
        </p:nvCxnSpPr>
        <p:spPr>
          <a:xfrm>
            <a:off x="2273499" y="4493690"/>
            <a:ext cx="1904837" cy="116609"/>
          </a:xfrm>
          <a:prstGeom prst="curvedConnector4">
            <a:avLst>
              <a:gd name="adj1" fmla="val 44989"/>
              <a:gd name="adj2" fmla="val 296040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F4E01C27-0CC8-4AFE-9F05-143710BEB867}"/>
              </a:ext>
            </a:extLst>
          </p:cNvPr>
          <p:cNvCxnSpPr>
            <a:endCxn id="85" idx="2"/>
          </p:cNvCxnSpPr>
          <p:nvPr/>
        </p:nvCxnSpPr>
        <p:spPr>
          <a:xfrm flipV="1">
            <a:off x="4183149" y="3274104"/>
            <a:ext cx="1228634" cy="45780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4327A310-58AF-4E11-AC8B-7E9D91F3D0FC}"/>
              </a:ext>
            </a:extLst>
          </p:cNvPr>
          <p:cNvCxnSpPr>
            <a:cxnSpLocks/>
            <a:endCxn id="85" idx="2"/>
          </p:cNvCxnSpPr>
          <p:nvPr/>
        </p:nvCxnSpPr>
        <p:spPr>
          <a:xfrm flipH="1" flipV="1">
            <a:off x="5411783" y="3274104"/>
            <a:ext cx="1808590" cy="48998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구부러짐 238">
            <a:extLst>
              <a:ext uri="{FF2B5EF4-FFF2-40B4-BE49-F238E27FC236}">
                <a16:creationId xmlns:a16="http://schemas.microsoft.com/office/drawing/2014/main" id="{5E0BACFA-EC28-4D0D-AAF2-902BD3B68F42}"/>
              </a:ext>
            </a:extLst>
          </p:cNvPr>
          <p:cNvCxnSpPr>
            <a:cxnSpLocks/>
            <a:stCxn id="23" idx="3"/>
            <a:endCxn id="61" idx="2"/>
          </p:cNvCxnSpPr>
          <p:nvPr/>
        </p:nvCxnSpPr>
        <p:spPr>
          <a:xfrm>
            <a:off x="5650948" y="2674991"/>
            <a:ext cx="4601221" cy="381211"/>
          </a:xfrm>
          <a:prstGeom prst="curvedConnector4">
            <a:avLst>
              <a:gd name="adj1" fmla="val 47925"/>
              <a:gd name="adj2" fmla="val 159967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7B95B90B-8021-4C00-A409-4CF5F1B0E999}"/>
              </a:ext>
            </a:extLst>
          </p:cNvPr>
          <p:cNvSpPr txBox="1"/>
          <p:nvPr/>
        </p:nvSpPr>
        <p:spPr>
          <a:xfrm flipH="1">
            <a:off x="3038802" y="1882459"/>
            <a:ext cx="1515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Attention</a:t>
            </a:r>
            <a:endParaRPr lang="ko-KR" altLang="en-US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7741E68-51DE-4892-9587-D4E7C57E58E5}"/>
              </a:ext>
            </a:extLst>
          </p:cNvPr>
          <p:cNvSpPr txBox="1"/>
          <p:nvPr/>
        </p:nvSpPr>
        <p:spPr>
          <a:xfrm>
            <a:off x="8331580" y="2333309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…</a:t>
            </a:r>
          </a:p>
        </p:txBody>
      </p: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2D136D02-CE5A-4495-BD59-F01F8FF1E750}"/>
              </a:ext>
            </a:extLst>
          </p:cNvPr>
          <p:cNvCxnSpPr>
            <a:cxnSpLocks/>
          </p:cNvCxnSpPr>
          <p:nvPr/>
        </p:nvCxnSpPr>
        <p:spPr>
          <a:xfrm>
            <a:off x="8717943" y="2503457"/>
            <a:ext cx="228517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>
            <a:extLst>
              <a:ext uri="{FF2B5EF4-FFF2-40B4-BE49-F238E27FC236}">
                <a16:creationId xmlns:a16="http://schemas.microsoft.com/office/drawing/2014/main" id="{82F313AE-2BE9-4E57-A8C6-9A935BED897A}"/>
              </a:ext>
            </a:extLst>
          </p:cNvPr>
          <p:cNvCxnSpPr>
            <a:cxnSpLocks/>
          </p:cNvCxnSpPr>
          <p:nvPr/>
        </p:nvCxnSpPr>
        <p:spPr>
          <a:xfrm flipV="1">
            <a:off x="9461489" y="3135037"/>
            <a:ext cx="0" cy="32254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E9A2BDB4-C328-4AF4-A0D9-1CF6B334258A}"/>
              </a:ext>
            </a:extLst>
          </p:cNvPr>
          <p:cNvSpPr/>
          <p:nvPr/>
        </p:nvSpPr>
        <p:spPr>
          <a:xfrm>
            <a:off x="8331580" y="4417733"/>
            <a:ext cx="3036487" cy="409509"/>
          </a:xfrm>
          <a:prstGeom prst="rect">
            <a:avLst/>
          </a:prstGeom>
          <a:solidFill>
            <a:srgbClr val="DAC2EC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Decoder RNN1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1CC3C153-65C0-4746-98E0-1F41416762AC}"/>
              </a:ext>
            </a:extLst>
          </p:cNvPr>
          <p:cNvSpPr/>
          <p:nvPr/>
        </p:nvSpPr>
        <p:spPr>
          <a:xfrm>
            <a:off x="8331580" y="5879706"/>
            <a:ext cx="3036487" cy="409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Pre-Net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10D25952-86BE-4A62-9CDC-B39BC0E1E516}"/>
              </a:ext>
            </a:extLst>
          </p:cNvPr>
          <p:cNvSpPr/>
          <p:nvPr/>
        </p:nvSpPr>
        <p:spPr>
          <a:xfrm>
            <a:off x="7869089" y="5873919"/>
            <a:ext cx="4026409" cy="7244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65E4C92E-82DB-4A8C-B709-426E4D43C849}"/>
              </a:ext>
            </a:extLst>
          </p:cNvPr>
          <p:cNvSpPr/>
          <p:nvPr/>
        </p:nvSpPr>
        <p:spPr>
          <a:xfrm>
            <a:off x="8331580" y="943173"/>
            <a:ext cx="3036487" cy="409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Projection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685BC5E5-9D20-4CAE-B56B-82009D53E811}"/>
              </a:ext>
            </a:extLst>
          </p:cNvPr>
          <p:cNvSpPr/>
          <p:nvPr/>
        </p:nvSpPr>
        <p:spPr>
          <a:xfrm>
            <a:off x="7753942" y="628243"/>
            <a:ext cx="4026409" cy="7244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43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F94ADF65-C0EF-4C56-A1AC-A5D2DF2A90B7}"/>
              </a:ext>
            </a:extLst>
          </p:cNvPr>
          <p:cNvSpPr/>
          <p:nvPr/>
        </p:nvSpPr>
        <p:spPr>
          <a:xfrm>
            <a:off x="5985291" y="480060"/>
            <a:ext cx="5086569" cy="540882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450E31-20FE-476B-8564-E77D95C99CE4}"/>
              </a:ext>
            </a:extLst>
          </p:cNvPr>
          <p:cNvSpPr/>
          <p:nvPr/>
        </p:nvSpPr>
        <p:spPr>
          <a:xfrm>
            <a:off x="3435137" y="3702018"/>
            <a:ext cx="2069676" cy="409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Attention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F0C4309-A50C-4D28-9E04-355B6F1D1BD6}"/>
              </a:ext>
            </a:extLst>
          </p:cNvPr>
          <p:cNvSpPr/>
          <p:nvPr/>
        </p:nvSpPr>
        <p:spPr>
          <a:xfrm>
            <a:off x="7286350" y="5341571"/>
            <a:ext cx="2069676" cy="40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Pre-Net(2FC)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925217B-A4E1-4B5D-B1FB-97F8EAAD3D59}"/>
              </a:ext>
            </a:extLst>
          </p:cNvPr>
          <p:cNvSpPr/>
          <p:nvPr/>
        </p:nvSpPr>
        <p:spPr>
          <a:xfrm>
            <a:off x="7286350" y="3702018"/>
            <a:ext cx="2069676" cy="409509"/>
          </a:xfrm>
          <a:prstGeom prst="rect">
            <a:avLst/>
          </a:prstGeom>
          <a:solidFill>
            <a:srgbClr val="DAC2EC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Decoder LSTM(2 layer)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4C98F16-B2E3-48F0-8AAA-6A36AE03BFAF}"/>
              </a:ext>
            </a:extLst>
          </p:cNvPr>
          <p:cNvCxnSpPr>
            <a:cxnSpLocks/>
          </p:cNvCxnSpPr>
          <p:nvPr/>
        </p:nvCxnSpPr>
        <p:spPr>
          <a:xfrm flipV="1">
            <a:off x="8321188" y="5911742"/>
            <a:ext cx="0" cy="1847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FFD50FC-BAAE-4662-99A6-EBD8555EE43C}"/>
              </a:ext>
            </a:extLst>
          </p:cNvPr>
          <p:cNvSpPr/>
          <p:nvPr/>
        </p:nvSpPr>
        <p:spPr>
          <a:xfrm>
            <a:off x="8321188" y="4378996"/>
            <a:ext cx="257596" cy="25051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C8D961-4887-46C2-AF0C-A36CDF875DCE}"/>
              </a:ext>
            </a:extLst>
          </p:cNvPr>
          <p:cNvSpPr/>
          <p:nvPr/>
        </p:nvSpPr>
        <p:spPr>
          <a:xfrm>
            <a:off x="8321188" y="4628695"/>
            <a:ext cx="257596" cy="25051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480764-62FF-4564-845D-7BEDB232EFA3}"/>
                  </a:ext>
                </a:extLst>
              </p:cNvPr>
              <p:cNvSpPr txBox="1"/>
              <p:nvPr/>
            </p:nvSpPr>
            <p:spPr>
              <a:xfrm>
                <a:off x="8258343" y="4871139"/>
                <a:ext cx="383286" cy="270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ko-KR" altLang="en-US" sz="1100" b="1" i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480764-62FF-4564-845D-7BEDB232E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343" y="4871139"/>
                <a:ext cx="383286" cy="2704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>
            <a:extLst>
              <a:ext uri="{FF2B5EF4-FFF2-40B4-BE49-F238E27FC236}">
                <a16:creationId xmlns:a16="http://schemas.microsoft.com/office/drawing/2014/main" id="{FF6B03B0-A86C-445C-A32F-46E59742BC9B}"/>
              </a:ext>
            </a:extLst>
          </p:cNvPr>
          <p:cNvSpPr/>
          <p:nvPr/>
        </p:nvSpPr>
        <p:spPr>
          <a:xfrm>
            <a:off x="8026894" y="4380919"/>
            <a:ext cx="257596" cy="25051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A58CED8-1DE9-4772-AE22-44FEED65B2ED}"/>
              </a:ext>
            </a:extLst>
          </p:cNvPr>
          <p:cNvSpPr/>
          <p:nvPr/>
        </p:nvSpPr>
        <p:spPr>
          <a:xfrm>
            <a:off x="8026894" y="4630618"/>
            <a:ext cx="257596" cy="25051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7540188-5033-461D-B008-E7AAEB0DB794}"/>
                  </a:ext>
                </a:extLst>
              </p:cNvPr>
              <p:cNvSpPr txBox="1"/>
              <p:nvPr/>
            </p:nvSpPr>
            <p:spPr>
              <a:xfrm>
                <a:off x="7964774" y="4866713"/>
                <a:ext cx="381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𝒄</m:t>
                          </m:r>
                        </m:e>
                        <m:sub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𝒕</m:t>
                          </m:r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−</m:t>
                          </m:r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100" b="1" i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7540188-5033-461D-B008-E7AAEB0DB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774" y="4866713"/>
                <a:ext cx="381836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F1CCC7D-4A67-444E-8C3A-9017312E16EB}"/>
              </a:ext>
            </a:extLst>
          </p:cNvPr>
          <p:cNvCxnSpPr>
            <a:cxnSpLocks/>
          </p:cNvCxnSpPr>
          <p:nvPr/>
        </p:nvCxnSpPr>
        <p:spPr>
          <a:xfrm flipH="1" flipV="1">
            <a:off x="7620094" y="3421590"/>
            <a:ext cx="406800" cy="18354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855DCB3-B1EF-4631-BD86-D58A07E833A4}"/>
              </a:ext>
            </a:extLst>
          </p:cNvPr>
          <p:cNvSpPr/>
          <p:nvPr/>
        </p:nvSpPr>
        <p:spPr>
          <a:xfrm>
            <a:off x="8192390" y="6152535"/>
            <a:ext cx="257596" cy="25051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B56C81B-58E3-4DBE-9C27-82B9213CA88C}"/>
              </a:ext>
            </a:extLst>
          </p:cNvPr>
          <p:cNvSpPr/>
          <p:nvPr/>
        </p:nvSpPr>
        <p:spPr>
          <a:xfrm>
            <a:off x="8192390" y="6402234"/>
            <a:ext cx="257596" cy="25051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28D36053-2F4E-45E2-A3B2-B4AFE30B1AC5}"/>
              </a:ext>
            </a:extLst>
          </p:cNvPr>
          <p:cNvCxnSpPr>
            <a:cxnSpLocks/>
          </p:cNvCxnSpPr>
          <p:nvPr/>
        </p:nvCxnSpPr>
        <p:spPr>
          <a:xfrm flipV="1">
            <a:off x="8321188" y="5140325"/>
            <a:ext cx="0" cy="1847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CE3014A9-6FF1-421D-BC5D-4035DC18AA07}"/>
              </a:ext>
            </a:extLst>
          </p:cNvPr>
          <p:cNvCxnSpPr>
            <a:cxnSpLocks/>
          </p:cNvCxnSpPr>
          <p:nvPr/>
        </p:nvCxnSpPr>
        <p:spPr>
          <a:xfrm flipV="1">
            <a:off x="8321188" y="4136927"/>
            <a:ext cx="0" cy="1847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9B75A6F2-DD84-49A6-A21C-359DBBBA8F43}"/>
              </a:ext>
            </a:extLst>
          </p:cNvPr>
          <p:cNvSpPr/>
          <p:nvPr/>
        </p:nvSpPr>
        <p:spPr>
          <a:xfrm>
            <a:off x="6122714" y="2914473"/>
            <a:ext cx="2069676" cy="40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 Layer + sigmoid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C63A2282-B63C-43CA-854A-0A707F514690}"/>
              </a:ext>
            </a:extLst>
          </p:cNvPr>
          <p:cNvCxnSpPr>
            <a:cxnSpLocks/>
          </p:cNvCxnSpPr>
          <p:nvPr/>
        </p:nvCxnSpPr>
        <p:spPr>
          <a:xfrm flipV="1">
            <a:off x="8550123" y="3421590"/>
            <a:ext cx="406800" cy="18354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467215B3-A25B-477D-A1CF-05758F9A3DEB}"/>
              </a:ext>
            </a:extLst>
          </p:cNvPr>
          <p:cNvCxnSpPr>
            <a:cxnSpLocks/>
            <a:stCxn id="41" idx="1"/>
            <a:endCxn id="122" idx="2"/>
          </p:cNvCxnSpPr>
          <p:nvPr/>
        </p:nvCxnSpPr>
        <p:spPr>
          <a:xfrm rot="10800000" flipH="1">
            <a:off x="9372645" y="1301562"/>
            <a:ext cx="25340" cy="1035485"/>
          </a:xfrm>
          <a:prstGeom prst="bentConnector3">
            <a:avLst>
              <a:gd name="adj1" fmla="val -4109708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0A1C916-3B18-40CD-9385-7635611BC115}"/>
              </a:ext>
            </a:extLst>
          </p:cNvPr>
          <p:cNvSpPr/>
          <p:nvPr/>
        </p:nvSpPr>
        <p:spPr>
          <a:xfrm>
            <a:off x="8449986" y="2914473"/>
            <a:ext cx="2069676" cy="40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 Layer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FC6B91-D600-40F5-9B70-BA73E00B6670}"/>
              </a:ext>
            </a:extLst>
          </p:cNvPr>
          <p:cNvSpPr/>
          <p:nvPr/>
        </p:nvSpPr>
        <p:spPr>
          <a:xfrm>
            <a:off x="9372645" y="2211789"/>
            <a:ext cx="257596" cy="25051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6880115-4932-4AE3-B91A-556C4890923D}"/>
              </a:ext>
            </a:extLst>
          </p:cNvPr>
          <p:cNvSpPr/>
          <p:nvPr/>
        </p:nvSpPr>
        <p:spPr>
          <a:xfrm>
            <a:off x="9372645" y="2461488"/>
            <a:ext cx="257596" cy="25051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D92FAEF-69DE-4B6B-B59B-DC0FD01593C2}"/>
              </a:ext>
            </a:extLst>
          </p:cNvPr>
          <p:cNvSpPr/>
          <p:nvPr/>
        </p:nvSpPr>
        <p:spPr>
          <a:xfrm>
            <a:off x="8466605" y="1588175"/>
            <a:ext cx="2069676" cy="409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Post-Net(5 conv)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8237BFB5-D573-4D6F-9194-D3B16376D954}"/>
              </a:ext>
            </a:extLst>
          </p:cNvPr>
          <p:cNvSpPr/>
          <p:nvPr/>
        </p:nvSpPr>
        <p:spPr>
          <a:xfrm>
            <a:off x="9397985" y="1198103"/>
            <a:ext cx="206916" cy="20691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+</a:t>
            </a:r>
            <a:endParaRPr lang="ko-KR" altLang="en-US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B68368DB-5C0E-4C4C-981B-F9C740D7D1E1}"/>
              </a:ext>
            </a:extLst>
          </p:cNvPr>
          <p:cNvCxnSpPr>
            <a:cxnSpLocks/>
            <a:stCxn id="121" idx="0"/>
            <a:endCxn id="122" idx="4"/>
          </p:cNvCxnSpPr>
          <p:nvPr/>
        </p:nvCxnSpPr>
        <p:spPr>
          <a:xfrm flipV="1">
            <a:off x="9501443" y="1405019"/>
            <a:ext cx="0" cy="18315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97A97A53-F895-4714-B767-7A891CC2CD5D}"/>
              </a:ext>
            </a:extLst>
          </p:cNvPr>
          <p:cNvGrpSpPr/>
          <p:nvPr/>
        </p:nvGrpSpPr>
        <p:grpSpPr>
          <a:xfrm>
            <a:off x="9397985" y="565022"/>
            <a:ext cx="216413" cy="437344"/>
            <a:chOff x="10237907" y="6013661"/>
            <a:chExt cx="190500" cy="384977"/>
          </a:xfrm>
        </p:grpSpPr>
        <p:pic>
          <p:nvPicPr>
            <p:cNvPr id="131" name="Picture 2">
              <a:extLst>
                <a:ext uri="{FF2B5EF4-FFF2-40B4-BE49-F238E27FC236}">
                  <a16:creationId xmlns:a16="http://schemas.microsoft.com/office/drawing/2014/main" id="{ADD65CA5-C919-4434-9899-67A2E45E97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16" t="7647" r="83774" b="79557"/>
            <a:stretch/>
          </p:blipFill>
          <p:spPr bwMode="auto">
            <a:xfrm>
              <a:off x="10237907" y="6013661"/>
              <a:ext cx="190500" cy="1905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2">
              <a:extLst>
                <a:ext uri="{FF2B5EF4-FFF2-40B4-BE49-F238E27FC236}">
                  <a16:creationId xmlns:a16="http://schemas.microsoft.com/office/drawing/2014/main" id="{F95FD8D9-BBB2-41A0-9331-220F858D86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16" t="23962" r="83774" b="63242"/>
            <a:stretch/>
          </p:blipFill>
          <p:spPr bwMode="auto">
            <a:xfrm>
              <a:off x="10237907" y="6208138"/>
              <a:ext cx="190500" cy="1905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A7517417-E819-46D1-AAD4-9BF5975172A9}"/>
              </a:ext>
            </a:extLst>
          </p:cNvPr>
          <p:cNvCxnSpPr>
            <a:cxnSpLocks/>
          </p:cNvCxnSpPr>
          <p:nvPr/>
        </p:nvCxnSpPr>
        <p:spPr>
          <a:xfrm flipV="1">
            <a:off x="9501443" y="1014947"/>
            <a:ext cx="0" cy="18315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C84C23B4-CB26-46B9-A14D-BEAC1D57B8F5}"/>
              </a:ext>
            </a:extLst>
          </p:cNvPr>
          <p:cNvCxnSpPr>
            <a:cxnSpLocks/>
          </p:cNvCxnSpPr>
          <p:nvPr/>
        </p:nvCxnSpPr>
        <p:spPr>
          <a:xfrm flipV="1">
            <a:off x="9501443" y="1997684"/>
            <a:ext cx="0" cy="18315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6340DF21-65FD-47B7-BA5D-0572198B1025}"/>
              </a:ext>
            </a:extLst>
          </p:cNvPr>
          <p:cNvCxnSpPr>
            <a:cxnSpLocks/>
          </p:cNvCxnSpPr>
          <p:nvPr/>
        </p:nvCxnSpPr>
        <p:spPr>
          <a:xfrm flipV="1">
            <a:off x="9501443" y="2731317"/>
            <a:ext cx="0" cy="18315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581ADCED-8635-4E90-9B13-416C805D74DB}"/>
              </a:ext>
            </a:extLst>
          </p:cNvPr>
          <p:cNvCxnSpPr>
            <a:cxnSpLocks/>
          </p:cNvCxnSpPr>
          <p:nvPr/>
        </p:nvCxnSpPr>
        <p:spPr>
          <a:xfrm flipV="1">
            <a:off x="7177502" y="2731317"/>
            <a:ext cx="0" cy="18315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55F85DF-DE54-41E0-B706-5D069B726D64}"/>
              </a:ext>
            </a:extLst>
          </p:cNvPr>
          <p:cNvSpPr/>
          <p:nvPr/>
        </p:nvSpPr>
        <p:spPr>
          <a:xfrm>
            <a:off x="7047804" y="2461159"/>
            <a:ext cx="257596" cy="25051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BEE3800-89BA-470D-9609-E3312B7B0E0B}"/>
              </a:ext>
            </a:extLst>
          </p:cNvPr>
          <p:cNvSpPr txBox="1"/>
          <p:nvPr/>
        </p:nvSpPr>
        <p:spPr>
          <a:xfrm>
            <a:off x="6337350" y="2191767"/>
            <a:ext cx="16866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Stop Token &gt; threshold</a:t>
            </a:r>
          </a:p>
        </p:txBody>
      </p:sp>
      <p:cxnSp>
        <p:nvCxnSpPr>
          <p:cNvPr id="158" name="연결선: 꺾임 157">
            <a:extLst>
              <a:ext uri="{FF2B5EF4-FFF2-40B4-BE49-F238E27FC236}">
                <a16:creationId xmlns:a16="http://schemas.microsoft.com/office/drawing/2014/main" id="{2B5EE1CC-CFB5-4440-8869-FF89D5F0A77B}"/>
              </a:ext>
            </a:extLst>
          </p:cNvPr>
          <p:cNvCxnSpPr>
            <a:cxnSpLocks/>
            <a:stCxn id="43" idx="3"/>
            <a:endCxn id="45" idx="3"/>
          </p:cNvCxnSpPr>
          <p:nvPr/>
        </p:nvCxnSpPr>
        <p:spPr>
          <a:xfrm flipH="1">
            <a:off x="8449986" y="2586745"/>
            <a:ext cx="1180255" cy="3691047"/>
          </a:xfrm>
          <a:prstGeom prst="bentConnector3">
            <a:avLst>
              <a:gd name="adj1" fmla="val -99427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D52B079C-55C4-4B6B-8847-4C970413946E}"/>
              </a:ext>
            </a:extLst>
          </p:cNvPr>
          <p:cNvSpPr txBox="1"/>
          <p:nvPr/>
        </p:nvSpPr>
        <p:spPr>
          <a:xfrm>
            <a:off x="9630241" y="6146986"/>
            <a:ext cx="851516" cy="26161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Next Step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4" name="자유형: 도형 223">
            <a:extLst>
              <a:ext uri="{FF2B5EF4-FFF2-40B4-BE49-F238E27FC236}">
                <a16:creationId xmlns:a16="http://schemas.microsoft.com/office/drawing/2014/main" id="{46F5B464-1A46-4015-AEAF-483C0FE70334}"/>
              </a:ext>
            </a:extLst>
          </p:cNvPr>
          <p:cNvSpPr/>
          <p:nvPr/>
        </p:nvSpPr>
        <p:spPr>
          <a:xfrm>
            <a:off x="5494020" y="3896824"/>
            <a:ext cx="2346960" cy="1298593"/>
          </a:xfrm>
          <a:custGeom>
            <a:avLst/>
            <a:gdLst>
              <a:gd name="connsiteX0" fmla="*/ 0 w 2346960"/>
              <a:gd name="connsiteY0" fmla="*/ 0 h 1298593"/>
              <a:gd name="connsiteX1" fmla="*/ 891540 w 2346960"/>
              <a:gd name="connsiteY1" fmla="*/ 1280160 h 1298593"/>
              <a:gd name="connsiteX2" fmla="*/ 2346960 w 2346960"/>
              <a:gd name="connsiteY2" fmla="*/ 792480 h 1298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6960" h="1298593">
                <a:moveTo>
                  <a:pt x="0" y="0"/>
                </a:moveTo>
                <a:cubicBezTo>
                  <a:pt x="250190" y="574040"/>
                  <a:pt x="500380" y="1148080"/>
                  <a:pt x="891540" y="1280160"/>
                </a:cubicBezTo>
                <a:cubicBezTo>
                  <a:pt x="1282700" y="1412240"/>
                  <a:pt x="2261870" y="791210"/>
                  <a:pt x="2346960" y="792480"/>
                </a:cubicBezTo>
              </a:path>
            </a:pathLst>
          </a:custGeom>
          <a:noFill/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자유형: 도형 224">
            <a:extLst>
              <a:ext uri="{FF2B5EF4-FFF2-40B4-BE49-F238E27FC236}">
                <a16:creationId xmlns:a16="http://schemas.microsoft.com/office/drawing/2014/main" id="{77C75511-AF7F-4464-8BCD-4E72C90007FB}"/>
              </a:ext>
            </a:extLst>
          </p:cNvPr>
          <p:cNvSpPr/>
          <p:nvPr/>
        </p:nvSpPr>
        <p:spPr>
          <a:xfrm>
            <a:off x="5507058" y="3660375"/>
            <a:ext cx="1693842" cy="244069"/>
          </a:xfrm>
          <a:custGeom>
            <a:avLst/>
            <a:gdLst>
              <a:gd name="connsiteX0" fmla="*/ 1693842 w 1693842"/>
              <a:gd name="connsiteY0" fmla="*/ 244069 h 244069"/>
              <a:gd name="connsiteX1" fmla="*/ 916602 w 1693842"/>
              <a:gd name="connsiteY1" fmla="*/ 229 h 244069"/>
              <a:gd name="connsiteX2" fmla="*/ 2202 w 1693842"/>
              <a:gd name="connsiteY2" fmla="*/ 205969 h 24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3842" h="244069">
                <a:moveTo>
                  <a:pt x="1693842" y="244069"/>
                </a:moveTo>
                <a:cubicBezTo>
                  <a:pt x="1446192" y="125324"/>
                  <a:pt x="1198542" y="6579"/>
                  <a:pt x="916602" y="229"/>
                </a:cubicBezTo>
                <a:cubicBezTo>
                  <a:pt x="634662" y="-6121"/>
                  <a:pt x="-43518" y="120879"/>
                  <a:pt x="2202" y="205969"/>
                </a:cubicBezTo>
              </a:path>
            </a:pathLst>
          </a:custGeom>
          <a:noFill/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FEB5644-EF1A-4BC9-9081-CF00CC209AF8}"/>
              </a:ext>
            </a:extLst>
          </p:cNvPr>
          <p:cNvSpPr txBox="1"/>
          <p:nvPr/>
        </p:nvSpPr>
        <p:spPr>
          <a:xfrm>
            <a:off x="1229245" y="5149202"/>
            <a:ext cx="1701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나는 </a:t>
            </a:r>
            <a:r>
              <a:rPr lang="ko-KR" altLang="en-US" sz="1100" b="1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머신러닝을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좋아한다</a:t>
            </a:r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.</a:t>
            </a:r>
          </a:p>
        </p:txBody>
      </p: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4BBC36ED-563C-463A-8364-23B8B5067F91}"/>
              </a:ext>
            </a:extLst>
          </p:cNvPr>
          <p:cNvCxnSpPr>
            <a:cxnSpLocks/>
          </p:cNvCxnSpPr>
          <p:nvPr/>
        </p:nvCxnSpPr>
        <p:spPr>
          <a:xfrm flipV="1">
            <a:off x="2079799" y="4183196"/>
            <a:ext cx="0" cy="23866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4893E1B5-E88D-4B07-884A-3D32FECE233A}"/>
              </a:ext>
            </a:extLst>
          </p:cNvPr>
          <p:cNvSpPr/>
          <p:nvPr/>
        </p:nvSpPr>
        <p:spPr>
          <a:xfrm>
            <a:off x="1052606" y="4423940"/>
            <a:ext cx="1986656" cy="409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Encoder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8EEC8252-8D8C-48AC-AA48-662A4B75A0A9}"/>
              </a:ext>
            </a:extLst>
          </p:cNvPr>
          <p:cNvCxnSpPr>
            <a:cxnSpLocks/>
          </p:cNvCxnSpPr>
          <p:nvPr/>
        </p:nvCxnSpPr>
        <p:spPr>
          <a:xfrm flipV="1">
            <a:off x="2079799" y="4871993"/>
            <a:ext cx="0" cy="23866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6B6939A1-C5D6-4CA1-8B94-4659CD452022}"/>
              </a:ext>
            </a:extLst>
          </p:cNvPr>
          <p:cNvGrpSpPr/>
          <p:nvPr/>
        </p:nvGrpSpPr>
        <p:grpSpPr>
          <a:xfrm>
            <a:off x="1178213" y="3655814"/>
            <a:ext cx="1803170" cy="508110"/>
            <a:chOff x="2363675" y="1518358"/>
            <a:chExt cx="1803170" cy="508110"/>
          </a:xfrm>
        </p:grpSpPr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645C44DB-0937-4B6B-BCD1-66F9BB1D0356}"/>
                </a:ext>
              </a:extLst>
            </p:cNvPr>
            <p:cNvSpPr/>
            <p:nvPr/>
          </p:nvSpPr>
          <p:spPr>
            <a:xfrm>
              <a:off x="2363675" y="1518358"/>
              <a:ext cx="257596" cy="257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95E16922-49BC-42CC-BD62-8B61698BE1E8}"/>
                </a:ext>
              </a:extLst>
            </p:cNvPr>
            <p:cNvSpPr/>
            <p:nvPr/>
          </p:nvSpPr>
          <p:spPr>
            <a:xfrm>
              <a:off x="2621271" y="1518358"/>
              <a:ext cx="257596" cy="257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CD3D5D1D-C4AA-4E0B-B2AA-BA77FB0AE117}"/>
                </a:ext>
              </a:extLst>
            </p:cNvPr>
            <p:cNvSpPr/>
            <p:nvPr/>
          </p:nvSpPr>
          <p:spPr>
            <a:xfrm>
              <a:off x="2878866" y="1518358"/>
              <a:ext cx="257596" cy="257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49E41BF7-2657-40AA-85AC-45FA979597D8}"/>
                </a:ext>
              </a:extLst>
            </p:cNvPr>
            <p:cNvSpPr/>
            <p:nvPr/>
          </p:nvSpPr>
          <p:spPr>
            <a:xfrm>
              <a:off x="3136462" y="1518358"/>
              <a:ext cx="257596" cy="257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840BC22C-126F-4309-A7E4-7EA8CD490EE4}"/>
                </a:ext>
              </a:extLst>
            </p:cNvPr>
            <p:cNvSpPr/>
            <p:nvPr/>
          </p:nvSpPr>
          <p:spPr>
            <a:xfrm>
              <a:off x="3394058" y="1518358"/>
              <a:ext cx="257596" cy="257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4F682A6D-4CEB-4308-87F3-C3FD4CCE7F4A}"/>
                </a:ext>
              </a:extLst>
            </p:cNvPr>
            <p:cNvSpPr/>
            <p:nvPr/>
          </p:nvSpPr>
          <p:spPr>
            <a:xfrm>
              <a:off x="3651654" y="1518358"/>
              <a:ext cx="257596" cy="257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09BDBFCF-25FD-44B6-A3B2-D6FCAE0CC810}"/>
                </a:ext>
              </a:extLst>
            </p:cNvPr>
            <p:cNvSpPr/>
            <p:nvPr/>
          </p:nvSpPr>
          <p:spPr>
            <a:xfrm>
              <a:off x="3909249" y="1518358"/>
              <a:ext cx="257596" cy="257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7EC6B813-7E60-4E62-B0A9-43D111CCF092}"/>
                </a:ext>
              </a:extLst>
            </p:cNvPr>
            <p:cNvSpPr/>
            <p:nvPr/>
          </p:nvSpPr>
          <p:spPr>
            <a:xfrm>
              <a:off x="2363675" y="1768872"/>
              <a:ext cx="257596" cy="257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E971347B-EDCF-447A-ACD3-63286194A213}"/>
                </a:ext>
              </a:extLst>
            </p:cNvPr>
            <p:cNvSpPr/>
            <p:nvPr/>
          </p:nvSpPr>
          <p:spPr>
            <a:xfrm>
              <a:off x="2621271" y="1768872"/>
              <a:ext cx="257596" cy="257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C10D352A-38B0-4738-A512-0A13D053314B}"/>
                </a:ext>
              </a:extLst>
            </p:cNvPr>
            <p:cNvSpPr/>
            <p:nvPr/>
          </p:nvSpPr>
          <p:spPr>
            <a:xfrm>
              <a:off x="2878866" y="1768872"/>
              <a:ext cx="257596" cy="257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38EF4F2D-4507-489E-B1B9-5DBE3BBAC755}"/>
                </a:ext>
              </a:extLst>
            </p:cNvPr>
            <p:cNvSpPr/>
            <p:nvPr/>
          </p:nvSpPr>
          <p:spPr>
            <a:xfrm>
              <a:off x="3136462" y="1768872"/>
              <a:ext cx="257596" cy="257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AAE6E15A-3EF0-4DD0-9EE6-37D8D6553573}"/>
                </a:ext>
              </a:extLst>
            </p:cNvPr>
            <p:cNvSpPr/>
            <p:nvPr/>
          </p:nvSpPr>
          <p:spPr>
            <a:xfrm>
              <a:off x="3394058" y="1768872"/>
              <a:ext cx="257596" cy="257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33AEA35C-3640-45FD-A1F2-3694BC79449D}"/>
                </a:ext>
              </a:extLst>
            </p:cNvPr>
            <p:cNvSpPr/>
            <p:nvPr/>
          </p:nvSpPr>
          <p:spPr>
            <a:xfrm>
              <a:off x="3651654" y="1768872"/>
              <a:ext cx="257596" cy="257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F85EF9E9-7B6B-489C-8080-01F55C7618C3}"/>
                </a:ext>
              </a:extLst>
            </p:cNvPr>
            <p:cNvSpPr/>
            <p:nvPr/>
          </p:nvSpPr>
          <p:spPr>
            <a:xfrm>
              <a:off x="3909249" y="1768872"/>
              <a:ext cx="257596" cy="257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666EDDE5-ADCE-4133-944D-DBB4787FA40A}"/>
              </a:ext>
            </a:extLst>
          </p:cNvPr>
          <p:cNvCxnSpPr>
            <a:cxnSpLocks/>
          </p:cNvCxnSpPr>
          <p:nvPr/>
        </p:nvCxnSpPr>
        <p:spPr>
          <a:xfrm>
            <a:off x="3062122" y="3913410"/>
            <a:ext cx="287092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0E859FD-9DAB-4E5E-951F-7654546A8C4C}"/>
              </a:ext>
            </a:extLst>
          </p:cNvPr>
          <p:cNvSpPr txBox="1"/>
          <p:nvPr/>
        </p:nvSpPr>
        <p:spPr>
          <a:xfrm flipH="1">
            <a:off x="6057900" y="524828"/>
            <a:ext cx="1515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Decoder</a:t>
            </a:r>
            <a:endParaRPr lang="ko-KR" altLang="en-US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FB9395EF-183B-4295-B72D-A4AED63B1D18}"/>
              </a:ext>
            </a:extLst>
          </p:cNvPr>
          <p:cNvSpPr txBox="1"/>
          <p:nvPr/>
        </p:nvSpPr>
        <p:spPr>
          <a:xfrm>
            <a:off x="9604571" y="658765"/>
            <a:ext cx="1408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Mel-Spectrogram</a:t>
            </a:r>
          </a:p>
        </p:txBody>
      </p:sp>
    </p:spTree>
    <p:extLst>
      <p:ext uri="{BB962C8B-B14F-4D97-AF65-F5344CB8AC3E}">
        <p14:creationId xmlns:p14="http://schemas.microsoft.com/office/powerpoint/2010/main" val="404232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DC0C00-E478-4F3E-BDF8-1D451A659395}"/>
              </a:ext>
            </a:extLst>
          </p:cNvPr>
          <p:cNvSpPr/>
          <p:nvPr/>
        </p:nvSpPr>
        <p:spPr>
          <a:xfrm>
            <a:off x="7356103" y="3522062"/>
            <a:ext cx="2069676" cy="40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Decoder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455D545-DA4E-44BC-8565-BE6E5AA6FCBB}"/>
              </a:ext>
            </a:extLst>
          </p:cNvPr>
          <p:cNvCxnSpPr>
            <a:cxnSpLocks/>
          </p:cNvCxnSpPr>
          <p:nvPr/>
        </p:nvCxnSpPr>
        <p:spPr>
          <a:xfrm flipV="1">
            <a:off x="8390941" y="2725913"/>
            <a:ext cx="0" cy="26972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2">
            <a:extLst>
              <a:ext uri="{FF2B5EF4-FFF2-40B4-BE49-F238E27FC236}">
                <a16:creationId xmlns:a16="http://schemas.microsoft.com/office/drawing/2014/main" id="{FA974972-CA2E-4375-9C9D-D0F656A23F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7" t="7647" r="9269" b="12793"/>
          <a:stretch/>
        </p:blipFill>
        <p:spPr bwMode="auto">
          <a:xfrm>
            <a:off x="7356103" y="2179057"/>
            <a:ext cx="2069676" cy="54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92C365F1-B9A7-4AD5-99C1-7AD5BEC77E52}"/>
              </a:ext>
            </a:extLst>
          </p:cNvPr>
          <p:cNvSpPr txBox="1"/>
          <p:nvPr/>
        </p:nvSpPr>
        <p:spPr>
          <a:xfrm>
            <a:off x="9612272" y="2321876"/>
            <a:ext cx="1611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Mel-Spectrogram</a:t>
            </a: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051456D0-7D59-4BA0-806E-3A9384782E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7" t="7647" r="82509" b="12793"/>
          <a:stretch/>
        </p:blipFill>
        <p:spPr bwMode="auto">
          <a:xfrm>
            <a:off x="7356103" y="5748603"/>
            <a:ext cx="121657" cy="54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2BAF8B4C-2D8E-44E6-8A8E-CCD6DB8AF556}"/>
              </a:ext>
            </a:extLst>
          </p:cNvPr>
          <p:cNvSpPr/>
          <p:nvPr/>
        </p:nvSpPr>
        <p:spPr>
          <a:xfrm>
            <a:off x="7356103" y="5136839"/>
            <a:ext cx="2069676" cy="40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Pre-Net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69F182-0C39-4038-8B68-B11E121F2C20}"/>
              </a:ext>
            </a:extLst>
          </p:cNvPr>
          <p:cNvSpPr txBox="1"/>
          <p:nvPr/>
        </p:nvSpPr>
        <p:spPr>
          <a:xfrm>
            <a:off x="3383280" y="154686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×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478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9BCD84-973F-426D-9537-1D97A7157D65}"/>
              </a:ext>
            </a:extLst>
          </p:cNvPr>
          <p:cNvSpPr/>
          <p:nvPr/>
        </p:nvSpPr>
        <p:spPr>
          <a:xfrm>
            <a:off x="6845723" y="2431127"/>
            <a:ext cx="2609952" cy="201099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0C9A32-3684-418F-8FF5-EAD15ECC6926}"/>
              </a:ext>
            </a:extLst>
          </p:cNvPr>
          <p:cNvSpPr/>
          <p:nvPr/>
        </p:nvSpPr>
        <p:spPr>
          <a:xfrm>
            <a:off x="2215207" y="5723579"/>
            <a:ext cx="1986656" cy="409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Encoder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450E31-20FE-476B-8564-E77D95C99CE4}"/>
              </a:ext>
            </a:extLst>
          </p:cNvPr>
          <p:cNvSpPr/>
          <p:nvPr/>
        </p:nvSpPr>
        <p:spPr>
          <a:xfrm>
            <a:off x="4488955" y="5723579"/>
            <a:ext cx="2069676" cy="409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Attention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DC0C00-E478-4F3E-BDF8-1D451A659395}"/>
              </a:ext>
            </a:extLst>
          </p:cNvPr>
          <p:cNvSpPr/>
          <p:nvPr/>
        </p:nvSpPr>
        <p:spPr>
          <a:xfrm>
            <a:off x="6845723" y="5723579"/>
            <a:ext cx="2069676" cy="40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Decoder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269603-99DA-44D0-83C0-9DEB3075FEDD}"/>
              </a:ext>
            </a:extLst>
          </p:cNvPr>
          <p:cNvSpPr txBox="1"/>
          <p:nvPr/>
        </p:nvSpPr>
        <p:spPr>
          <a:xfrm>
            <a:off x="2346535" y="6225023"/>
            <a:ext cx="1701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나는 </a:t>
            </a:r>
            <a:r>
              <a:rPr lang="ko-KR" altLang="en-US" sz="1100" b="1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머신러닝을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좋아한다</a:t>
            </a:r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.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1C0DE84-3FC9-4465-A57B-9CD42413EFC0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4201862" y="5928333"/>
            <a:ext cx="287092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455D545-DA4E-44BC-8565-BE6E5AA6FCBB}"/>
              </a:ext>
            </a:extLst>
          </p:cNvPr>
          <p:cNvCxnSpPr>
            <a:cxnSpLocks/>
            <a:stCxn id="18" idx="0"/>
            <a:endCxn id="87" idx="2"/>
          </p:cNvCxnSpPr>
          <p:nvPr/>
        </p:nvCxnSpPr>
        <p:spPr>
          <a:xfrm flipV="1">
            <a:off x="7880561" y="5459264"/>
            <a:ext cx="0" cy="26431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2">
            <a:extLst>
              <a:ext uri="{FF2B5EF4-FFF2-40B4-BE49-F238E27FC236}">
                <a16:creationId xmlns:a16="http://schemas.microsoft.com/office/drawing/2014/main" id="{FA974972-CA2E-4375-9C9D-D0F656A23F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7" t="7647" r="9269" b="12793"/>
          <a:stretch/>
        </p:blipFill>
        <p:spPr bwMode="auto">
          <a:xfrm>
            <a:off x="6845723" y="4912016"/>
            <a:ext cx="2069676" cy="54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FBC0CACC-70E3-4BF5-A913-9A63578E8B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53" r="62538"/>
          <a:stretch/>
        </p:blipFill>
        <p:spPr>
          <a:xfrm>
            <a:off x="9515472" y="680146"/>
            <a:ext cx="45719" cy="779372"/>
          </a:xfrm>
          <a:prstGeom prst="rect">
            <a:avLst/>
          </a:prstGeom>
        </p:spPr>
      </p:pic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B7D86007-AC63-45ED-B9EE-28B5A8DF158B}"/>
              </a:ext>
            </a:extLst>
          </p:cNvPr>
          <p:cNvSpPr/>
          <p:nvPr/>
        </p:nvSpPr>
        <p:spPr>
          <a:xfrm>
            <a:off x="6562288" y="6024718"/>
            <a:ext cx="285750" cy="126215"/>
          </a:xfrm>
          <a:custGeom>
            <a:avLst/>
            <a:gdLst>
              <a:gd name="connsiteX0" fmla="*/ 0 w 285750"/>
              <a:gd name="connsiteY0" fmla="*/ 0 h 126215"/>
              <a:gd name="connsiteX1" fmla="*/ 142875 w 285750"/>
              <a:gd name="connsiteY1" fmla="*/ 126206 h 126215"/>
              <a:gd name="connsiteX2" fmla="*/ 285750 w 285750"/>
              <a:gd name="connsiteY2" fmla="*/ 7144 h 126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126215">
                <a:moveTo>
                  <a:pt x="0" y="0"/>
                </a:moveTo>
                <a:cubicBezTo>
                  <a:pt x="47625" y="62507"/>
                  <a:pt x="95250" y="125015"/>
                  <a:pt x="142875" y="126206"/>
                </a:cubicBezTo>
                <a:cubicBezTo>
                  <a:pt x="190500" y="127397"/>
                  <a:pt x="273050" y="20638"/>
                  <a:pt x="285750" y="7144"/>
                </a:cubicBez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4ECADB8E-7288-4555-A490-63E2C24A1346}"/>
              </a:ext>
            </a:extLst>
          </p:cNvPr>
          <p:cNvSpPr/>
          <p:nvPr/>
        </p:nvSpPr>
        <p:spPr>
          <a:xfrm rot="10972472">
            <a:off x="6559302" y="5810473"/>
            <a:ext cx="285750" cy="126215"/>
          </a:xfrm>
          <a:custGeom>
            <a:avLst/>
            <a:gdLst>
              <a:gd name="connsiteX0" fmla="*/ 0 w 285750"/>
              <a:gd name="connsiteY0" fmla="*/ 0 h 126215"/>
              <a:gd name="connsiteX1" fmla="*/ 142875 w 285750"/>
              <a:gd name="connsiteY1" fmla="*/ 126206 h 126215"/>
              <a:gd name="connsiteX2" fmla="*/ 285750 w 285750"/>
              <a:gd name="connsiteY2" fmla="*/ 7144 h 126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126215">
                <a:moveTo>
                  <a:pt x="0" y="0"/>
                </a:moveTo>
                <a:cubicBezTo>
                  <a:pt x="47625" y="62507"/>
                  <a:pt x="95250" y="125015"/>
                  <a:pt x="142875" y="126206"/>
                </a:cubicBezTo>
                <a:cubicBezTo>
                  <a:pt x="190500" y="127397"/>
                  <a:pt x="273050" y="20638"/>
                  <a:pt x="285750" y="7144"/>
                </a:cubicBez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CA0593-E723-43CE-AB81-3A5133ECAD0A}"/>
              </a:ext>
            </a:extLst>
          </p:cNvPr>
          <p:cNvSpPr/>
          <p:nvPr/>
        </p:nvSpPr>
        <p:spPr>
          <a:xfrm>
            <a:off x="6987540" y="3966049"/>
            <a:ext cx="2337601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6BC5611-09AD-4AB8-9B45-ACAC7BE00825}"/>
              </a:ext>
            </a:extLst>
          </p:cNvPr>
          <p:cNvSpPr/>
          <p:nvPr/>
        </p:nvSpPr>
        <p:spPr>
          <a:xfrm>
            <a:off x="6987540" y="3569569"/>
            <a:ext cx="2337601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9F3FEA-D7FF-4F1D-ABD8-0DFAB4AF29DB}"/>
              </a:ext>
            </a:extLst>
          </p:cNvPr>
          <p:cNvSpPr txBox="1"/>
          <p:nvPr/>
        </p:nvSpPr>
        <p:spPr>
          <a:xfrm rot="16200000">
            <a:off x="7964590" y="3214183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…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7E76BA3-2570-4501-BD76-535F77427130}"/>
              </a:ext>
            </a:extLst>
          </p:cNvPr>
          <p:cNvSpPr/>
          <p:nvPr/>
        </p:nvSpPr>
        <p:spPr>
          <a:xfrm>
            <a:off x="6987540" y="2864719"/>
            <a:ext cx="2337601" cy="352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 Layer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B99A71-BFA4-42AE-861A-50BCDE76786A}"/>
              </a:ext>
            </a:extLst>
          </p:cNvPr>
          <p:cNvSpPr/>
          <p:nvPr/>
        </p:nvSpPr>
        <p:spPr>
          <a:xfrm>
            <a:off x="7449322" y="1724766"/>
            <a:ext cx="257596" cy="25759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CDF47A-F8FB-4D3F-9285-7B6C07F9119C}"/>
              </a:ext>
            </a:extLst>
          </p:cNvPr>
          <p:cNvSpPr/>
          <p:nvPr/>
        </p:nvSpPr>
        <p:spPr>
          <a:xfrm>
            <a:off x="7706918" y="1724766"/>
            <a:ext cx="257596" cy="25759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228C0B-48DB-4EA8-AA0D-601F22B85D26}"/>
              </a:ext>
            </a:extLst>
          </p:cNvPr>
          <p:cNvSpPr/>
          <p:nvPr/>
        </p:nvSpPr>
        <p:spPr>
          <a:xfrm>
            <a:off x="8004993" y="1724766"/>
            <a:ext cx="257596" cy="25759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B517DF-A1C2-4795-A6C0-AFC3B329D1AA}"/>
              </a:ext>
            </a:extLst>
          </p:cNvPr>
          <p:cNvSpPr/>
          <p:nvPr/>
        </p:nvSpPr>
        <p:spPr>
          <a:xfrm>
            <a:off x="8262589" y="1724766"/>
            <a:ext cx="257596" cy="25759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4FDDC5-6E48-44B0-B82E-8B8D314A562D}"/>
              </a:ext>
            </a:extLst>
          </p:cNvPr>
          <p:cNvSpPr txBox="1"/>
          <p:nvPr/>
        </p:nvSpPr>
        <p:spPr>
          <a:xfrm flipH="1">
            <a:off x="6859560" y="2451836"/>
            <a:ext cx="102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WaveNet</a:t>
            </a:r>
            <a:endParaRPr lang="ko-KR" altLang="en-US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146" name="Picture 2" descr="Image for post">
            <a:extLst>
              <a:ext uri="{FF2B5EF4-FFF2-40B4-BE49-F238E27FC236}">
                <a16:creationId xmlns:a16="http://schemas.microsoft.com/office/drawing/2014/main" id="{B1655B16-4F72-4BF4-BF8A-7BBF3222D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870" y="607951"/>
            <a:ext cx="1633113" cy="108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EDF20CC8-3D76-4434-B3B1-814CDFFAAEB2}"/>
              </a:ext>
            </a:extLst>
          </p:cNvPr>
          <p:cNvSpPr/>
          <p:nvPr/>
        </p:nvSpPr>
        <p:spPr>
          <a:xfrm>
            <a:off x="8552791" y="1724766"/>
            <a:ext cx="257596" cy="25759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0E5808-6022-4578-88AB-98B57E82B4F4}"/>
              </a:ext>
            </a:extLst>
          </p:cNvPr>
          <p:cNvSpPr/>
          <p:nvPr/>
        </p:nvSpPr>
        <p:spPr>
          <a:xfrm>
            <a:off x="8810387" y="1724766"/>
            <a:ext cx="257596" cy="25759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F32E9479-C82E-4B22-8688-85CD2F193511}"/>
              </a:ext>
            </a:extLst>
          </p:cNvPr>
          <p:cNvCxnSpPr>
            <a:cxnSpLocks/>
            <a:stCxn id="6146" idx="0"/>
            <a:endCxn id="93" idx="0"/>
          </p:cNvCxnSpPr>
          <p:nvPr/>
        </p:nvCxnSpPr>
        <p:spPr>
          <a:xfrm rot="16200000" flipH="1">
            <a:off x="8858781" y="596"/>
            <a:ext cx="72195" cy="1286905"/>
          </a:xfrm>
          <a:prstGeom prst="curvedConnector3">
            <a:avLst>
              <a:gd name="adj1" fmla="val -316642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C1E1CB-730A-41B7-BFCD-EE8BE2903B90}"/>
              </a:ext>
            </a:extLst>
          </p:cNvPr>
          <p:cNvSpPr txBox="1"/>
          <p:nvPr/>
        </p:nvSpPr>
        <p:spPr>
          <a:xfrm>
            <a:off x="8504759" y="121959"/>
            <a:ext cx="833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Wave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생성</a:t>
            </a:r>
            <a:endParaRPr lang="en-US" altLang="ko-KR" sz="1100" b="1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69F9DB-223C-48A8-B0D3-6B1BBFC3536D}"/>
              </a:ext>
            </a:extLst>
          </p:cNvPr>
          <p:cNvSpPr txBox="1"/>
          <p:nvPr/>
        </p:nvSpPr>
        <p:spPr>
          <a:xfrm>
            <a:off x="6520067" y="932591"/>
            <a:ext cx="8691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MOL</a:t>
            </a:r>
          </a:p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Probability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277DB0-A399-4B3F-AA93-98321724BBB0}"/>
              </a:ext>
            </a:extLst>
          </p:cNvPr>
          <p:cNvSpPr txBox="1"/>
          <p:nvPr/>
        </p:nvSpPr>
        <p:spPr>
          <a:xfrm>
            <a:off x="6524077" y="1632858"/>
            <a:ext cx="8611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MOL</a:t>
            </a:r>
          </a:p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Parameter</a:t>
            </a:r>
          </a:p>
        </p:txBody>
      </p:sp>
      <p:sp>
        <p:nvSpPr>
          <p:cNvPr id="11" name="더하기 기호 10">
            <a:extLst>
              <a:ext uri="{FF2B5EF4-FFF2-40B4-BE49-F238E27FC236}">
                <a16:creationId xmlns:a16="http://schemas.microsoft.com/office/drawing/2014/main" id="{6B03D295-149E-4D62-BF65-0607388E7B2A}"/>
              </a:ext>
            </a:extLst>
          </p:cNvPr>
          <p:cNvSpPr/>
          <p:nvPr/>
        </p:nvSpPr>
        <p:spPr>
          <a:xfrm>
            <a:off x="8943550" y="5024546"/>
            <a:ext cx="381608" cy="381608"/>
          </a:xfrm>
          <a:prstGeom prst="mathPlus">
            <a:avLst>
              <a:gd name="adj1" fmla="val 1240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892C607-BB0D-4F3C-984B-E79F8D2808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25" r="58766"/>
          <a:stretch/>
        </p:blipFill>
        <p:spPr>
          <a:xfrm>
            <a:off x="9409958" y="4790023"/>
            <a:ext cx="45719" cy="779372"/>
          </a:xfrm>
          <a:prstGeom prst="rect">
            <a:avLst/>
          </a:prstGeom>
        </p:spPr>
      </p:pic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909B16F-9122-4C6E-AEFA-9723B360917E}"/>
              </a:ext>
            </a:extLst>
          </p:cNvPr>
          <p:cNvCxnSpPr>
            <a:cxnSpLocks/>
            <a:stCxn id="93" idx="3"/>
            <a:endCxn id="12" idx="3"/>
          </p:cNvCxnSpPr>
          <p:nvPr/>
        </p:nvCxnSpPr>
        <p:spPr>
          <a:xfrm flipH="1">
            <a:off x="9455677" y="1069832"/>
            <a:ext cx="105514" cy="4109877"/>
          </a:xfrm>
          <a:prstGeom prst="bentConnector3">
            <a:avLst>
              <a:gd name="adj1" fmla="val -21665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2D56F0E-2CA5-4B37-A48B-23FFAA380111}"/>
              </a:ext>
            </a:extLst>
          </p:cNvPr>
          <p:cNvSpPr txBox="1"/>
          <p:nvPr/>
        </p:nvSpPr>
        <p:spPr>
          <a:xfrm>
            <a:off x="9338642" y="4506155"/>
            <a:ext cx="851516" cy="26161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Next Step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71CA2C13-078B-42A0-87C3-CCC584A021BF}"/>
              </a:ext>
            </a:extLst>
          </p:cNvPr>
          <p:cNvSpPr/>
          <p:nvPr/>
        </p:nvSpPr>
        <p:spPr>
          <a:xfrm rot="16200000">
            <a:off x="8135620" y="4277963"/>
            <a:ext cx="253096" cy="73947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7DA13821-2D93-450D-9B00-F3A5577565EE}"/>
              </a:ext>
            </a:extLst>
          </p:cNvPr>
          <p:cNvSpPr/>
          <p:nvPr/>
        </p:nvSpPr>
        <p:spPr>
          <a:xfrm rot="16200000">
            <a:off x="8135621" y="1824382"/>
            <a:ext cx="253096" cy="73947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3604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69C5010-1B70-4D95-A171-CBE130CC8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004888"/>
            <a:ext cx="609600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743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FDBF3C8-1516-457F-89D8-742689D49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452438"/>
            <a:ext cx="90297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92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5EFCD7B541D884CB1608A3A62EE8DAD" ma:contentTypeVersion="2" ma:contentTypeDescription="새 문서를 만듭니다." ma:contentTypeScope="" ma:versionID="fe69134452b45db863b76e663654cd95">
  <xsd:schema xmlns:xsd="http://www.w3.org/2001/XMLSchema" xmlns:xs="http://www.w3.org/2001/XMLSchema" xmlns:p="http://schemas.microsoft.com/office/2006/metadata/properties" xmlns:ns3="f2c830b0-8be5-4bf9-a1e9-ae7c971ecc26" targetNamespace="http://schemas.microsoft.com/office/2006/metadata/properties" ma:root="true" ma:fieldsID="34bae24ccf72acb6596021f3e61d6eee" ns3:_="">
    <xsd:import namespace="f2c830b0-8be5-4bf9-a1e9-ae7c971ecc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c830b0-8be5-4bf9-a1e9-ae7c971ecc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0910B3-5F1A-4182-AB44-9F1EAC3A69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C54251-E534-42F5-8303-376C4C7ECA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c830b0-8be5-4bf9-a1e9-ae7c971ecc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A12F4F-FD91-42D9-B907-9499BDF83C68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f2c830b0-8be5-4bf9-a1e9-ae7c971ecc2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5644</TotalTime>
  <Words>232</Words>
  <Application>Microsoft Office PowerPoint</Application>
  <PresentationFormat>와이드스크린</PresentationFormat>
  <Paragraphs>150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나눔스퀘어</vt:lpstr>
      <vt:lpstr>나눔스퀘어 ExtraBold</vt:lpstr>
      <vt:lpstr>맑은 고딕</vt:lpstr>
      <vt:lpstr>휴먼둥근헤드라인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김정희[ 대학원석사과정재학 / 산업경영공학과 ]</dc:creator>
  <cp:lastModifiedBy>jounghee_kim@korea.edu</cp:lastModifiedBy>
  <cp:revision>105</cp:revision>
  <dcterms:created xsi:type="dcterms:W3CDTF">2020-09-24T11:25:41Z</dcterms:created>
  <dcterms:modified xsi:type="dcterms:W3CDTF">2020-10-10T12:34:17Z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0x010100B5EFCD7B541D884CB1608A3A62EE8DAD</vt:lpwstr>
  </property>
</Properties>
</file>