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7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695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718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139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3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450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104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78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627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11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79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590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D43A-8323-4FF5-B6D7-779BD323A834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7339-3D02-4CB6-A50D-3BEEBCAF00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533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Taajuusnäytteistys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3-kanavaisille kaiuttimille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Frequency</a:t>
            </a:r>
            <a:r>
              <a:rPr lang="fi-FI" dirty="0" err="1"/>
              <a:t>-</a:t>
            </a:r>
            <a:r>
              <a:rPr lang="fi-FI" dirty="0" err="1" smtClean="0"/>
              <a:t>sampling</a:t>
            </a:r>
            <a:r>
              <a:rPr lang="fi-FI" dirty="0" smtClean="0"/>
              <a:t> </a:t>
            </a:r>
            <a:r>
              <a:rPr lang="fi-FI" dirty="0" err="1" smtClean="0"/>
              <a:t>method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09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349" y="365125"/>
            <a:ext cx="3945451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78864">
            <a:off x="4816272" y="-2449945"/>
            <a:ext cx="1078604" cy="115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3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</a:t>
            </a:r>
            <a:r>
              <a:rPr lang="fi-FI" dirty="0" err="1" smtClean="0"/>
              <a:t>taajuusnäytteistys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Yksinkertainen suunnittelu ja toteutus</a:t>
            </a:r>
          </a:p>
          <a:p>
            <a:pPr lvl="1"/>
            <a:r>
              <a:rPr lang="fi-FI" dirty="0" smtClean="0"/>
              <a:t>Työkalujen puute vaikeuttaa, esim. </a:t>
            </a:r>
            <a:r>
              <a:rPr lang="fi-FI" dirty="0" err="1" smtClean="0"/>
              <a:t>MATLAB:ssa</a:t>
            </a:r>
            <a:endParaRPr lang="fi-FI" dirty="0" smtClean="0"/>
          </a:p>
          <a:p>
            <a:r>
              <a:rPr lang="fi-FI" dirty="0" smtClean="0"/>
              <a:t>Lyhyet suodattimet ovat laskennallisesti tehokkaita</a:t>
            </a:r>
          </a:p>
          <a:p>
            <a:endParaRPr lang="fi-FI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50053"/>
            <a:ext cx="5682699" cy="42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Suunnittelu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Taajuusvaste suunnitellaan ottamalla suodattimen pituuden verran näytteitä tasavälein</a:t>
            </a:r>
          </a:p>
          <a:p>
            <a:r>
              <a:rPr lang="fi-FI" dirty="0" smtClean="0"/>
              <a:t>Näytteiden välillä esiintyy interrippeliä, jota voidaan pienentää sopivalla asettelulla ja pituudella</a:t>
            </a:r>
          </a:p>
          <a:p>
            <a:r>
              <a:rPr lang="fi-FI" dirty="0" smtClean="0"/>
              <a:t>Suunnitellusta taajuusvasteesta otetaan käänteinen Fourier-muunnos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636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Suodattimen rakenne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Kaskadina kampa ja rinnakkaiset resonaattorit</a:t>
            </a:r>
          </a:p>
          <a:p>
            <a:r>
              <a:rPr lang="fi-FI" dirty="0" smtClean="0"/>
              <a:t>Kammassa suodattimen pituinen viive</a:t>
            </a:r>
          </a:p>
          <a:p>
            <a:r>
              <a:rPr lang="fi-FI" dirty="0" smtClean="0"/>
              <a:t>Resonaattorit vastaavat suunnitellun taajuusvasteen pisteitä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350" y="2162969"/>
            <a:ext cx="4305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Vaatimusmäärittelyt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Lowpass</a:t>
            </a:r>
            <a:r>
              <a:rPr lang="fi-FI" dirty="0" smtClean="0"/>
              <a:t> 0 – 500 Hz (491 Hz)</a:t>
            </a:r>
          </a:p>
          <a:p>
            <a:r>
              <a:rPr lang="fi-FI" dirty="0" err="1" smtClean="0"/>
              <a:t>Bandpass</a:t>
            </a:r>
            <a:r>
              <a:rPr lang="fi-FI" dirty="0" smtClean="0"/>
              <a:t> 500 – 5000 Hz (573 – 5072 Hz)</a:t>
            </a:r>
          </a:p>
          <a:p>
            <a:r>
              <a:rPr lang="fi-FI" dirty="0" err="1" smtClean="0"/>
              <a:t>Highpass</a:t>
            </a:r>
            <a:r>
              <a:rPr lang="fi-FI" dirty="0" smtClean="0"/>
              <a:t> 5000 – 20000 Hz (5072 – 22050 Hz)</a:t>
            </a:r>
          </a:p>
          <a:p>
            <a:r>
              <a:rPr lang="fi-FI" dirty="0" smtClean="0"/>
              <a:t>Päästökaistan vahvistus 1 dB</a:t>
            </a:r>
          </a:p>
          <a:p>
            <a:r>
              <a:rPr lang="fi-FI" dirty="0" smtClean="0"/>
              <a:t>Estokaistan vahvistus -20 dB</a:t>
            </a:r>
          </a:p>
          <a:p>
            <a:r>
              <a:rPr lang="fi-FI" dirty="0" smtClean="0"/>
              <a:t>Interrippeli n. 0.2 dB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896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Suodattimet</a:t>
            </a:r>
            <a:endParaRPr lang="fi-FI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393" y="1304577"/>
            <a:ext cx="10911214" cy="51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4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Impulssivaste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Suodattimien pituus määrittää impulssivasteiden asettumisajan</a:t>
            </a:r>
          </a:p>
          <a:p>
            <a:pPr lvl="1"/>
            <a:r>
              <a:rPr lang="fi-FI" dirty="0" err="1" smtClean="0"/>
              <a:t>Highpass</a:t>
            </a:r>
            <a:r>
              <a:rPr lang="fi-FI" dirty="0" smtClean="0"/>
              <a:t> ja </a:t>
            </a:r>
            <a:r>
              <a:rPr lang="fi-FI" dirty="0" err="1" smtClean="0"/>
              <a:t>bandpass</a:t>
            </a:r>
            <a:r>
              <a:rPr lang="fi-FI" dirty="0" smtClean="0"/>
              <a:t> 226 s ja </a:t>
            </a:r>
            <a:r>
              <a:rPr lang="fi-FI" dirty="0" err="1" smtClean="0"/>
              <a:t>lowpass</a:t>
            </a:r>
            <a:r>
              <a:rPr lang="fi-FI" dirty="0" smtClean="0"/>
              <a:t> 526 s</a:t>
            </a:r>
          </a:p>
          <a:p>
            <a:endParaRPr lang="fi-F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0635" y="1994819"/>
            <a:ext cx="5773189" cy="40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Audio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Suuri viive</a:t>
            </a:r>
          </a:p>
          <a:p>
            <a:r>
              <a:rPr lang="fi-FI" dirty="0" smtClean="0"/>
              <a:t>Vahvistukset</a:t>
            </a:r>
          </a:p>
          <a:p>
            <a:r>
              <a:rPr lang="fi-FI" dirty="0" smtClean="0"/>
              <a:t>Kamman vaikutus on nähtävissä suodatuksen tuloksesta</a:t>
            </a:r>
          </a:p>
          <a:p>
            <a:r>
              <a:rPr lang="fi-FI" dirty="0" smtClean="0"/>
              <a:t>Tulos on tunnistettavissa, mutta epämuodostunut</a:t>
            </a:r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91779"/>
            <a:ext cx="5181600" cy="42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2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Johtopäätökset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Suunnittelu on yksinkertaista ilman työkalujakin</a:t>
            </a:r>
          </a:p>
          <a:p>
            <a:r>
              <a:rPr lang="fi-FI" dirty="0" smtClean="0"/>
              <a:t>Matalat taajuudet tuottavat ongelmia</a:t>
            </a:r>
          </a:p>
          <a:p>
            <a:r>
              <a:rPr lang="fi-FI" dirty="0" smtClean="0"/>
              <a:t>Tarkkuus, siirtymäkaista ja interrippeli riippuvat suodattimen pituudesta</a:t>
            </a:r>
          </a:p>
          <a:p>
            <a:r>
              <a:rPr lang="fi-FI" dirty="0" smtClean="0"/>
              <a:t>Pituuden kasvatus lisää laskentaa ja viivettä</a:t>
            </a:r>
          </a:p>
          <a:p>
            <a:r>
              <a:rPr lang="fi-FI" dirty="0" smtClean="0"/>
              <a:t>Ei ole paras vaihtoehto äänen suodatukseen</a:t>
            </a:r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895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Taajuusnäytteistys 3-kanavaisille kaiuttimille</vt:lpstr>
      <vt:lpstr>Miksi taajuusnäytteistys?</vt:lpstr>
      <vt:lpstr>Suunnittelu</vt:lpstr>
      <vt:lpstr>Suodattimen rakenne</vt:lpstr>
      <vt:lpstr>Vaatimusmäärittelyt</vt:lpstr>
      <vt:lpstr>Suodattimet</vt:lpstr>
      <vt:lpstr>Impulssivaste</vt:lpstr>
      <vt:lpstr>Audio</vt:lpstr>
      <vt:lpstr>Johtopäätökset</vt:lpstr>
      <vt:lpstr>PowerPoint Presentation</vt:lpstr>
    </vt:vector>
  </TitlesOfParts>
  <Company>LUT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Taajusnäytteistys</dc:title>
  <dc:creator>Jouni Kortelainen</dc:creator>
  <cp:lastModifiedBy>Jouni Kortelainen</cp:lastModifiedBy>
  <cp:revision>14</cp:revision>
  <dcterms:created xsi:type="dcterms:W3CDTF">2018-04-16T08:24:54Z</dcterms:created>
  <dcterms:modified xsi:type="dcterms:W3CDTF">2018-04-16T10:44:28Z</dcterms:modified>
</cp:coreProperties>
</file>