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8" r:id="rId2"/>
    <p:sldMasterId id="2147483874" r:id="rId3"/>
  </p:sldMasterIdLst>
  <p:notesMasterIdLst>
    <p:notesMasterId r:id="rId6"/>
  </p:notesMasterIdLst>
  <p:sldIdLst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1148" autoAdjust="0"/>
  </p:normalViewPr>
  <p:slideViewPr>
    <p:cSldViewPr snapToGrid="0">
      <p:cViewPr varScale="1">
        <p:scale>
          <a:sx n="89" d="100"/>
          <a:sy n="89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E2321-44EF-489B-90DF-334C7E499B28}" type="datetimeFigureOut">
              <a:rPr lang="fi-FI" smtClean="0"/>
              <a:t>18.9.2018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3EA3F-2420-4551-881A-5EB2A3C7162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413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000" y="1122364"/>
            <a:ext cx="10363200" cy="3488715"/>
          </a:xfrm>
        </p:spPr>
        <p:txBody>
          <a:bodyPr anchor="t"/>
          <a:lstStyle>
            <a:lvl1pPr algn="l">
              <a:lnSpc>
                <a:spcPct val="80000"/>
              </a:lnSpc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000" y="4648691"/>
            <a:ext cx="10363200" cy="1103432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z="2800">
                <a:solidFill>
                  <a:schemeClr val="accent4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48" y="6041630"/>
            <a:ext cx="251963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3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likentt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grpSp>
        <p:nvGrpSpPr>
          <p:cNvPr id="3" name="Ryhmä 2"/>
          <p:cNvGrpSpPr/>
          <p:nvPr/>
        </p:nvGrpSpPr>
        <p:grpSpPr>
          <a:xfrm>
            <a:off x="1127271" y="2079605"/>
            <a:ext cx="10420511" cy="2412208"/>
            <a:chOff x="1127271" y="2079605"/>
            <a:chExt cx="10420511" cy="2412208"/>
          </a:xfrm>
        </p:grpSpPr>
        <p:cxnSp>
          <p:nvCxnSpPr>
            <p:cNvPr id="5" name="Straight Connector 9"/>
            <p:cNvCxnSpPr/>
            <p:nvPr/>
          </p:nvCxnSpPr>
          <p:spPr>
            <a:xfrm rot="5400000">
              <a:off x="4975600" y="3274800"/>
              <a:ext cx="2412208" cy="21817"/>
            </a:xfrm>
            <a:prstGeom prst="line">
              <a:avLst/>
            </a:prstGeom>
            <a:ln w="31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1127271" y="3399613"/>
              <a:ext cx="10420511" cy="33867"/>
            </a:xfrm>
            <a:prstGeom prst="line">
              <a:avLst/>
            </a:prstGeom>
            <a:ln w="31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kstin paikkamerkki 9"/>
          <p:cNvSpPr>
            <a:spLocks noGrp="1"/>
          </p:cNvSpPr>
          <p:nvPr>
            <p:ph type="body" sz="quarter" idx="17" hasCustomPrompt="1"/>
          </p:nvPr>
        </p:nvSpPr>
        <p:spPr>
          <a:xfrm>
            <a:off x="1008000" y="2058850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4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1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2"/>
          </p:nvPr>
        </p:nvSpPr>
        <p:spPr>
          <a:xfrm>
            <a:off x="1800000" y="2245477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/>
            </a:lvl1pPr>
            <a:lvl2pPr>
              <a:defRPr/>
            </a:lvl2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9" name="Tekstin paikkamerkki 9"/>
          <p:cNvSpPr>
            <a:spLocks noGrp="1"/>
          </p:cNvSpPr>
          <p:nvPr>
            <p:ph type="body" sz="quarter" idx="18" hasCustomPrompt="1"/>
          </p:nvPr>
        </p:nvSpPr>
        <p:spPr>
          <a:xfrm>
            <a:off x="6732000" y="2058850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4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2</a:t>
            </a:r>
          </a:p>
        </p:txBody>
      </p:sp>
      <p:sp>
        <p:nvSpPr>
          <p:cNvPr id="14" name="Tekstin paikkamerkki 13"/>
          <p:cNvSpPr>
            <a:spLocks noGrp="1"/>
          </p:cNvSpPr>
          <p:nvPr>
            <p:ph type="body" sz="quarter" idx="13"/>
          </p:nvPr>
        </p:nvSpPr>
        <p:spPr>
          <a:xfrm>
            <a:off x="7523649" y="2245477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kstin paikkamerkki 9"/>
          <p:cNvSpPr>
            <a:spLocks noGrp="1"/>
          </p:cNvSpPr>
          <p:nvPr>
            <p:ph type="body" sz="quarter" idx="19" hasCustomPrompt="1"/>
          </p:nvPr>
        </p:nvSpPr>
        <p:spPr>
          <a:xfrm>
            <a:off x="1008000" y="3586195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4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3</a:t>
            </a:r>
          </a:p>
        </p:txBody>
      </p:sp>
      <p:sp>
        <p:nvSpPr>
          <p:cNvPr id="16" name="Tekstin paikkamerkki 15"/>
          <p:cNvSpPr>
            <a:spLocks noGrp="1"/>
          </p:cNvSpPr>
          <p:nvPr>
            <p:ph type="body" sz="quarter" idx="14"/>
          </p:nvPr>
        </p:nvSpPr>
        <p:spPr>
          <a:xfrm>
            <a:off x="1800000" y="3781140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Tekstin paikkamerkki 9"/>
          <p:cNvSpPr>
            <a:spLocks noGrp="1"/>
          </p:cNvSpPr>
          <p:nvPr>
            <p:ph type="body" sz="quarter" idx="20" hasCustomPrompt="1"/>
          </p:nvPr>
        </p:nvSpPr>
        <p:spPr>
          <a:xfrm>
            <a:off x="6732000" y="3586195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4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4</a:t>
            </a:r>
          </a:p>
        </p:txBody>
      </p:sp>
      <p:sp>
        <p:nvSpPr>
          <p:cNvPr id="18" name="Tekstin paikkamerkki 17"/>
          <p:cNvSpPr>
            <a:spLocks noGrp="1"/>
          </p:cNvSpPr>
          <p:nvPr>
            <p:ph type="body" sz="quarter" idx="15"/>
          </p:nvPr>
        </p:nvSpPr>
        <p:spPr>
          <a:xfrm>
            <a:off x="7523821" y="3781140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Tekstin paikkamerkki 19"/>
          <p:cNvSpPr>
            <a:spLocks noGrp="1"/>
          </p:cNvSpPr>
          <p:nvPr>
            <p:ph type="body" sz="quarter" idx="16" hasCustomPrompt="1"/>
          </p:nvPr>
        </p:nvSpPr>
        <p:spPr>
          <a:xfrm>
            <a:off x="1033201" y="5013047"/>
            <a:ext cx="10411679" cy="8150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fi-FI" dirty="0"/>
              <a:t>Lisää alaviite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7C772-569C-411A-BB0D-BD6718333039}" type="slidenum">
              <a:rPr lang="fi-FI" smtClean="0"/>
              <a:t>‹#›</a:t>
            </a:fld>
            <a:endParaRPr lang="fi-FI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942278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va ja sisältö 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7128799" y="505801"/>
            <a:ext cx="4517101" cy="1997623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5681" y="2503422"/>
            <a:ext cx="4510220" cy="3448577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9" name="Kuvan paikkamerkki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64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991012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va ja sisältö o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000" y="1872000"/>
            <a:ext cx="7039062" cy="4068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C772-569C-411A-BB0D-BD671833303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551997" y="505801"/>
            <a:ext cx="7039062" cy="1325563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9" name="Kuvan paikkamerkki 8"/>
          <p:cNvSpPr>
            <a:spLocks noGrp="1"/>
          </p:cNvSpPr>
          <p:nvPr>
            <p:ph type="pic" sz="quarter" idx="13"/>
          </p:nvPr>
        </p:nvSpPr>
        <p:spPr>
          <a:xfrm>
            <a:off x="7878887" y="0"/>
            <a:ext cx="4320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59858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00" y="1872000"/>
            <a:ext cx="7075817" cy="3936555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0" name="Tekstin paikkamerkki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878233" y="2516717"/>
            <a:ext cx="3109384" cy="3251200"/>
          </a:xfrm>
          <a:solidFill>
            <a:srgbClr val="84D2DF"/>
          </a:solidFill>
        </p:spPr>
        <p:txBody>
          <a:bodyPr anchor="ctr"/>
          <a:lstStyle>
            <a:lvl1pPr marL="0" indent="0" algn="ctr">
              <a:buNone/>
              <a:defRPr sz="3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i-FI" dirty="0"/>
              <a:t>Nostoteksti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C772-569C-411A-BB0D-BD671833303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12098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C772-569C-411A-BB0D-BD671833303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445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C772-569C-411A-BB0D-BD671833303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0010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nkilö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3"/>
          </p:nvPr>
        </p:nvSpPr>
        <p:spPr>
          <a:xfrm>
            <a:off x="647700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  <p:sp>
        <p:nvSpPr>
          <p:cNvPr id="13" name="Tekstin paikkamerkki 12"/>
          <p:cNvSpPr>
            <a:spLocks noGrp="1"/>
          </p:cNvSpPr>
          <p:nvPr>
            <p:ph type="body" sz="quarter" idx="17" hasCustomPrompt="1"/>
          </p:nvPr>
        </p:nvSpPr>
        <p:spPr>
          <a:xfrm>
            <a:off x="647700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17" name="Tekstin paikkamerkki 12"/>
          <p:cNvSpPr>
            <a:spLocks noGrp="1"/>
          </p:cNvSpPr>
          <p:nvPr>
            <p:ph type="body" sz="quarter" idx="18" hasCustomPrompt="1"/>
          </p:nvPr>
        </p:nvSpPr>
        <p:spPr>
          <a:xfrm>
            <a:off x="651933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4"/>
          </p:nvPr>
        </p:nvSpPr>
        <p:spPr>
          <a:xfrm>
            <a:off x="3497439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18" name="Tekstin paikkamerkki 12"/>
          <p:cNvSpPr>
            <a:spLocks noGrp="1"/>
          </p:cNvSpPr>
          <p:nvPr>
            <p:ph type="body" sz="quarter" idx="19" hasCustomPrompt="1"/>
          </p:nvPr>
        </p:nvSpPr>
        <p:spPr>
          <a:xfrm>
            <a:off x="3497439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19" name="Tekstin paikkamerkki 12"/>
          <p:cNvSpPr>
            <a:spLocks noGrp="1"/>
          </p:cNvSpPr>
          <p:nvPr>
            <p:ph type="body" sz="quarter" idx="20" hasCustomPrompt="1"/>
          </p:nvPr>
        </p:nvSpPr>
        <p:spPr>
          <a:xfrm>
            <a:off x="3501672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10" name="Kuvan paikkamerkki 7"/>
          <p:cNvSpPr>
            <a:spLocks noGrp="1"/>
          </p:cNvSpPr>
          <p:nvPr>
            <p:ph type="pic" sz="quarter" idx="15"/>
          </p:nvPr>
        </p:nvSpPr>
        <p:spPr>
          <a:xfrm>
            <a:off x="6347177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20" name="Tekstin paikkamerkki 12"/>
          <p:cNvSpPr>
            <a:spLocks noGrp="1"/>
          </p:cNvSpPr>
          <p:nvPr>
            <p:ph type="body" sz="quarter" idx="21" hasCustomPrompt="1"/>
          </p:nvPr>
        </p:nvSpPr>
        <p:spPr>
          <a:xfrm>
            <a:off x="6347177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21" name="Tekstin paikkamerkki 12"/>
          <p:cNvSpPr>
            <a:spLocks noGrp="1"/>
          </p:cNvSpPr>
          <p:nvPr>
            <p:ph type="body" sz="quarter" idx="22" hasCustomPrompt="1"/>
          </p:nvPr>
        </p:nvSpPr>
        <p:spPr>
          <a:xfrm>
            <a:off x="6351411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11" name="Kuvan paikkamerkki 7"/>
          <p:cNvSpPr>
            <a:spLocks noGrp="1"/>
          </p:cNvSpPr>
          <p:nvPr>
            <p:ph type="pic" sz="quarter" idx="16"/>
          </p:nvPr>
        </p:nvSpPr>
        <p:spPr>
          <a:xfrm>
            <a:off x="9196916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22" name="Tekstin paikkamerkki 12"/>
          <p:cNvSpPr>
            <a:spLocks noGrp="1"/>
          </p:cNvSpPr>
          <p:nvPr>
            <p:ph type="body" sz="quarter" idx="23" hasCustomPrompt="1"/>
          </p:nvPr>
        </p:nvSpPr>
        <p:spPr>
          <a:xfrm>
            <a:off x="9196916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23" name="Tekstin paikkamerkki 12"/>
          <p:cNvSpPr>
            <a:spLocks noGrp="1"/>
          </p:cNvSpPr>
          <p:nvPr>
            <p:ph type="body" sz="quarter" idx="24" hasCustomPrompt="1"/>
          </p:nvPr>
        </p:nvSpPr>
        <p:spPr>
          <a:xfrm>
            <a:off x="9201149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5014545" y="6184414"/>
            <a:ext cx="4114800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Tekstiruutu 5"/>
          <p:cNvSpPr txBox="1"/>
          <p:nvPr/>
        </p:nvSpPr>
        <p:spPr>
          <a:xfrm>
            <a:off x="558492" y="6021658"/>
            <a:ext cx="4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0" dirty="0">
                <a:solidFill>
                  <a:schemeClr val="accent4"/>
                </a:solidFill>
                <a:latin typeface="+mn-lt"/>
              </a:rPr>
              <a:t>Ollaan yhteydessä!</a:t>
            </a:r>
          </a:p>
        </p:txBody>
      </p:sp>
      <p:sp>
        <p:nvSpPr>
          <p:cNvPr id="24" name="Slide Number Placeholder 4" hidden="1"/>
          <p:cNvSpPr txBox="1">
            <a:spLocks/>
          </p:cNvSpPr>
          <p:nvPr/>
        </p:nvSpPr>
        <p:spPr>
          <a:xfrm>
            <a:off x="704400" y="5995640"/>
            <a:ext cx="3339776" cy="561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57C772-569C-411A-BB0D-BD671833303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5" name="Tekstiruutu 24"/>
          <p:cNvSpPr txBox="1"/>
          <p:nvPr/>
        </p:nvSpPr>
        <p:spPr>
          <a:xfrm>
            <a:off x="3897500" y="6142151"/>
            <a:ext cx="4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800" b="0" dirty="0">
                <a:solidFill>
                  <a:schemeClr val="accent1"/>
                </a:solidFill>
                <a:latin typeface="+mn-lt"/>
              </a:rPr>
              <a:t>www.ilmarinen.fi</a:t>
            </a:r>
          </a:p>
        </p:txBody>
      </p:sp>
    </p:spTree>
    <p:extLst>
      <p:ext uri="{BB962C8B-B14F-4D97-AF65-F5344CB8AC3E}">
        <p14:creationId xmlns:p14="http://schemas.microsoft.com/office/powerpoint/2010/main" val="829968762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41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ii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51" y="1269000"/>
            <a:ext cx="11093900" cy="2978732"/>
          </a:xfrm>
        </p:spPr>
        <p:txBody>
          <a:bodyPr anchor="ctr"/>
          <a:lstStyle>
            <a:lvl1pPr algn="ctr">
              <a:lnSpc>
                <a:spcPct val="8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48" y="6041630"/>
            <a:ext cx="2519632" cy="576000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49052" y="4464424"/>
            <a:ext cx="11089104" cy="1283495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z="2800">
                <a:solidFill>
                  <a:schemeClr val="accent4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52361297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000" y="1122364"/>
            <a:ext cx="10363200" cy="3488715"/>
          </a:xfrm>
        </p:spPr>
        <p:txBody>
          <a:bodyPr anchor="t"/>
          <a:lstStyle>
            <a:lvl1pPr algn="l">
              <a:lnSpc>
                <a:spcPct val="80000"/>
              </a:lnSpc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000" y="4648691"/>
            <a:ext cx="10363200" cy="1103432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z="2800">
                <a:solidFill>
                  <a:schemeClr val="accent6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6040800"/>
            <a:ext cx="251963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20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8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C772-569C-411A-BB0D-BD671833303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797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sisältö alaotsiko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9" name="Tekstin paikkamerkki 8"/>
          <p:cNvSpPr>
            <a:spLocks noGrp="1"/>
          </p:cNvSpPr>
          <p:nvPr>
            <p:ph type="body" sz="quarter" idx="13"/>
          </p:nvPr>
        </p:nvSpPr>
        <p:spPr>
          <a:xfrm>
            <a:off x="552452" y="1872000"/>
            <a:ext cx="11093449" cy="63923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9" y="2516553"/>
            <a:ext cx="11093900" cy="3435447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9885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Väliotsikk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00" y="568698"/>
            <a:ext cx="10515600" cy="2852737"/>
          </a:xfrm>
        </p:spPr>
        <p:txBody>
          <a:bodyPr anchor="b"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000" y="3456000"/>
            <a:ext cx="10515600" cy="1500187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6040800"/>
            <a:ext cx="251963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2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dia symbolil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8155" y="245328"/>
            <a:ext cx="6480000" cy="4002406"/>
          </a:xfrm>
        </p:spPr>
        <p:txBody>
          <a:bodyPr tIns="0" bIns="0" anchor="b"/>
          <a:lstStyle>
            <a:lvl1pPr algn="l">
              <a:lnSpc>
                <a:spcPct val="80000"/>
              </a:lnSpc>
              <a:defRPr sz="7500" b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7" name="Kuvan paikkamerkki 5"/>
          <p:cNvSpPr>
            <a:spLocks noGrp="1"/>
          </p:cNvSpPr>
          <p:nvPr>
            <p:ph type="pic" sz="quarter" idx="10" hasCustomPrompt="1"/>
          </p:nvPr>
        </p:nvSpPr>
        <p:spPr>
          <a:xfrm>
            <a:off x="863600" y="1877483"/>
            <a:ext cx="3265200" cy="3096000"/>
          </a:xfrm>
          <a:noFill/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Lisää symboli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58154" y="4247732"/>
            <a:ext cx="6480001" cy="1500187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3560559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kuval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7440000" y="624000"/>
            <a:ext cx="4268176" cy="3623733"/>
          </a:xfrm>
        </p:spPr>
        <p:txBody>
          <a:bodyPr anchor="b"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1" name="Kuvan paikkamerkki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15667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40000" y="4247733"/>
            <a:ext cx="4265061" cy="141626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43724217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000" y="1872000"/>
            <a:ext cx="5473699" cy="4068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72000"/>
            <a:ext cx="5473699" cy="4068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4085334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sisältökohdetta ja ala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999" y="1872000"/>
            <a:ext cx="11092199" cy="640800"/>
          </a:xfrm>
        </p:spPr>
        <p:txBody>
          <a:bodyPr anchor="b"/>
          <a:lstStyle>
            <a:lvl1pPr marL="0" indent="0">
              <a:buNone/>
              <a:defRPr sz="2800" b="0">
                <a:solidFill>
                  <a:schemeClr val="accent6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000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Otsikk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2020816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000" y="1872000"/>
            <a:ext cx="5472000" cy="640800"/>
          </a:xfrm>
        </p:spPr>
        <p:txBody>
          <a:bodyPr anchor="b"/>
          <a:lstStyle>
            <a:lvl1pPr marL="0" indent="0">
              <a:buNone/>
              <a:defRPr sz="2800" b="0">
                <a:solidFill>
                  <a:schemeClr val="accent6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000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872000"/>
            <a:ext cx="5472000" cy="640800"/>
          </a:xfrm>
        </p:spPr>
        <p:txBody>
          <a:bodyPr anchor="b"/>
          <a:lstStyle>
            <a:lvl1pPr marL="0" indent="0">
              <a:buNone/>
              <a:defRPr sz="2800" b="0">
                <a:solidFill>
                  <a:schemeClr val="accent6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Otsikk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3944805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likentt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grpSp>
        <p:nvGrpSpPr>
          <p:cNvPr id="3" name="Ryhmä 2"/>
          <p:cNvGrpSpPr/>
          <p:nvPr/>
        </p:nvGrpSpPr>
        <p:grpSpPr>
          <a:xfrm>
            <a:off x="1127271" y="2079605"/>
            <a:ext cx="10420511" cy="2412208"/>
            <a:chOff x="1127271" y="2079605"/>
            <a:chExt cx="10420511" cy="2412208"/>
          </a:xfrm>
        </p:grpSpPr>
        <p:cxnSp>
          <p:nvCxnSpPr>
            <p:cNvPr id="5" name="Straight Connector 9"/>
            <p:cNvCxnSpPr/>
            <p:nvPr/>
          </p:nvCxnSpPr>
          <p:spPr>
            <a:xfrm rot="5400000">
              <a:off x="4975600" y="3274800"/>
              <a:ext cx="2412208" cy="21817"/>
            </a:xfrm>
            <a:prstGeom prst="line">
              <a:avLst/>
            </a:prstGeom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1127271" y="3399613"/>
              <a:ext cx="10420511" cy="33867"/>
            </a:xfrm>
            <a:prstGeom prst="line">
              <a:avLst/>
            </a:prstGeom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ian numeron paikkamerkki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126F-9180-4892-9251-906FFB152D28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17" name="Tekstin paikkamerkki 9"/>
          <p:cNvSpPr>
            <a:spLocks noGrp="1"/>
          </p:cNvSpPr>
          <p:nvPr>
            <p:ph type="body" sz="quarter" idx="17" hasCustomPrompt="1"/>
          </p:nvPr>
        </p:nvSpPr>
        <p:spPr>
          <a:xfrm>
            <a:off x="1008000" y="2059200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6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1</a:t>
            </a:r>
          </a:p>
        </p:txBody>
      </p:sp>
      <p:sp>
        <p:nvSpPr>
          <p:cNvPr id="19" name="Tekstin paikkamerkki 3"/>
          <p:cNvSpPr>
            <a:spLocks noGrp="1"/>
          </p:cNvSpPr>
          <p:nvPr>
            <p:ph type="body" sz="quarter" idx="12"/>
          </p:nvPr>
        </p:nvSpPr>
        <p:spPr>
          <a:xfrm>
            <a:off x="1800000" y="2245477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/>
            </a:lvl1pPr>
            <a:lvl2pPr>
              <a:defRPr/>
            </a:lvl2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kstin paikkamerkki 9"/>
          <p:cNvSpPr>
            <a:spLocks noGrp="1"/>
          </p:cNvSpPr>
          <p:nvPr>
            <p:ph type="body" sz="quarter" idx="18" hasCustomPrompt="1"/>
          </p:nvPr>
        </p:nvSpPr>
        <p:spPr>
          <a:xfrm>
            <a:off x="6732000" y="2059200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6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2</a:t>
            </a:r>
          </a:p>
        </p:txBody>
      </p:sp>
      <p:sp>
        <p:nvSpPr>
          <p:cNvPr id="26" name="Tekstin paikkamerkki 13"/>
          <p:cNvSpPr>
            <a:spLocks noGrp="1"/>
          </p:cNvSpPr>
          <p:nvPr>
            <p:ph type="body" sz="quarter" idx="13"/>
          </p:nvPr>
        </p:nvSpPr>
        <p:spPr>
          <a:xfrm>
            <a:off x="7523649" y="2245477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7" name="Tekstin paikkamerkki 9"/>
          <p:cNvSpPr>
            <a:spLocks noGrp="1"/>
          </p:cNvSpPr>
          <p:nvPr>
            <p:ph type="body" sz="quarter" idx="19" hasCustomPrompt="1"/>
          </p:nvPr>
        </p:nvSpPr>
        <p:spPr>
          <a:xfrm>
            <a:off x="1008000" y="3585600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6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3</a:t>
            </a:r>
          </a:p>
        </p:txBody>
      </p:sp>
      <p:sp>
        <p:nvSpPr>
          <p:cNvPr id="28" name="Tekstin paikkamerkki 15"/>
          <p:cNvSpPr>
            <a:spLocks noGrp="1"/>
          </p:cNvSpPr>
          <p:nvPr>
            <p:ph type="body" sz="quarter" idx="14"/>
          </p:nvPr>
        </p:nvSpPr>
        <p:spPr>
          <a:xfrm>
            <a:off x="1800000" y="3781140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9" name="Tekstin paikkamerkki 9"/>
          <p:cNvSpPr>
            <a:spLocks noGrp="1"/>
          </p:cNvSpPr>
          <p:nvPr>
            <p:ph type="body" sz="quarter" idx="20" hasCustomPrompt="1"/>
          </p:nvPr>
        </p:nvSpPr>
        <p:spPr>
          <a:xfrm>
            <a:off x="6732000" y="3585600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6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4</a:t>
            </a:r>
          </a:p>
        </p:txBody>
      </p:sp>
      <p:sp>
        <p:nvSpPr>
          <p:cNvPr id="30" name="Tekstin paikkamerkki 17"/>
          <p:cNvSpPr>
            <a:spLocks noGrp="1"/>
          </p:cNvSpPr>
          <p:nvPr>
            <p:ph type="body" sz="quarter" idx="15"/>
          </p:nvPr>
        </p:nvSpPr>
        <p:spPr>
          <a:xfrm>
            <a:off x="7523821" y="3781140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Tekstin paikkamerkki 19"/>
          <p:cNvSpPr>
            <a:spLocks noGrp="1"/>
          </p:cNvSpPr>
          <p:nvPr>
            <p:ph type="body" sz="quarter" idx="16" hasCustomPrompt="1"/>
          </p:nvPr>
        </p:nvSpPr>
        <p:spPr>
          <a:xfrm>
            <a:off x="1033201" y="5013047"/>
            <a:ext cx="10411679" cy="8150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fi-FI" dirty="0"/>
              <a:t>Lisää alaviite</a:t>
            </a:r>
          </a:p>
        </p:txBody>
      </p:sp>
    </p:spTree>
    <p:extLst>
      <p:ext uri="{BB962C8B-B14F-4D97-AF65-F5344CB8AC3E}">
        <p14:creationId xmlns:p14="http://schemas.microsoft.com/office/powerpoint/2010/main" val="29336461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va ja sisältö 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7128799" y="505801"/>
            <a:ext cx="4517101" cy="1997623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5681" y="2503422"/>
            <a:ext cx="4510220" cy="3448577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9" name="Kuvan paikkamerkki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64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42669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va ja sisältö o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000" y="1872000"/>
            <a:ext cx="7038000" cy="4080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551997" y="360000"/>
            <a:ext cx="7038000" cy="147600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9" name="Kuvan paikkamerkki 8"/>
          <p:cNvSpPr>
            <a:spLocks noGrp="1"/>
          </p:cNvSpPr>
          <p:nvPr>
            <p:ph type="pic" sz="quarter" idx="13"/>
          </p:nvPr>
        </p:nvSpPr>
        <p:spPr>
          <a:xfrm>
            <a:off x="7878887" y="0"/>
            <a:ext cx="4320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2745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sisältö alaotsiko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9" name="Tekstin paikkamerkki 8"/>
          <p:cNvSpPr>
            <a:spLocks noGrp="1"/>
          </p:cNvSpPr>
          <p:nvPr>
            <p:ph type="body" sz="quarter" idx="13"/>
          </p:nvPr>
        </p:nvSpPr>
        <p:spPr>
          <a:xfrm>
            <a:off x="552452" y="1872000"/>
            <a:ext cx="11093449" cy="63923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9" y="2516553"/>
            <a:ext cx="11093900" cy="3435447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C772-569C-411A-BB0D-BD671833303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070271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00" y="1872000"/>
            <a:ext cx="7075817" cy="4068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0" name="Tekstin paikkamerkki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878233" y="2516717"/>
            <a:ext cx="3109384" cy="32512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3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i-FI" dirty="0"/>
              <a:t>Nostoteksti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7902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nkilö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3"/>
          </p:nvPr>
        </p:nvSpPr>
        <p:spPr>
          <a:xfrm>
            <a:off x="647700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  <p:sp>
        <p:nvSpPr>
          <p:cNvPr id="13" name="Tekstin paikkamerkki 12"/>
          <p:cNvSpPr>
            <a:spLocks noGrp="1"/>
          </p:cNvSpPr>
          <p:nvPr>
            <p:ph type="body" sz="quarter" idx="17" hasCustomPrompt="1"/>
          </p:nvPr>
        </p:nvSpPr>
        <p:spPr>
          <a:xfrm>
            <a:off x="647700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17" name="Tekstin paikkamerkki 12"/>
          <p:cNvSpPr>
            <a:spLocks noGrp="1"/>
          </p:cNvSpPr>
          <p:nvPr>
            <p:ph type="body" sz="quarter" idx="18" hasCustomPrompt="1"/>
          </p:nvPr>
        </p:nvSpPr>
        <p:spPr>
          <a:xfrm>
            <a:off x="651933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4"/>
          </p:nvPr>
        </p:nvSpPr>
        <p:spPr>
          <a:xfrm>
            <a:off x="3497439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18" name="Tekstin paikkamerkki 12"/>
          <p:cNvSpPr>
            <a:spLocks noGrp="1"/>
          </p:cNvSpPr>
          <p:nvPr>
            <p:ph type="body" sz="quarter" idx="19" hasCustomPrompt="1"/>
          </p:nvPr>
        </p:nvSpPr>
        <p:spPr>
          <a:xfrm>
            <a:off x="3497439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19" name="Tekstin paikkamerkki 12"/>
          <p:cNvSpPr>
            <a:spLocks noGrp="1"/>
          </p:cNvSpPr>
          <p:nvPr>
            <p:ph type="body" sz="quarter" idx="20" hasCustomPrompt="1"/>
          </p:nvPr>
        </p:nvSpPr>
        <p:spPr>
          <a:xfrm>
            <a:off x="3501672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10" name="Kuvan paikkamerkki 7"/>
          <p:cNvSpPr>
            <a:spLocks noGrp="1"/>
          </p:cNvSpPr>
          <p:nvPr>
            <p:ph type="pic" sz="quarter" idx="15"/>
          </p:nvPr>
        </p:nvSpPr>
        <p:spPr>
          <a:xfrm>
            <a:off x="6347177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20" name="Tekstin paikkamerkki 12"/>
          <p:cNvSpPr>
            <a:spLocks noGrp="1"/>
          </p:cNvSpPr>
          <p:nvPr>
            <p:ph type="body" sz="quarter" idx="21" hasCustomPrompt="1"/>
          </p:nvPr>
        </p:nvSpPr>
        <p:spPr>
          <a:xfrm>
            <a:off x="6347177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21" name="Tekstin paikkamerkki 12"/>
          <p:cNvSpPr>
            <a:spLocks noGrp="1"/>
          </p:cNvSpPr>
          <p:nvPr>
            <p:ph type="body" sz="quarter" idx="22" hasCustomPrompt="1"/>
          </p:nvPr>
        </p:nvSpPr>
        <p:spPr>
          <a:xfrm>
            <a:off x="6351411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11" name="Kuvan paikkamerkki 7"/>
          <p:cNvSpPr>
            <a:spLocks noGrp="1"/>
          </p:cNvSpPr>
          <p:nvPr>
            <p:ph type="pic" sz="quarter" idx="16"/>
          </p:nvPr>
        </p:nvSpPr>
        <p:spPr>
          <a:xfrm>
            <a:off x="9196916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22" name="Tekstin paikkamerkki 12"/>
          <p:cNvSpPr>
            <a:spLocks noGrp="1"/>
          </p:cNvSpPr>
          <p:nvPr>
            <p:ph type="body" sz="quarter" idx="23" hasCustomPrompt="1"/>
          </p:nvPr>
        </p:nvSpPr>
        <p:spPr>
          <a:xfrm>
            <a:off x="9196916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23" name="Tekstin paikkamerkki 12"/>
          <p:cNvSpPr>
            <a:spLocks noGrp="1"/>
          </p:cNvSpPr>
          <p:nvPr>
            <p:ph type="body" sz="quarter" idx="24" hasCustomPrompt="1"/>
          </p:nvPr>
        </p:nvSpPr>
        <p:spPr>
          <a:xfrm>
            <a:off x="9201149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5014545" y="6184414"/>
            <a:ext cx="4114800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Tekstiruutu 5"/>
          <p:cNvSpPr txBox="1"/>
          <p:nvPr/>
        </p:nvSpPr>
        <p:spPr>
          <a:xfrm>
            <a:off x="558492" y="6021658"/>
            <a:ext cx="4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0" dirty="0">
                <a:solidFill>
                  <a:schemeClr val="accent6"/>
                </a:solidFill>
                <a:latin typeface="+mn-lt"/>
              </a:rPr>
              <a:t>Ollaan yhteydessä!</a:t>
            </a:r>
          </a:p>
        </p:txBody>
      </p:sp>
      <p:sp>
        <p:nvSpPr>
          <p:cNvPr id="24" name="Slide Number Placeholder 4" hidden="1"/>
          <p:cNvSpPr txBox="1">
            <a:spLocks/>
          </p:cNvSpPr>
          <p:nvPr/>
        </p:nvSpPr>
        <p:spPr>
          <a:xfrm>
            <a:off x="704400" y="5995640"/>
            <a:ext cx="3339776" cy="561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57C772-569C-411A-BB0D-BD671833303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5" name="Tekstiruutu 24"/>
          <p:cNvSpPr txBox="1"/>
          <p:nvPr/>
        </p:nvSpPr>
        <p:spPr>
          <a:xfrm>
            <a:off x="3897500" y="6142151"/>
            <a:ext cx="4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800" b="0" dirty="0">
                <a:solidFill>
                  <a:schemeClr val="accent1"/>
                </a:solidFill>
                <a:latin typeface="+mn-lt"/>
              </a:rPr>
              <a:t>www.ilmarinen.fi</a:t>
            </a:r>
          </a:p>
        </p:txBody>
      </p:sp>
    </p:spTree>
    <p:extLst>
      <p:ext uri="{BB962C8B-B14F-4D97-AF65-F5344CB8AC3E}">
        <p14:creationId xmlns:p14="http://schemas.microsoft.com/office/powerpoint/2010/main" val="2510207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41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ii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6040800"/>
            <a:ext cx="2519632" cy="576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051" y="1269000"/>
            <a:ext cx="11093900" cy="2978732"/>
          </a:xfrm>
        </p:spPr>
        <p:txBody>
          <a:bodyPr anchor="ctr"/>
          <a:lstStyle>
            <a:lvl1pPr algn="ctr">
              <a:lnSpc>
                <a:spcPct val="8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49052" y="4464424"/>
            <a:ext cx="11089104" cy="1283495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z="28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8649423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000" y="1122364"/>
            <a:ext cx="10363200" cy="3488715"/>
          </a:xfrm>
        </p:spPr>
        <p:txBody>
          <a:bodyPr anchor="t"/>
          <a:lstStyle>
            <a:lvl1pPr algn="l">
              <a:lnSpc>
                <a:spcPct val="80000"/>
              </a:lnSpc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000" y="4648691"/>
            <a:ext cx="10363200" cy="1103432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z="2800">
                <a:solidFill>
                  <a:schemeClr val="accent5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6040800"/>
            <a:ext cx="251963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081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54581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sisältö alaotsiko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9" name="Tekstin paikkamerkki 8"/>
          <p:cNvSpPr>
            <a:spLocks noGrp="1"/>
          </p:cNvSpPr>
          <p:nvPr>
            <p:ph type="body" sz="quarter" idx="13"/>
          </p:nvPr>
        </p:nvSpPr>
        <p:spPr>
          <a:xfrm>
            <a:off x="552452" y="1830918"/>
            <a:ext cx="11093449" cy="63923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9" y="2516553"/>
            <a:ext cx="11093900" cy="3435447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49466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Väliotsikk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00" y="568698"/>
            <a:ext cx="10515600" cy="2852737"/>
          </a:xfrm>
        </p:spPr>
        <p:txBody>
          <a:bodyPr anchor="b"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000" y="3456000"/>
            <a:ext cx="10515600" cy="1500187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solidFill>
                  <a:schemeClr val="accent5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6040800"/>
            <a:ext cx="251963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21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dia symbolil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8155" y="245328"/>
            <a:ext cx="6480000" cy="4002406"/>
          </a:xfrm>
        </p:spPr>
        <p:txBody>
          <a:bodyPr tIns="0" bIns="0" anchor="b"/>
          <a:lstStyle>
            <a:lvl1pPr algn="l">
              <a:lnSpc>
                <a:spcPct val="80000"/>
              </a:lnSpc>
              <a:defRPr sz="7500" b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7" name="Kuvan paikkamerkki 5"/>
          <p:cNvSpPr>
            <a:spLocks noGrp="1"/>
          </p:cNvSpPr>
          <p:nvPr>
            <p:ph type="pic" sz="quarter" idx="10" hasCustomPrompt="1"/>
          </p:nvPr>
        </p:nvSpPr>
        <p:spPr>
          <a:xfrm>
            <a:off x="863600" y="1877483"/>
            <a:ext cx="3265200" cy="3096000"/>
          </a:xfrm>
          <a:noFill/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Lisää symboli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58154" y="4247732"/>
            <a:ext cx="6480001" cy="1500187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solidFill>
                  <a:schemeClr val="accent5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686139972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kuval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7440000" y="624000"/>
            <a:ext cx="4268176" cy="3623733"/>
          </a:xfrm>
        </p:spPr>
        <p:txBody>
          <a:bodyPr anchor="b"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1" name="Kuvan paikkamerkki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15667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40000" y="4247733"/>
            <a:ext cx="4265061" cy="141626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solidFill>
                  <a:schemeClr val="accent5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373772433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000" y="1872000"/>
            <a:ext cx="5473699" cy="4080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72000"/>
            <a:ext cx="5473699" cy="4080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23027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Väliotsikk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00" y="568698"/>
            <a:ext cx="10515600" cy="2852737"/>
          </a:xfrm>
        </p:spPr>
        <p:txBody>
          <a:bodyPr anchor="b"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000" y="3456000"/>
            <a:ext cx="10515600" cy="1500187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solidFill>
                  <a:schemeClr val="accent4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48" y="6041630"/>
            <a:ext cx="251963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91295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sisältökohdetta ja ala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999" y="1872000"/>
            <a:ext cx="11092199" cy="640800"/>
          </a:xfrm>
        </p:spPr>
        <p:txBody>
          <a:bodyPr anchor="b"/>
          <a:lstStyle>
            <a:lvl1pPr marL="0" indent="0">
              <a:buNone/>
              <a:defRPr sz="2800" b="0">
                <a:solidFill>
                  <a:schemeClr val="accent5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000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Otsikk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3953183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000" y="1872000"/>
            <a:ext cx="5472000" cy="640800"/>
          </a:xfrm>
        </p:spPr>
        <p:txBody>
          <a:bodyPr anchor="b"/>
          <a:lstStyle>
            <a:lvl1pPr marL="0" indent="0">
              <a:buNone/>
              <a:defRPr sz="2800" b="0">
                <a:solidFill>
                  <a:schemeClr val="accent5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000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872000"/>
            <a:ext cx="5472000" cy="640800"/>
          </a:xfrm>
        </p:spPr>
        <p:txBody>
          <a:bodyPr anchor="b"/>
          <a:lstStyle>
            <a:lvl1pPr marL="0" indent="0">
              <a:buNone/>
              <a:defRPr sz="2800" b="0">
                <a:solidFill>
                  <a:schemeClr val="accent5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Otsikk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34539380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likentt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grpSp>
        <p:nvGrpSpPr>
          <p:cNvPr id="3" name="Ryhmä 2"/>
          <p:cNvGrpSpPr/>
          <p:nvPr/>
        </p:nvGrpSpPr>
        <p:grpSpPr>
          <a:xfrm>
            <a:off x="1127271" y="2079605"/>
            <a:ext cx="10420511" cy="2412208"/>
            <a:chOff x="1127271" y="2079605"/>
            <a:chExt cx="10420511" cy="2412208"/>
          </a:xfrm>
        </p:grpSpPr>
        <p:cxnSp>
          <p:nvCxnSpPr>
            <p:cNvPr id="5" name="Straight Connector 9"/>
            <p:cNvCxnSpPr/>
            <p:nvPr/>
          </p:nvCxnSpPr>
          <p:spPr>
            <a:xfrm rot="5400000">
              <a:off x="4975600" y="3274800"/>
              <a:ext cx="2412208" cy="21817"/>
            </a:xfrm>
            <a:prstGeom prst="line">
              <a:avLst/>
            </a:prstGeom>
            <a:ln w="31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1127271" y="3399613"/>
              <a:ext cx="10420511" cy="33867"/>
            </a:xfrm>
            <a:prstGeom prst="line">
              <a:avLst/>
            </a:prstGeom>
            <a:ln w="31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ian numeron paikkamerkki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126F-9180-4892-9251-906FFB152D28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17" name="Tekstin paikkamerkki 9"/>
          <p:cNvSpPr>
            <a:spLocks noGrp="1"/>
          </p:cNvSpPr>
          <p:nvPr>
            <p:ph type="body" sz="quarter" idx="17" hasCustomPrompt="1"/>
          </p:nvPr>
        </p:nvSpPr>
        <p:spPr>
          <a:xfrm>
            <a:off x="1008000" y="2059200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5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1</a:t>
            </a:r>
          </a:p>
        </p:txBody>
      </p:sp>
      <p:sp>
        <p:nvSpPr>
          <p:cNvPr id="19" name="Tekstin paikkamerkki 3"/>
          <p:cNvSpPr>
            <a:spLocks noGrp="1"/>
          </p:cNvSpPr>
          <p:nvPr>
            <p:ph type="body" sz="quarter" idx="12"/>
          </p:nvPr>
        </p:nvSpPr>
        <p:spPr>
          <a:xfrm>
            <a:off x="1800000" y="2245477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/>
            </a:lvl1pPr>
            <a:lvl2pPr>
              <a:defRPr/>
            </a:lvl2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kstin paikkamerkki 9"/>
          <p:cNvSpPr>
            <a:spLocks noGrp="1"/>
          </p:cNvSpPr>
          <p:nvPr>
            <p:ph type="body" sz="quarter" idx="18" hasCustomPrompt="1"/>
          </p:nvPr>
        </p:nvSpPr>
        <p:spPr>
          <a:xfrm>
            <a:off x="6732000" y="2059200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5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2</a:t>
            </a:r>
          </a:p>
        </p:txBody>
      </p:sp>
      <p:sp>
        <p:nvSpPr>
          <p:cNvPr id="26" name="Tekstin paikkamerkki 13"/>
          <p:cNvSpPr>
            <a:spLocks noGrp="1"/>
          </p:cNvSpPr>
          <p:nvPr>
            <p:ph type="body" sz="quarter" idx="13"/>
          </p:nvPr>
        </p:nvSpPr>
        <p:spPr>
          <a:xfrm>
            <a:off x="7523649" y="2245477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7" name="Tekstin paikkamerkki 9"/>
          <p:cNvSpPr>
            <a:spLocks noGrp="1"/>
          </p:cNvSpPr>
          <p:nvPr>
            <p:ph type="body" sz="quarter" idx="19" hasCustomPrompt="1"/>
          </p:nvPr>
        </p:nvSpPr>
        <p:spPr>
          <a:xfrm>
            <a:off x="1008000" y="3585600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5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3</a:t>
            </a:r>
          </a:p>
        </p:txBody>
      </p:sp>
      <p:sp>
        <p:nvSpPr>
          <p:cNvPr id="28" name="Tekstin paikkamerkki 15"/>
          <p:cNvSpPr>
            <a:spLocks noGrp="1"/>
          </p:cNvSpPr>
          <p:nvPr>
            <p:ph type="body" sz="quarter" idx="14"/>
          </p:nvPr>
        </p:nvSpPr>
        <p:spPr>
          <a:xfrm>
            <a:off x="1800000" y="3781140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9" name="Tekstin paikkamerkki 9"/>
          <p:cNvSpPr>
            <a:spLocks noGrp="1"/>
          </p:cNvSpPr>
          <p:nvPr>
            <p:ph type="body" sz="quarter" idx="20" hasCustomPrompt="1"/>
          </p:nvPr>
        </p:nvSpPr>
        <p:spPr>
          <a:xfrm>
            <a:off x="6732000" y="3585600"/>
            <a:ext cx="900000" cy="828000"/>
          </a:xfrm>
        </p:spPr>
        <p:txBody>
          <a:bodyPr lIns="0" tIns="0" rIns="0" bIns="0"/>
          <a:lstStyle>
            <a:lvl1pPr marL="0" indent="0">
              <a:buNone/>
              <a:defRPr sz="6000">
                <a:solidFill>
                  <a:schemeClr val="accent5"/>
                </a:solidFill>
                <a:latin typeface="+mj-lt"/>
              </a:defRPr>
            </a:lvl1pPr>
            <a:lvl2pPr marL="349791" indent="0">
              <a:buNone/>
              <a:defRPr sz="6000">
                <a:solidFill>
                  <a:schemeClr val="accent4"/>
                </a:solidFill>
                <a:latin typeface="+mj-lt"/>
              </a:defRPr>
            </a:lvl2pPr>
            <a:lvl3pPr marL="671983" indent="0">
              <a:buNone/>
              <a:defRPr sz="6000">
                <a:solidFill>
                  <a:schemeClr val="accent4"/>
                </a:solidFill>
                <a:latin typeface="+mj-lt"/>
              </a:defRPr>
            </a:lvl3pPr>
            <a:lvl4pPr marL="1007974" indent="0">
              <a:buNone/>
              <a:defRPr sz="6000">
                <a:solidFill>
                  <a:schemeClr val="accent4"/>
                </a:solidFill>
                <a:latin typeface="+mj-lt"/>
              </a:defRPr>
            </a:lvl4pPr>
            <a:lvl5pPr marL="1343966" indent="0" algn="l">
              <a:buNone/>
              <a:defRPr sz="6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fi-FI" dirty="0"/>
              <a:t>4</a:t>
            </a:r>
          </a:p>
        </p:txBody>
      </p:sp>
      <p:sp>
        <p:nvSpPr>
          <p:cNvPr id="30" name="Tekstin paikkamerkki 17"/>
          <p:cNvSpPr>
            <a:spLocks noGrp="1"/>
          </p:cNvSpPr>
          <p:nvPr>
            <p:ph type="body" sz="quarter" idx="15"/>
          </p:nvPr>
        </p:nvSpPr>
        <p:spPr>
          <a:xfrm>
            <a:off x="7523821" y="3781140"/>
            <a:ext cx="3921231" cy="90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Tekstin paikkamerkki 19"/>
          <p:cNvSpPr>
            <a:spLocks noGrp="1"/>
          </p:cNvSpPr>
          <p:nvPr>
            <p:ph type="body" sz="quarter" idx="16" hasCustomPrompt="1"/>
          </p:nvPr>
        </p:nvSpPr>
        <p:spPr>
          <a:xfrm>
            <a:off x="1033201" y="5013047"/>
            <a:ext cx="10411679" cy="81504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fi-FI" dirty="0"/>
              <a:t>Lisää alaviite</a:t>
            </a:r>
          </a:p>
        </p:txBody>
      </p:sp>
    </p:spTree>
    <p:extLst>
      <p:ext uri="{BB962C8B-B14F-4D97-AF65-F5344CB8AC3E}">
        <p14:creationId xmlns:p14="http://schemas.microsoft.com/office/powerpoint/2010/main" val="47591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va ja sisältö 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7128799" y="505801"/>
            <a:ext cx="4517101" cy="1997623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5681" y="2503422"/>
            <a:ext cx="4510220" cy="3448577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9" name="Kuvan paikkamerkki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64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77658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va ja sisältö o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000" y="1872000"/>
            <a:ext cx="7038000" cy="4080000"/>
          </a:xfrm>
        </p:spPr>
        <p:txBody>
          <a:bodyPr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551997" y="505801"/>
            <a:ext cx="7038000" cy="1325563"/>
          </a:xfrm>
        </p:spPr>
        <p:txBody>
          <a:bodyPr anchor="t"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9" name="Kuvan paikkamerkki 8"/>
          <p:cNvSpPr>
            <a:spLocks noGrp="1"/>
          </p:cNvSpPr>
          <p:nvPr>
            <p:ph type="pic" sz="quarter" idx="13"/>
          </p:nvPr>
        </p:nvSpPr>
        <p:spPr>
          <a:xfrm>
            <a:off x="7878887" y="0"/>
            <a:ext cx="4320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4941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00" y="1872000"/>
            <a:ext cx="7075817" cy="4068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0" name="Tekstin paikkamerkki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878233" y="2516717"/>
            <a:ext cx="3109384" cy="32512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3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i-FI" dirty="0"/>
              <a:t>Nostoteksti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0479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nkilö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3"/>
          </p:nvPr>
        </p:nvSpPr>
        <p:spPr>
          <a:xfrm>
            <a:off x="647700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  <p:sp>
        <p:nvSpPr>
          <p:cNvPr id="13" name="Tekstin paikkamerkki 12"/>
          <p:cNvSpPr>
            <a:spLocks noGrp="1"/>
          </p:cNvSpPr>
          <p:nvPr>
            <p:ph type="body" sz="quarter" idx="17" hasCustomPrompt="1"/>
          </p:nvPr>
        </p:nvSpPr>
        <p:spPr>
          <a:xfrm>
            <a:off x="647700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17" name="Tekstin paikkamerkki 12"/>
          <p:cNvSpPr>
            <a:spLocks noGrp="1"/>
          </p:cNvSpPr>
          <p:nvPr>
            <p:ph type="body" sz="quarter" idx="18" hasCustomPrompt="1"/>
          </p:nvPr>
        </p:nvSpPr>
        <p:spPr>
          <a:xfrm>
            <a:off x="651933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4"/>
          </p:nvPr>
        </p:nvSpPr>
        <p:spPr>
          <a:xfrm>
            <a:off x="3497439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18" name="Tekstin paikkamerkki 12"/>
          <p:cNvSpPr>
            <a:spLocks noGrp="1"/>
          </p:cNvSpPr>
          <p:nvPr>
            <p:ph type="body" sz="quarter" idx="19" hasCustomPrompt="1"/>
          </p:nvPr>
        </p:nvSpPr>
        <p:spPr>
          <a:xfrm>
            <a:off x="3497439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19" name="Tekstin paikkamerkki 12"/>
          <p:cNvSpPr>
            <a:spLocks noGrp="1"/>
          </p:cNvSpPr>
          <p:nvPr>
            <p:ph type="body" sz="quarter" idx="20" hasCustomPrompt="1"/>
          </p:nvPr>
        </p:nvSpPr>
        <p:spPr>
          <a:xfrm>
            <a:off x="3501672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10" name="Kuvan paikkamerkki 7"/>
          <p:cNvSpPr>
            <a:spLocks noGrp="1"/>
          </p:cNvSpPr>
          <p:nvPr>
            <p:ph type="pic" sz="quarter" idx="15"/>
          </p:nvPr>
        </p:nvSpPr>
        <p:spPr>
          <a:xfrm>
            <a:off x="6347177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20" name="Tekstin paikkamerkki 12"/>
          <p:cNvSpPr>
            <a:spLocks noGrp="1"/>
          </p:cNvSpPr>
          <p:nvPr>
            <p:ph type="body" sz="quarter" idx="21" hasCustomPrompt="1"/>
          </p:nvPr>
        </p:nvSpPr>
        <p:spPr>
          <a:xfrm>
            <a:off x="6347177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21" name="Tekstin paikkamerkki 12"/>
          <p:cNvSpPr>
            <a:spLocks noGrp="1"/>
          </p:cNvSpPr>
          <p:nvPr>
            <p:ph type="body" sz="quarter" idx="22" hasCustomPrompt="1"/>
          </p:nvPr>
        </p:nvSpPr>
        <p:spPr>
          <a:xfrm>
            <a:off x="6351411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11" name="Kuvan paikkamerkki 7"/>
          <p:cNvSpPr>
            <a:spLocks noGrp="1"/>
          </p:cNvSpPr>
          <p:nvPr>
            <p:ph type="pic" sz="quarter" idx="16"/>
          </p:nvPr>
        </p:nvSpPr>
        <p:spPr>
          <a:xfrm>
            <a:off x="9196916" y="1968500"/>
            <a:ext cx="1188000" cy="1246717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22" name="Tekstin paikkamerkki 12"/>
          <p:cNvSpPr>
            <a:spLocks noGrp="1"/>
          </p:cNvSpPr>
          <p:nvPr>
            <p:ph type="body" sz="quarter" idx="23" hasCustomPrompt="1"/>
          </p:nvPr>
        </p:nvSpPr>
        <p:spPr>
          <a:xfrm>
            <a:off x="9196916" y="3249295"/>
            <a:ext cx="2448984" cy="260349"/>
          </a:xfrm>
        </p:spPr>
        <p:txBody>
          <a:bodyPr lIns="0" tIns="0" bIns="0" anchor="ctr"/>
          <a:lstStyle>
            <a:lvl1pPr marL="0" indent="0">
              <a:buNone/>
              <a:defRPr sz="1600" b="0" cap="all" baseline="0">
                <a:latin typeface="+mj-lt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Etunimi sukunimi</a:t>
            </a:r>
          </a:p>
        </p:txBody>
      </p:sp>
      <p:sp>
        <p:nvSpPr>
          <p:cNvPr id="23" name="Tekstin paikkamerkki 12"/>
          <p:cNvSpPr>
            <a:spLocks noGrp="1"/>
          </p:cNvSpPr>
          <p:nvPr>
            <p:ph type="body" sz="quarter" idx="24" hasCustomPrompt="1"/>
          </p:nvPr>
        </p:nvSpPr>
        <p:spPr>
          <a:xfrm>
            <a:off x="9201149" y="3550424"/>
            <a:ext cx="2448984" cy="2196276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fi-FI" dirty="0"/>
              <a:t>titteli</a:t>
            </a:r>
            <a:br>
              <a:rPr lang="fi-FI" dirty="0"/>
            </a:br>
            <a:r>
              <a:rPr lang="fi-FI" dirty="0"/>
              <a:t>puh</a:t>
            </a:r>
            <a:br>
              <a:rPr lang="fi-FI" dirty="0"/>
            </a:br>
            <a:r>
              <a:rPr lang="fi-FI" dirty="0"/>
              <a:t>sähköposti</a:t>
            </a: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5014545" y="6184414"/>
            <a:ext cx="4114800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Tekstiruutu 5"/>
          <p:cNvSpPr txBox="1"/>
          <p:nvPr/>
        </p:nvSpPr>
        <p:spPr>
          <a:xfrm>
            <a:off x="558492" y="6021658"/>
            <a:ext cx="4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0" dirty="0">
                <a:solidFill>
                  <a:schemeClr val="accent5"/>
                </a:solidFill>
                <a:latin typeface="+mn-lt"/>
              </a:rPr>
              <a:t>Ollaan yhteydessä!</a:t>
            </a:r>
          </a:p>
        </p:txBody>
      </p:sp>
      <p:sp>
        <p:nvSpPr>
          <p:cNvPr id="24" name="Slide Number Placeholder 4" hidden="1"/>
          <p:cNvSpPr txBox="1">
            <a:spLocks/>
          </p:cNvSpPr>
          <p:nvPr/>
        </p:nvSpPr>
        <p:spPr>
          <a:xfrm>
            <a:off x="704400" y="5995640"/>
            <a:ext cx="3339776" cy="561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57C772-569C-411A-BB0D-BD671833303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5" name="Tekstiruutu 24"/>
          <p:cNvSpPr txBox="1"/>
          <p:nvPr/>
        </p:nvSpPr>
        <p:spPr>
          <a:xfrm>
            <a:off x="3897500" y="6142151"/>
            <a:ext cx="4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800" b="0" dirty="0">
                <a:solidFill>
                  <a:schemeClr val="accent1"/>
                </a:solidFill>
                <a:latin typeface="+mn-lt"/>
              </a:rPr>
              <a:t>www.ilmarinen.fi</a:t>
            </a:r>
          </a:p>
        </p:txBody>
      </p:sp>
    </p:spTree>
    <p:extLst>
      <p:ext uri="{BB962C8B-B14F-4D97-AF65-F5344CB8AC3E}">
        <p14:creationId xmlns:p14="http://schemas.microsoft.com/office/powerpoint/2010/main" val="2795577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41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ii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6040800"/>
            <a:ext cx="2519632" cy="576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051" y="1269000"/>
            <a:ext cx="11093900" cy="2978732"/>
          </a:xfrm>
        </p:spPr>
        <p:txBody>
          <a:bodyPr anchor="ctr"/>
          <a:lstStyle>
            <a:lvl1pPr algn="ctr">
              <a:lnSpc>
                <a:spcPct val="8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49052" y="4464424"/>
            <a:ext cx="11089104" cy="1283495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z="2800">
                <a:solidFill>
                  <a:schemeClr val="accent5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53030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dia symbolil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8155" y="245328"/>
            <a:ext cx="6480000" cy="4002406"/>
          </a:xfrm>
        </p:spPr>
        <p:txBody>
          <a:bodyPr tIns="0" bIns="0" anchor="b"/>
          <a:lstStyle>
            <a:lvl1pPr algn="l">
              <a:lnSpc>
                <a:spcPct val="80000"/>
              </a:lnSpc>
              <a:defRPr sz="7500" b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7" name="Kuvan paikkamerkki 5"/>
          <p:cNvSpPr>
            <a:spLocks noGrp="1"/>
          </p:cNvSpPr>
          <p:nvPr>
            <p:ph type="pic" sz="quarter" idx="10" hasCustomPrompt="1"/>
          </p:nvPr>
        </p:nvSpPr>
        <p:spPr>
          <a:xfrm>
            <a:off x="863600" y="1877483"/>
            <a:ext cx="3265200" cy="3096000"/>
          </a:xfrm>
          <a:noFill/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Lisää symboli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58154" y="4247732"/>
            <a:ext cx="6480001" cy="1500187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solidFill>
                  <a:schemeClr val="accent4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47880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kuval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7440000" y="624000"/>
            <a:ext cx="4268176" cy="3623733"/>
          </a:xfrm>
        </p:spPr>
        <p:txBody>
          <a:bodyPr anchor="b"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1" name="Kuvan paikkamerkki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15667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Lisää kuva napsauttamalla kuvaketta</a:t>
            </a:r>
            <a:endParaRPr lang="fi-FI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40000" y="4247733"/>
            <a:ext cx="4265061" cy="141626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solidFill>
                  <a:schemeClr val="accent4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3123436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000" y="1872000"/>
            <a:ext cx="5473699" cy="4068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72000"/>
            <a:ext cx="5473699" cy="4068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C772-569C-411A-BB0D-BD671833303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822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sisältökohdetta ja ala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999" y="1872000"/>
            <a:ext cx="11092199" cy="640800"/>
          </a:xfrm>
        </p:spPr>
        <p:txBody>
          <a:bodyPr anchor="b"/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000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C772-569C-411A-BB0D-BD6718333039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Otsikk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5697829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000" y="1872000"/>
            <a:ext cx="5472000" cy="640800"/>
          </a:xfrm>
        </p:spPr>
        <p:txBody>
          <a:bodyPr anchor="b"/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000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872000"/>
            <a:ext cx="5472000" cy="640800"/>
          </a:xfrm>
        </p:spPr>
        <p:txBody>
          <a:bodyPr anchor="b"/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472000" cy="3504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C772-569C-411A-BB0D-BD6718333039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Otsikk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125704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999" y="360000"/>
            <a:ext cx="11093900" cy="1476000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999" y="1872000"/>
            <a:ext cx="11093900" cy="406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  <a:p>
            <a:pPr lvl="5"/>
            <a:r>
              <a:rPr lang="fi-FI" dirty="0"/>
              <a:t>6</a:t>
            </a:r>
          </a:p>
          <a:p>
            <a:pPr lvl="6"/>
            <a:r>
              <a:rPr lang="fi-FI" dirty="0"/>
              <a:t>7</a:t>
            </a:r>
          </a:p>
          <a:p>
            <a:pPr lvl="7"/>
            <a:r>
              <a:rPr lang="fi-FI" dirty="0"/>
              <a:t>8</a:t>
            </a:r>
          </a:p>
          <a:p>
            <a:pPr lvl="8"/>
            <a:r>
              <a:rPr lang="fi-FI" dirty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3492" y="6184414"/>
            <a:ext cx="16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noFill/>
              </a:defRPr>
            </a:lvl1pPr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4545" y="6184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noFill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000" y="6184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757C772-569C-411A-BB0D-BD6718333039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8" descr="IlmarinenLogo_rgb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707" y="6032959"/>
            <a:ext cx="1621869" cy="5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rgbClr val="00274B"/>
          </a:solidFill>
          <a:latin typeface="+mj-lt"/>
          <a:ea typeface="+mj-ea"/>
          <a:cs typeface="+mj-cs"/>
        </a:defRPr>
      </a:lvl1pPr>
    </p:titleStyle>
    <p:bodyStyle>
      <a:lvl1pPr marL="335992" indent="-335992" algn="l" defTabSz="914377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685783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007975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◦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3966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79958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15950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351941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2687933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3023924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8">
          <p15:clr>
            <a:srgbClr val="F26B43"/>
          </p15:clr>
        </p15:guide>
        <p15:guide id="2" pos="5502">
          <p15:clr>
            <a:srgbClr val="F26B43"/>
          </p15:clr>
        </p15:guide>
        <p15:guide id="3" orient="horz" pos="32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999" y="360000"/>
            <a:ext cx="11093900" cy="1476000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999" y="1872000"/>
            <a:ext cx="11093900" cy="406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  <a:p>
            <a:pPr lvl="5"/>
            <a:r>
              <a:rPr lang="fi-FI" dirty="0"/>
              <a:t>6</a:t>
            </a:r>
          </a:p>
          <a:p>
            <a:pPr lvl="6"/>
            <a:r>
              <a:rPr lang="fi-FI" dirty="0"/>
              <a:t>7</a:t>
            </a:r>
          </a:p>
          <a:p>
            <a:pPr lvl="7"/>
            <a:r>
              <a:rPr lang="fi-FI" dirty="0"/>
              <a:t>8</a:t>
            </a:r>
          </a:p>
          <a:p>
            <a:pPr lvl="8"/>
            <a:r>
              <a:rPr lang="fi-FI" dirty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3492" y="6184414"/>
            <a:ext cx="16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noFill/>
              </a:defRPr>
            </a:lvl1pPr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4545" y="6184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noFill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000" y="6184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  <p:pic>
        <p:nvPicPr>
          <p:cNvPr id="9" name="Picture 8" descr="IlmarinenLogo_rgb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707" y="6032959"/>
            <a:ext cx="1621869" cy="5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0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rgbClr val="00274B"/>
          </a:solidFill>
          <a:latin typeface="+mj-lt"/>
          <a:ea typeface="+mj-ea"/>
          <a:cs typeface="+mj-cs"/>
        </a:defRPr>
      </a:lvl1pPr>
    </p:titleStyle>
    <p:bodyStyle>
      <a:lvl1pPr marL="335992" indent="-335992" algn="l" defTabSz="914377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685783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007975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◦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3966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79958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15950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351941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2687933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3023924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8">
          <p15:clr>
            <a:srgbClr val="F26B43"/>
          </p15:clr>
        </p15:guide>
        <p15:guide id="2" pos="550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999" y="359999"/>
            <a:ext cx="11093900" cy="1476000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999" y="1872000"/>
            <a:ext cx="11093900" cy="40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  <a:p>
            <a:pPr lvl="5"/>
            <a:r>
              <a:rPr lang="fi-FI" dirty="0"/>
              <a:t>6</a:t>
            </a:r>
          </a:p>
          <a:p>
            <a:pPr lvl="6"/>
            <a:r>
              <a:rPr lang="fi-FI" dirty="0"/>
              <a:t>7</a:t>
            </a:r>
          </a:p>
          <a:p>
            <a:pPr lvl="7"/>
            <a:r>
              <a:rPr lang="fi-FI" dirty="0"/>
              <a:t>8</a:t>
            </a:r>
          </a:p>
          <a:p>
            <a:pPr lvl="8"/>
            <a:r>
              <a:rPr lang="fi-FI" dirty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3492" y="6184414"/>
            <a:ext cx="16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noFill/>
              </a:defRPr>
            </a:lvl1pPr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4545" y="6184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noFill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000" y="6184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8DDFEEC-C390-42C6-916D-95E4C4FB48AB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8" descr="IlmarinenLogo_rgb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707" y="6032959"/>
            <a:ext cx="1621869" cy="5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rgbClr val="00274B"/>
          </a:solidFill>
          <a:latin typeface="+mj-lt"/>
          <a:ea typeface="+mj-ea"/>
          <a:cs typeface="+mj-cs"/>
        </a:defRPr>
      </a:lvl1pPr>
    </p:titleStyle>
    <p:bodyStyle>
      <a:lvl1pPr marL="335992" indent="-335992" algn="l" defTabSz="914377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685783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007975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◦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3966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79958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15950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351941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2687933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3023924" indent="-335992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8">
          <p15:clr>
            <a:srgbClr val="F26B43"/>
          </p15:clr>
        </p15:guide>
        <p15:guide id="2" pos="55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941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6E6C16A-9A04-4F93-B219-186EE69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E43CA56-E9D2-4804-87E6-AC713739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A3BC2193-CF84-4EAC-92EE-32AAFC33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C772-569C-411A-BB0D-BD6718333039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3912477"/>
      </p:ext>
    </p:extLst>
  </p:cSld>
  <p:clrMapOvr>
    <a:masterClrMapping/>
  </p:clrMapOvr>
</p:sld>
</file>

<file path=ppt/theme/theme1.xml><?xml version="1.0" encoding="utf-8"?>
<a:theme xmlns:a="http://schemas.openxmlformats.org/drawingml/2006/main" name="Ilmarinen">
  <a:themeElements>
    <a:clrScheme name="Ilmarinen">
      <a:dk1>
        <a:srgbClr val="000000"/>
      </a:dk1>
      <a:lt1>
        <a:sysClr val="window" lastClr="FFFFFF"/>
      </a:lt1>
      <a:dk2>
        <a:srgbClr val="00274B"/>
      </a:dk2>
      <a:lt2>
        <a:srgbClr val="EBEBEC"/>
      </a:lt2>
      <a:accent1>
        <a:srgbClr val="00274B"/>
      </a:accent1>
      <a:accent2>
        <a:srgbClr val="3A8DA9"/>
      </a:accent2>
      <a:accent3>
        <a:srgbClr val="DE6328"/>
      </a:accent3>
      <a:accent4>
        <a:srgbClr val="84D2DF"/>
      </a:accent4>
      <a:accent5>
        <a:srgbClr val="FFE180"/>
      </a:accent5>
      <a:accent6>
        <a:srgbClr val="F37B8A"/>
      </a:accent6>
      <a:hlink>
        <a:srgbClr val="DE6328"/>
      </a:hlink>
      <a:folHlink>
        <a:srgbClr val="3A8DA9"/>
      </a:folHlink>
    </a:clrScheme>
    <a:fontScheme name="Ilmarinen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lmarinen PowerPoint-malli.potx" id="{695761B2-162A-4C2E-BA15-F91E2C39AE22}" vid="{6A8BF1DE-F9E0-460C-8C35-70A24314FA4D}"/>
    </a:ext>
  </a:extLst>
</a:theme>
</file>

<file path=ppt/theme/theme2.xml><?xml version="1.0" encoding="utf-8"?>
<a:theme xmlns:a="http://schemas.openxmlformats.org/drawingml/2006/main" name="Ilmarinen Pinkki">
  <a:themeElements>
    <a:clrScheme name="Ilmarinen">
      <a:dk1>
        <a:srgbClr val="000000"/>
      </a:dk1>
      <a:lt1>
        <a:sysClr val="window" lastClr="FFFFFF"/>
      </a:lt1>
      <a:dk2>
        <a:srgbClr val="00274B"/>
      </a:dk2>
      <a:lt2>
        <a:srgbClr val="EBEBEC"/>
      </a:lt2>
      <a:accent1>
        <a:srgbClr val="00274B"/>
      </a:accent1>
      <a:accent2>
        <a:srgbClr val="3A8DA9"/>
      </a:accent2>
      <a:accent3>
        <a:srgbClr val="DE6328"/>
      </a:accent3>
      <a:accent4>
        <a:srgbClr val="84D2DF"/>
      </a:accent4>
      <a:accent5>
        <a:srgbClr val="FFE180"/>
      </a:accent5>
      <a:accent6>
        <a:srgbClr val="F37B8A"/>
      </a:accent6>
      <a:hlink>
        <a:srgbClr val="DE6328"/>
      </a:hlink>
      <a:folHlink>
        <a:srgbClr val="3A8DA9"/>
      </a:folHlink>
    </a:clrScheme>
    <a:fontScheme name="Ilmarinen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lmarinen PowerPoint-malli.potx" id="{695761B2-162A-4C2E-BA15-F91E2C39AE22}" vid="{B26F7922-13ED-4071-99B1-8631121BA8D8}"/>
    </a:ext>
  </a:extLst>
</a:theme>
</file>

<file path=ppt/theme/theme3.xml><?xml version="1.0" encoding="utf-8"?>
<a:theme xmlns:a="http://schemas.openxmlformats.org/drawingml/2006/main" name="Ilmarinen Keltainen">
  <a:themeElements>
    <a:clrScheme name="Ilmarinen">
      <a:dk1>
        <a:srgbClr val="000000"/>
      </a:dk1>
      <a:lt1>
        <a:sysClr val="window" lastClr="FFFFFF"/>
      </a:lt1>
      <a:dk2>
        <a:srgbClr val="00274B"/>
      </a:dk2>
      <a:lt2>
        <a:srgbClr val="EBEBEC"/>
      </a:lt2>
      <a:accent1>
        <a:srgbClr val="00274B"/>
      </a:accent1>
      <a:accent2>
        <a:srgbClr val="3A8DA9"/>
      </a:accent2>
      <a:accent3>
        <a:srgbClr val="DE6328"/>
      </a:accent3>
      <a:accent4>
        <a:srgbClr val="84D2DF"/>
      </a:accent4>
      <a:accent5>
        <a:srgbClr val="FFE180"/>
      </a:accent5>
      <a:accent6>
        <a:srgbClr val="F37B8A"/>
      </a:accent6>
      <a:hlink>
        <a:srgbClr val="DE6328"/>
      </a:hlink>
      <a:folHlink>
        <a:srgbClr val="3A8DA9"/>
      </a:folHlink>
    </a:clrScheme>
    <a:fontScheme name="Ilmarinen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lmarinen PowerPoint-malli.potx" id="{695761B2-162A-4C2E-BA15-F91E2C39AE22}" vid="{BA9033C7-7C4A-41D3-828A-6CA6D958971C}"/>
    </a:ext>
  </a:extLst>
</a:theme>
</file>

<file path=ppt/theme/theme4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Ilmarinen PowerPoint-malli</Template>
  <TotalTime>0</TotalTime>
  <Words>1</Words>
  <Application>Microsoft Office PowerPoint</Application>
  <PresentationFormat>Laajakuva</PresentationFormat>
  <Paragraphs>1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3</vt:i4>
      </vt:variant>
      <vt:variant>
        <vt:lpstr>Dian otsikot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Demi Cond</vt:lpstr>
      <vt:lpstr>Ilmarinen</vt:lpstr>
      <vt:lpstr>Ilmarinen Pinkki</vt:lpstr>
      <vt:lpstr>Ilmarinen Keltainen</vt:lpstr>
      <vt:lpstr>PowerPoint-esitys</vt:lpstr>
      <vt:lpstr>PowerPoint-esitys</vt:lpstr>
    </vt:vector>
  </TitlesOfParts>
  <Company>Ilmarinen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Vatanen Jouni</dc:creator>
  <cp:lastModifiedBy>Vatanen Jouni</cp:lastModifiedBy>
  <cp:revision>12</cp:revision>
  <dcterms:created xsi:type="dcterms:W3CDTF">2016-09-21T08:29:47Z</dcterms:created>
  <dcterms:modified xsi:type="dcterms:W3CDTF">2018-09-18T09:40:56Z</dcterms:modified>
</cp:coreProperties>
</file>