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5" r:id="rId6"/>
    <p:sldId id="259" r:id="rId7"/>
    <p:sldId id="267" r:id="rId8"/>
    <p:sldId id="266" r:id="rId9"/>
    <p:sldId id="261" r:id="rId10"/>
    <p:sldId id="268" r:id="rId11"/>
    <p:sldId id="269" r:id="rId12"/>
    <p:sldId id="270" r:id="rId13"/>
    <p:sldId id="27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B8624-9D8C-4A09-9280-6601EA15FE2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705906-71E3-4050-BB6E-1F8185063CB0}">
      <dgm:prSet/>
      <dgm:spPr/>
      <dgm:t>
        <a:bodyPr/>
        <a:lstStyle/>
        <a:p>
          <a:r>
            <a:rPr lang="nl-BE"/>
            <a:t>- Wie is wie</a:t>
          </a:r>
          <a:endParaRPr lang="en-US"/>
        </a:p>
      </dgm:t>
    </dgm:pt>
    <dgm:pt modelId="{0892AD63-1FF2-4A8B-B022-4B68E36B2117}" type="parTrans" cxnId="{5F7C2A6D-872D-4C57-8525-51D10D4176B1}">
      <dgm:prSet/>
      <dgm:spPr/>
      <dgm:t>
        <a:bodyPr/>
        <a:lstStyle/>
        <a:p>
          <a:endParaRPr lang="en-US"/>
        </a:p>
      </dgm:t>
    </dgm:pt>
    <dgm:pt modelId="{3993D87A-3F51-47F6-B94C-D53095E1DCBF}" type="sibTrans" cxnId="{5F7C2A6D-872D-4C57-8525-51D10D4176B1}">
      <dgm:prSet/>
      <dgm:spPr/>
      <dgm:t>
        <a:bodyPr/>
        <a:lstStyle/>
        <a:p>
          <a:endParaRPr lang="en-US"/>
        </a:p>
      </dgm:t>
    </dgm:pt>
    <dgm:pt modelId="{3D3A9F20-6C12-4DED-A8D6-A6148BA0E707}">
      <dgm:prSet/>
      <dgm:spPr/>
      <dgm:t>
        <a:bodyPr/>
        <a:lstStyle/>
        <a:p>
          <a:r>
            <a:rPr lang="nl-BE"/>
            <a:t>- Situatieschets</a:t>
          </a:r>
          <a:endParaRPr lang="en-US"/>
        </a:p>
      </dgm:t>
    </dgm:pt>
    <dgm:pt modelId="{7A24B722-D636-4C49-BBFD-CE00989B6CA6}" type="parTrans" cxnId="{11E44CF1-2BF4-463D-AD06-AD179F4C15A4}">
      <dgm:prSet/>
      <dgm:spPr/>
      <dgm:t>
        <a:bodyPr/>
        <a:lstStyle/>
        <a:p>
          <a:endParaRPr lang="en-US"/>
        </a:p>
      </dgm:t>
    </dgm:pt>
    <dgm:pt modelId="{376AD437-55F4-4BEF-B8EF-8ABD61C9D6D3}" type="sibTrans" cxnId="{11E44CF1-2BF4-463D-AD06-AD179F4C15A4}">
      <dgm:prSet/>
      <dgm:spPr/>
      <dgm:t>
        <a:bodyPr/>
        <a:lstStyle/>
        <a:p>
          <a:endParaRPr lang="en-US"/>
        </a:p>
      </dgm:t>
    </dgm:pt>
    <dgm:pt modelId="{210BD77C-F462-4C86-9BE2-31E31DCF2A35}">
      <dgm:prSet/>
      <dgm:spPr/>
      <dgm:t>
        <a:bodyPr/>
        <a:lstStyle/>
        <a:p>
          <a:r>
            <a:rPr lang="nl-BE"/>
            <a:t>- Plan van aanpak</a:t>
          </a:r>
          <a:endParaRPr lang="en-US"/>
        </a:p>
      </dgm:t>
    </dgm:pt>
    <dgm:pt modelId="{D6D4CB2E-5F58-4450-800B-D2512147DDF3}" type="parTrans" cxnId="{251E754D-0B3F-4849-88BC-EE3DE84F9277}">
      <dgm:prSet/>
      <dgm:spPr/>
      <dgm:t>
        <a:bodyPr/>
        <a:lstStyle/>
        <a:p>
          <a:endParaRPr lang="en-US"/>
        </a:p>
      </dgm:t>
    </dgm:pt>
    <dgm:pt modelId="{B2454F2E-BC32-41CF-8AC9-B23ABBF6740A}" type="sibTrans" cxnId="{251E754D-0B3F-4849-88BC-EE3DE84F9277}">
      <dgm:prSet/>
      <dgm:spPr/>
      <dgm:t>
        <a:bodyPr/>
        <a:lstStyle/>
        <a:p>
          <a:endParaRPr lang="en-US"/>
        </a:p>
      </dgm:t>
    </dgm:pt>
    <dgm:pt modelId="{2B0D2DE3-FB69-4818-B9FD-CFB0D04CD998}">
      <dgm:prSet/>
      <dgm:spPr/>
      <dgm:t>
        <a:bodyPr/>
        <a:lstStyle/>
        <a:p>
          <a:r>
            <a:rPr lang="nl-BE"/>
            <a:t>- Sprints</a:t>
          </a:r>
          <a:endParaRPr lang="en-US"/>
        </a:p>
      </dgm:t>
    </dgm:pt>
    <dgm:pt modelId="{494E1E7C-727F-4716-9405-DFFEF90A96F1}" type="parTrans" cxnId="{BAAD572B-890D-4105-81A7-A7A39CE01280}">
      <dgm:prSet/>
      <dgm:spPr/>
      <dgm:t>
        <a:bodyPr/>
        <a:lstStyle/>
        <a:p>
          <a:endParaRPr lang="en-US"/>
        </a:p>
      </dgm:t>
    </dgm:pt>
    <dgm:pt modelId="{F24CFE20-1041-4345-AEC9-C1BB98D87866}" type="sibTrans" cxnId="{BAAD572B-890D-4105-81A7-A7A39CE01280}">
      <dgm:prSet/>
      <dgm:spPr/>
      <dgm:t>
        <a:bodyPr/>
        <a:lstStyle/>
        <a:p>
          <a:endParaRPr lang="en-US"/>
        </a:p>
      </dgm:t>
    </dgm:pt>
    <dgm:pt modelId="{2D188BD8-475B-485C-91FF-A8A5B92408F2}">
      <dgm:prSet/>
      <dgm:spPr/>
      <dgm:t>
        <a:bodyPr/>
        <a:lstStyle/>
        <a:p>
          <a:r>
            <a:rPr lang="nl-BE"/>
            <a:t>- Uitvoering</a:t>
          </a:r>
          <a:endParaRPr lang="en-US"/>
        </a:p>
      </dgm:t>
    </dgm:pt>
    <dgm:pt modelId="{78075E03-28CF-4168-9279-6D23100E35ED}" type="parTrans" cxnId="{BBC37BD3-ADB6-47A9-A65A-E6568194CB05}">
      <dgm:prSet/>
      <dgm:spPr/>
      <dgm:t>
        <a:bodyPr/>
        <a:lstStyle/>
        <a:p>
          <a:endParaRPr lang="en-US"/>
        </a:p>
      </dgm:t>
    </dgm:pt>
    <dgm:pt modelId="{45CAF5CD-7CBB-4491-A51B-1EEC6F6FA4E8}" type="sibTrans" cxnId="{BBC37BD3-ADB6-47A9-A65A-E6568194CB05}">
      <dgm:prSet/>
      <dgm:spPr/>
      <dgm:t>
        <a:bodyPr/>
        <a:lstStyle/>
        <a:p>
          <a:endParaRPr lang="en-US"/>
        </a:p>
      </dgm:t>
    </dgm:pt>
    <dgm:pt modelId="{1EF404B2-0101-463E-ADEE-FDD108DDC4DF}">
      <dgm:prSet/>
      <dgm:spPr/>
      <dgm:t>
        <a:bodyPr/>
        <a:lstStyle/>
        <a:p>
          <a:r>
            <a:rPr lang="nl-BE"/>
            <a:t>- Demo</a:t>
          </a:r>
          <a:endParaRPr lang="en-US"/>
        </a:p>
      </dgm:t>
    </dgm:pt>
    <dgm:pt modelId="{E978D11A-B262-4237-8DDB-FB2D4500D82D}" type="parTrans" cxnId="{AEA22BF2-4B67-413D-949F-9D151E167AEB}">
      <dgm:prSet/>
      <dgm:spPr/>
      <dgm:t>
        <a:bodyPr/>
        <a:lstStyle/>
        <a:p>
          <a:endParaRPr lang="en-US"/>
        </a:p>
      </dgm:t>
    </dgm:pt>
    <dgm:pt modelId="{B5C4D2AD-A282-4A79-B7CE-EED6055FF136}" type="sibTrans" cxnId="{AEA22BF2-4B67-413D-949F-9D151E167AEB}">
      <dgm:prSet/>
      <dgm:spPr/>
      <dgm:t>
        <a:bodyPr/>
        <a:lstStyle/>
        <a:p>
          <a:endParaRPr lang="en-US"/>
        </a:p>
      </dgm:t>
    </dgm:pt>
    <dgm:pt modelId="{10F9A1DE-CE59-4BBF-AFCC-8A66855DF5E6}">
      <dgm:prSet/>
      <dgm:spPr/>
      <dgm:t>
        <a:bodyPr/>
        <a:lstStyle/>
        <a:p>
          <a:r>
            <a:rPr lang="nl-BE"/>
            <a:t>- Besluit</a:t>
          </a:r>
          <a:endParaRPr lang="en-US"/>
        </a:p>
      </dgm:t>
    </dgm:pt>
    <dgm:pt modelId="{75281B5F-B95B-44D9-A522-84AA8CAAD821}" type="parTrans" cxnId="{0E040CE8-3EF2-4C05-AAE3-BEB99F8AB03C}">
      <dgm:prSet/>
      <dgm:spPr/>
      <dgm:t>
        <a:bodyPr/>
        <a:lstStyle/>
        <a:p>
          <a:endParaRPr lang="en-US"/>
        </a:p>
      </dgm:t>
    </dgm:pt>
    <dgm:pt modelId="{A13D5C9D-5A1E-494F-A203-475C222B5659}" type="sibTrans" cxnId="{0E040CE8-3EF2-4C05-AAE3-BEB99F8AB03C}">
      <dgm:prSet/>
      <dgm:spPr/>
      <dgm:t>
        <a:bodyPr/>
        <a:lstStyle/>
        <a:p>
          <a:endParaRPr lang="en-US"/>
        </a:p>
      </dgm:t>
    </dgm:pt>
    <dgm:pt modelId="{39C2A261-E168-48EF-ADFE-3C9DDEA44294}" type="pres">
      <dgm:prSet presAssocID="{D6EB8624-9D8C-4A09-9280-6601EA15FE25}" presName="vert0" presStyleCnt="0">
        <dgm:presLayoutVars>
          <dgm:dir/>
          <dgm:animOne val="branch"/>
          <dgm:animLvl val="lvl"/>
        </dgm:presLayoutVars>
      </dgm:prSet>
      <dgm:spPr/>
    </dgm:pt>
    <dgm:pt modelId="{C5982169-665D-48AE-83AF-D1A16A4706C0}" type="pres">
      <dgm:prSet presAssocID="{4B705906-71E3-4050-BB6E-1F8185063CB0}" presName="thickLine" presStyleLbl="alignNode1" presStyleIdx="0" presStyleCnt="7"/>
      <dgm:spPr/>
    </dgm:pt>
    <dgm:pt modelId="{7AB16C6C-71D9-4139-99A6-F0C0521FFFD9}" type="pres">
      <dgm:prSet presAssocID="{4B705906-71E3-4050-BB6E-1F8185063CB0}" presName="horz1" presStyleCnt="0"/>
      <dgm:spPr/>
    </dgm:pt>
    <dgm:pt modelId="{A2D290F6-366E-4EE6-8584-A7515E133975}" type="pres">
      <dgm:prSet presAssocID="{4B705906-71E3-4050-BB6E-1F8185063CB0}" presName="tx1" presStyleLbl="revTx" presStyleIdx="0" presStyleCnt="7"/>
      <dgm:spPr/>
    </dgm:pt>
    <dgm:pt modelId="{BA708DE5-64F2-4FF1-98E9-AA9F30797E86}" type="pres">
      <dgm:prSet presAssocID="{4B705906-71E3-4050-BB6E-1F8185063CB0}" presName="vert1" presStyleCnt="0"/>
      <dgm:spPr/>
    </dgm:pt>
    <dgm:pt modelId="{07A531F2-0542-42A2-9577-EE42DCB2A037}" type="pres">
      <dgm:prSet presAssocID="{3D3A9F20-6C12-4DED-A8D6-A6148BA0E707}" presName="thickLine" presStyleLbl="alignNode1" presStyleIdx="1" presStyleCnt="7"/>
      <dgm:spPr/>
    </dgm:pt>
    <dgm:pt modelId="{D3126F0E-6137-4937-AEA1-0C0E2309BDC6}" type="pres">
      <dgm:prSet presAssocID="{3D3A9F20-6C12-4DED-A8D6-A6148BA0E707}" presName="horz1" presStyleCnt="0"/>
      <dgm:spPr/>
    </dgm:pt>
    <dgm:pt modelId="{857ACBCB-81DE-442F-AF6B-7B35ADF4C186}" type="pres">
      <dgm:prSet presAssocID="{3D3A9F20-6C12-4DED-A8D6-A6148BA0E707}" presName="tx1" presStyleLbl="revTx" presStyleIdx="1" presStyleCnt="7"/>
      <dgm:spPr/>
    </dgm:pt>
    <dgm:pt modelId="{92C80B9F-53A7-4BBB-9328-CC9DDC221548}" type="pres">
      <dgm:prSet presAssocID="{3D3A9F20-6C12-4DED-A8D6-A6148BA0E707}" presName="vert1" presStyleCnt="0"/>
      <dgm:spPr/>
    </dgm:pt>
    <dgm:pt modelId="{A565B34F-08F3-4303-851C-EBF524AB6C68}" type="pres">
      <dgm:prSet presAssocID="{210BD77C-F462-4C86-9BE2-31E31DCF2A35}" presName="thickLine" presStyleLbl="alignNode1" presStyleIdx="2" presStyleCnt="7"/>
      <dgm:spPr/>
    </dgm:pt>
    <dgm:pt modelId="{85B85394-0F62-4C9C-B722-01E96DDF94D4}" type="pres">
      <dgm:prSet presAssocID="{210BD77C-F462-4C86-9BE2-31E31DCF2A35}" presName="horz1" presStyleCnt="0"/>
      <dgm:spPr/>
    </dgm:pt>
    <dgm:pt modelId="{FF291A46-37B7-468A-AE9A-F2D6EEA1231B}" type="pres">
      <dgm:prSet presAssocID="{210BD77C-F462-4C86-9BE2-31E31DCF2A35}" presName="tx1" presStyleLbl="revTx" presStyleIdx="2" presStyleCnt="7"/>
      <dgm:spPr/>
    </dgm:pt>
    <dgm:pt modelId="{242D3D1A-6933-4623-994F-0AC0F3458B3F}" type="pres">
      <dgm:prSet presAssocID="{210BD77C-F462-4C86-9BE2-31E31DCF2A35}" presName="vert1" presStyleCnt="0"/>
      <dgm:spPr/>
    </dgm:pt>
    <dgm:pt modelId="{F3EF0001-728D-42E4-891F-55215DB541A5}" type="pres">
      <dgm:prSet presAssocID="{2B0D2DE3-FB69-4818-B9FD-CFB0D04CD998}" presName="thickLine" presStyleLbl="alignNode1" presStyleIdx="3" presStyleCnt="7"/>
      <dgm:spPr/>
    </dgm:pt>
    <dgm:pt modelId="{E7691F10-C2CE-493F-82AF-1012BE0AA86C}" type="pres">
      <dgm:prSet presAssocID="{2B0D2DE3-FB69-4818-B9FD-CFB0D04CD998}" presName="horz1" presStyleCnt="0"/>
      <dgm:spPr/>
    </dgm:pt>
    <dgm:pt modelId="{FD2FE0F3-068A-484E-98A7-4C3CB9FFCF4B}" type="pres">
      <dgm:prSet presAssocID="{2B0D2DE3-FB69-4818-B9FD-CFB0D04CD998}" presName="tx1" presStyleLbl="revTx" presStyleIdx="3" presStyleCnt="7"/>
      <dgm:spPr/>
    </dgm:pt>
    <dgm:pt modelId="{70D1CA09-C363-4E2C-811F-B25562407CF6}" type="pres">
      <dgm:prSet presAssocID="{2B0D2DE3-FB69-4818-B9FD-CFB0D04CD998}" presName="vert1" presStyleCnt="0"/>
      <dgm:spPr/>
    </dgm:pt>
    <dgm:pt modelId="{0418F26F-2407-427E-B38A-D201AFF15325}" type="pres">
      <dgm:prSet presAssocID="{2D188BD8-475B-485C-91FF-A8A5B92408F2}" presName="thickLine" presStyleLbl="alignNode1" presStyleIdx="4" presStyleCnt="7"/>
      <dgm:spPr/>
    </dgm:pt>
    <dgm:pt modelId="{A6307761-7308-443D-A833-7FE393053853}" type="pres">
      <dgm:prSet presAssocID="{2D188BD8-475B-485C-91FF-A8A5B92408F2}" presName="horz1" presStyleCnt="0"/>
      <dgm:spPr/>
    </dgm:pt>
    <dgm:pt modelId="{32321A36-3C1F-494F-B7D4-ABABEA74B3F7}" type="pres">
      <dgm:prSet presAssocID="{2D188BD8-475B-485C-91FF-A8A5B92408F2}" presName="tx1" presStyleLbl="revTx" presStyleIdx="4" presStyleCnt="7"/>
      <dgm:spPr/>
    </dgm:pt>
    <dgm:pt modelId="{7495E414-AF05-481E-8E40-D94941D83E59}" type="pres">
      <dgm:prSet presAssocID="{2D188BD8-475B-485C-91FF-A8A5B92408F2}" presName="vert1" presStyleCnt="0"/>
      <dgm:spPr/>
    </dgm:pt>
    <dgm:pt modelId="{E272CFD4-1F6F-408C-838C-671C2740F318}" type="pres">
      <dgm:prSet presAssocID="{1EF404B2-0101-463E-ADEE-FDD108DDC4DF}" presName="thickLine" presStyleLbl="alignNode1" presStyleIdx="5" presStyleCnt="7"/>
      <dgm:spPr/>
    </dgm:pt>
    <dgm:pt modelId="{5C9EFE67-67FF-4DA0-BB07-33CF2518571E}" type="pres">
      <dgm:prSet presAssocID="{1EF404B2-0101-463E-ADEE-FDD108DDC4DF}" presName="horz1" presStyleCnt="0"/>
      <dgm:spPr/>
    </dgm:pt>
    <dgm:pt modelId="{0F6D2CC7-85F2-42BA-9D0F-D9340A2DCDA8}" type="pres">
      <dgm:prSet presAssocID="{1EF404B2-0101-463E-ADEE-FDD108DDC4DF}" presName="tx1" presStyleLbl="revTx" presStyleIdx="5" presStyleCnt="7"/>
      <dgm:spPr/>
    </dgm:pt>
    <dgm:pt modelId="{69D36947-8FF1-4891-99D7-2F6C24ED18A4}" type="pres">
      <dgm:prSet presAssocID="{1EF404B2-0101-463E-ADEE-FDD108DDC4DF}" presName="vert1" presStyleCnt="0"/>
      <dgm:spPr/>
    </dgm:pt>
    <dgm:pt modelId="{BCC9AD22-DFBF-4B3C-B869-7707E829B162}" type="pres">
      <dgm:prSet presAssocID="{10F9A1DE-CE59-4BBF-AFCC-8A66855DF5E6}" presName="thickLine" presStyleLbl="alignNode1" presStyleIdx="6" presStyleCnt="7"/>
      <dgm:spPr/>
    </dgm:pt>
    <dgm:pt modelId="{08F7D9AB-C555-4E3F-899E-8ABDE488AF5B}" type="pres">
      <dgm:prSet presAssocID="{10F9A1DE-CE59-4BBF-AFCC-8A66855DF5E6}" presName="horz1" presStyleCnt="0"/>
      <dgm:spPr/>
    </dgm:pt>
    <dgm:pt modelId="{0001499C-FD79-4A4F-B1D8-5BB0220D3E4E}" type="pres">
      <dgm:prSet presAssocID="{10F9A1DE-CE59-4BBF-AFCC-8A66855DF5E6}" presName="tx1" presStyleLbl="revTx" presStyleIdx="6" presStyleCnt="7"/>
      <dgm:spPr/>
    </dgm:pt>
    <dgm:pt modelId="{53CA7FF8-30C2-4A7A-8CFC-33468F785DAD}" type="pres">
      <dgm:prSet presAssocID="{10F9A1DE-CE59-4BBF-AFCC-8A66855DF5E6}" presName="vert1" presStyleCnt="0"/>
      <dgm:spPr/>
    </dgm:pt>
  </dgm:ptLst>
  <dgm:cxnLst>
    <dgm:cxn modelId="{DFD7D00F-E00C-4CB5-AA44-4D31BF7B7B57}" type="presOf" srcId="{10F9A1DE-CE59-4BBF-AFCC-8A66855DF5E6}" destId="{0001499C-FD79-4A4F-B1D8-5BB0220D3E4E}" srcOrd="0" destOrd="0" presId="urn:microsoft.com/office/officeart/2008/layout/LinedList"/>
    <dgm:cxn modelId="{8B5B981E-2606-4728-A9E4-931AF4232A01}" type="presOf" srcId="{1EF404B2-0101-463E-ADEE-FDD108DDC4DF}" destId="{0F6D2CC7-85F2-42BA-9D0F-D9340A2DCDA8}" srcOrd="0" destOrd="0" presId="urn:microsoft.com/office/officeart/2008/layout/LinedList"/>
    <dgm:cxn modelId="{BAAD572B-890D-4105-81A7-A7A39CE01280}" srcId="{D6EB8624-9D8C-4A09-9280-6601EA15FE25}" destId="{2B0D2DE3-FB69-4818-B9FD-CFB0D04CD998}" srcOrd="3" destOrd="0" parTransId="{494E1E7C-727F-4716-9405-DFFEF90A96F1}" sibTransId="{F24CFE20-1041-4345-AEC9-C1BB98D87866}"/>
    <dgm:cxn modelId="{87836E2E-B5D6-4F25-BE44-4ECC7B82BFFD}" type="presOf" srcId="{2B0D2DE3-FB69-4818-B9FD-CFB0D04CD998}" destId="{FD2FE0F3-068A-484E-98A7-4C3CB9FFCF4B}" srcOrd="0" destOrd="0" presId="urn:microsoft.com/office/officeart/2008/layout/LinedList"/>
    <dgm:cxn modelId="{5F7C2A6D-872D-4C57-8525-51D10D4176B1}" srcId="{D6EB8624-9D8C-4A09-9280-6601EA15FE25}" destId="{4B705906-71E3-4050-BB6E-1F8185063CB0}" srcOrd="0" destOrd="0" parTransId="{0892AD63-1FF2-4A8B-B022-4B68E36B2117}" sibTransId="{3993D87A-3F51-47F6-B94C-D53095E1DCBF}"/>
    <dgm:cxn modelId="{251E754D-0B3F-4849-88BC-EE3DE84F9277}" srcId="{D6EB8624-9D8C-4A09-9280-6601EA15FE25}" destId="{210BD77C-F462-4C86-9BE2-31E31DCF2A35}" srcOrd="2" destOrd="0" parTransId="{D6D4CB2E-5F58-4450-800B-D2512147DDF3}" sibTransId="{B2454F2E-BC32-41CF-8AC9-B23ABBF6740A}"/>
    <dgm:cxn modelId="{4CBC8550-9430-4FF9-A04B-49C20B462456}" type="presOf" srcId="{D6EB8624-9D8C-4A09-9280-6601EA15FE25}" destId="{39C2A261-E168-48EF-ADFE-3C9DDEA44294}" srcOrd="0" destOrd="0" presId="urn:microsoft.com/office/officeart/2008/layout/LinedList"/>
    <dgm:cxn modelId="{22B7B98F-8F47-4639-942C-208A5591628E}" type="presOf" srcId="{210BD77C-F462-4C86-9BE2-31E31DCF2A35}" destId="{FF291A46-37B7-468A-AE9A-F2D6EEA1231B}" srcOrd="0" destOrd="0" presId="urn:microsoft.com/office/officeart/2008/layout/LinedList"/>
    <dgm:cxn modelId="{D9234E91-87F3-4CBD-B440-F17778482A94}" type="presOf" srcId="{3D3A9F20-6C12-4DED-A8D6-A6148BA0E707}" destId="{857ACBCB-81DE-442F-AF6B-7B35ADF4C186}" srcOrd="0" destOrd="0" presId="urn:microsoft.com/office/officeart/2008/layout/LinedList"/>
    <dgm:cxn modelId="{99A9A3B9-A1CE-4B9F-BD9C-88CA5F67DDF1}" type="presOf" srcId="{4B705906-71E3-4050-BB6E-1F8185063CB0}" destId="{A2D290F6-366E-4EE6-8584-A7515E133975}" srcOrd="0" destOrd="0" presId="urn:microsoft.com/office/officeart/2008/layout/LinedList"/>
    <dgm:cxn modelId="{BBC37BD3-ADB6-47A9-A65A-E6568194CB05}" srcId="{D6EB8624-9D8C-4A09-9280-6601EA15FE25}" destId="{2D188BD8-475B-485C-91FF-A8A5B92408F2}" srcOrd="4" destOrd="0" parTransId="{78075E03-28CF-4168-9279-6D23100E35ED}" sibTransId="{45CAF5CD-7CBB-4491-A51B-1EEC6F6FA4E8}"/>
    <dgm:cxn modelId="{0E040CE8-3EF2-4C05-AAE3-BEB99F8AB03C}" srcId="{D6EB8624-9D8C-4A09-9280-6601EA15FE25}" destId="{10F9A1DE-CE59-4BBF-AFCC-8A66855DF5E6}" srcOrd="6" destOrd="0" parTransId="{75281B5F-B95B-44D9-A522-84AA8CAAD821}" sibTransId="{A13D5C9D-5A1E-494F-A203-475C222B5659}"/>
    <dgm:cxn modelId="{A57667ED-D263-4C22-AA13-F216A15F7980}" type="presOf" srcId="{2D188BD8-475B-485C-91FF-A8A5B92408F2}" destId="{32321A36-3C1F-494F-B7D4-ABABEA74B3F7}" srcOrd="0" destOrd="0" presId="urn:microsoft.com/office/officeart/2008/layout/LinedList"/>
    <dgm:cxn modelId="{11E44CF1-2BF4-463D-AD06-AD179F4C15A4}" srcId="{D6EB8624-9D8C-4A09-9280-6601EA15FE25}" destId="{3D3A9F20-6C12-4DED-A8D6-A6148BA0E707}" srcOrd="1" destOrd="0" parTransId="{7A24B722-D636-4C49-BBFD-CE00989B6CA6}" sibTransId="{376AD437-55F4-4BEF-B8EF-8ABD61C9D6D3}"/>
    <dgm:cxn modelId="{AEA22BF2-4B67-413D-949F-9D151E167AEB}" srcId="{D6EB8624-9D8C-4A09-9280-6601EA15FE25}" destId="{1EF404B2-0101-463E-ADEE-FDD108DDC4DF}" srcOrd="5" destOrd="0" parTransId="{E978D11A-B262-4237-8DDB-FB2D4500D82D}" sibTransId="{B5C4D2AD-A282-4A79-B7CE-EED6055FF136}"/>
    <dgm:cxn modelId="{82CA2C4E-DB5B-4A13-933A-005B60FD9826}" type="presParOf" srcId="{39C2A261-E168-48EF-ADFE-3C9DDEA44294}" destId="{C5982169-665D-48AE-83AF-D1A16A4706C0}" srcOrd="0" destOrd="0" presId="urn:microsoft.com/office/officeart/2008/layout/LinedList"/>
    <dgm:cxn modelId="{D073BAB8-E08C-422E-93B7-5D580C581044}" type="presParOf" srcId="{39C2A261-E168-48EF-ADFE-3C9DDEA44294}" destId="{7AB16C6C-71D9-4139-99A6-F0C0521FFFD9}" srcOrd="1" destOrd="0" presId="urn:microsoft.com/office/officeart/2008/layout/LinedList"/>
    <dgm:cxn modelId="{D58113B9-77E2-4A62-9B67-CF47883FB7A3}" type="presParOf" srcId="{7AB16C6C-71D9-4139-99A6-F0C0521FFFD9}" destId="{A2D290F6-366E-4EE6-8584-A7515E133975}" srcOrd="0" destOrd="0" presId="urn:microsoft.com/office/officeart/2008/layout/LinedList"/>
    <dgm:cxn modelId="{0E540B4A-8589-4E31-80D9-63C248DF0825}" type="presParOf" srcId="{7AB16C6C-71D9-4139-99A6-F0C0521FFFD9}" destId="{BA708DE5-64F2-4FF1-98E9-AA9F30797E86}" srcOrd="1" destOrd="0" presId="urn:microsoft.com/office/officeart/2008/layout/LinedList"/>
    <dgm:cxn modelId="{14322B9C-9566-492F-B834-9F8E81C8E24F}" type="presParOf" srcId="{39C2A261-E168-48EF-ADFE-3C9DDEA44294}" destId="{07A531F2-0542-42A2-9577-EE42DCB2A037}" srcOrd="2" destOrd="0" presId="urn:microsoft.com/office/officeart/2008/layout/LinedList"/>
    <dgm:cxn modelId="{CD2EABF5-D487-485F-86E0-842BEE29AB45}" type="presParOf" srcId="{39C2A261-E168-48EF-ADFE-3C9DDEA44294}" destId="{D3126F0E-6137-4937-AEA1-0C0E2309BDC6}" srcOrd="3" destOrd="0" presId="urn:microsoft.com/office/officeart/2008/layout/LinedList"/>
    <dgm:cxn modelId="{745E8C93-82BC-4138-8FA8-7E551116DC44}" type="presParOf" srcId="{D3126F0E-6137-4937-AEA1-0C0E2309BDC6}" destId="{857ACBCB-81DE-442F-AF6B-7B35ADF4C186}" srcOrd="0" destOrd="0" presId="urn:microsoft.com/office/officeart/2008/layout/LinedList"/>
    <dgm:cxn modelId="{33DF4218-F150-429B-B320-A6AFD6464554}" type="presParOf" srcId="{D3126F0E-6137-4937-AEA1-0C0E2309BDC6}" destId="{92C80B9F-53A7-4BBB-9328-CC9DDC221548}" srcOrd="1" destOrd="0" presId="urn:microsoft.com/office/officeart/2008/layout/LinedList"/>
    <dgm:cxn modelId="{AE856A95-299B-4528-A8D6-BB8440D1F002}" type="presParOf" srcId="{39C2A261-E168-48EF-ADFE-3C9DDEA44294}" destId="{A565B34F-08F3-4303-851C-EBF524AB6C68}" srcOrd="4" destOrd="0" presId="urn:microsoft.com/office/officeart/2008/layout/LinedList"/>
    <dgm:cxn modelId="{16EC41E5-7679-4B5F-9D9F-F79228F29136}" type="presParOf" srcId="{39C2A261-E168-48EF-ADFE-3C9DDEA44294}" destId="{85B85394-0F62-4C9C-B722-01E96DDF94D4}" srcOrd="5" destOrd="0" presId="urn:microsoft.com/office/officeart/2008/layout/LinedList"/>
    <dgm:cxn modelId="{FBE95C27-5581-47A4-86BD-3493521D5C55}" type="presParOf" srcId="{85B85394-0F62-4C9C-B722-01E96DDF94D4}" destId="{FF291A46-37B7-468A-AE9A-F2D6EEA1231B}" srcOrd="0" destOrd="0" presId="urn:microsoft.com/office/officeart/2008/layout/LinedList"/>
    <dgm:cxn modelId="{4BCC7748-DA48-43E7-B3CE-9DA1B31F3711}" type="presParOf" srcId="{85B85394-0F62-4C9C-B722-01E96DDF94D4}" destId="{242D3D1A-6933-4623-994F-0AC0F3458B3F}" srcOrd="1" destOrd="0" presId="urn:microsoft.com/office/officeart/2008/layout/LinedList"/>
    <dgm:cxn modelId="{AFC7BAD3-A275-4CF8-A6F1-9B4750D593D8}" type="presParOf" srcId="{39C2A261-E168-48EF-ADFE-3C9DDEA44294}" destId="{F3EF0001-728D-42E4-891F-55215DB541A5}" srcOrd="6" destOrd="0" presId="urn:microsoft.com/office/officeart/2008/layout/LinedList"/>
    <dgm:cxn modelId="{8349C523-A7E2-489F-9582-6A5E0F995A8A}" type="presParOf" srcId="{39C2A261-E168-48EF-ADFE-3C9DDEA44294}" destId="{E7691F10-C2CE-493F-82AF-1012BE0AA86C}" srcOrd="7" destOrd="0" presId="urn:microsoft.com/office/officeart/2008/layout/LinedList"/>
    <dgm:cxn modelId="{517E4F47-8A75-44A1-909D-48350D8C7C09}" type="presParOf" srcId="{E7691F10-C2CE-493F-82AF-1012BE0AA86C}" destId="{FD2FE0F3-068A-484E-98A7-4C3CB9FFCF4B}" srcOrd="0" destOrd="0" presId="urn:microsoft.com/office/officeart/2008/layout/LinedList"/>
    <dgm:cxn modelId="{F5AB82C7-715E-4C16-A7FB-2A237F3E1AB1}" type="presParOf" srcId="{E7691F10-C2CE-493F-82AF-1012BE0AA86C}" destId="{70D1CA09-C363-4E2C-811F-B25562407CF6}" srcOrd="1" destOrd="0" presId="urn:microsoft.com/office/officeart/2008/layout/LinedList"/>
    <dgm:cxn modelId="{A9316D1C-FB90-4B55-A4D6-AB63D1733D56}" type="presParOf" srcId="{39C2A261-E168-48EF-ADFE-3C9DDEA44294}" destId="{0418F26F-2407-427E-B38A-D201AFF15325}" srcOrd="8" destOrd="0" presId="urn:microsoft.com/office/officeart/2008/layout/LinedList"/>
    <dgm:cxn modelId="{A8EE0062-AE46-45AA-9DD8-661408BACE27}" type="presParOf" srcId="{39C2A261-E168-48EF-ADFE-3C9DDEA44294}" destId="{A6307761-7308-443D-A833-7FE393053853}" srcOrd="9" destOrd="0" presId="urn:microsoft.com/office/officeart/2008/layout/LinedList"/>
    <dgm:cxn modelId="{58E504D3-625A-41AE-A37B-645084D3D5D4}" type="presParOf" srcId="{A6307761-7308-443D-A833-7FE393053853}" destId="{32321A36-3C1F-494F-B7D4-ABABEA74B3F7}" srcOrd="0" destOrd="0" presId="urn:microsoft.com/office/officeart/2008/layout/LinedList"/>
    <dgm:cxn modelId="{68933688-AA81-44EB-9CC0-2A200C279970}" type="presParOf" srcId="{A6307761-7308-443D-A833-7FE393053853}" destId="{7495E414-AF05-481E-8E40-D94941D83E59}" srcOrd="1" destOrd="0" presId="urn:microsoft.com/office/officeart/2008/layout/LinedList"/>
    <dgm:cxn modelId="{16FA00EF-E5C4-4790-AD5F-A1121AEA4246}" type="presParOf" srcId="{39C2A261-E168-48EF-ADFE-3C9DDEA44294}" destId="{E272CFD4-1F6F-408C-838C-671C2740F318}" srcOrd="10" destOrd="0" presId="urn:microsoft.com/office/officeart/2008/layout/LinedList"/>
    <dgm:cxn modelId="{189BA58B-A15A-4C50-B383-D9E44B0E82E1}" type="presParOf" srcId="{39C2A261-E168-48EF-ADFE-3C9DDEA44294}" destId="{5C9EFE67-67FF-4DA0-BB07-33CF2518571E}" srcOrd="11" destOrd="0" presId="urn:microsoft.com/office/officeart/2008/layout/LinedList"/>
    <dgm:cxn modelId="{388D50C4-B8A1-47CE-8D8A-E3CCCF925C47}" type="presParOf" srcId="{5C9EFE67-67FF-4DA0-BB07-33CF2518571E}" destId="{0F6D2CC7-85F2-42BA-9D0F-D9340A2DCDA8}" srcOrd="0" destOrd="0" presId="urn:microsoft.com/office/officeart/2008/layout/LinedList"/>
    <dgm:cxn modelId="{056A76EA-A004-49D8-B57A-8682E98CCAFB}" type="presParOf" srcId="{5C9EFE67-67FF-4DA0-BB07-33CF2518571E}" destId="{69D36947-8FF1-4891-99D7-2F6C24ED18A4}" srcOrd="1" destOrd="0" presId="urn:microsoft.com/office/officeart/2008/layout/LinedList"/>
    <dgm:cxn modelId="{0C74A9C6-8F46-4952-88F9-B32C98419C50}" type="presParOf" srcId="{39C2A261-E168-48EF-ADFE-3C9DDEA44294}" destId="{BCC9AD22-DFBF-4B3C-B869-7707E829B162}" srcOrd="12" destOrd="0" presId="urn:microsoft.com/office/officeart/2008/layout/LinedList"/>
    <dgm:cxn modelId="{272145BA-1DB4-4E26-A20C-A48395A2820A}" type="presParOf" srcId="{39C2A261-E168-48EF-ADFE-3C9DDEA44294}" destId="{08F7D9AB-C555-4E3F-899E-8ABDE488AF5B}" srcOrd="13" destOrd="0" presId="urn:microsoft.com/office/officeart/2008/layout/LinedList"/>
    <dgm:cxn modelId="{5282824E-8830-48FD-B173-8B80434034F5}" type="presParOf" srcId="{08F7D9AB-C555-4E3F-899E-8ABDE488AF5B}" destId="{0001499C-FD79-4A4F-B1D8-5BB0220D3E4E}" srcOrd="0" destOrd="0" presId="urn:microsoft.com/office/officeart/2008/layout/LinedList"/>
    <dgm:cxn modelId="{6AEF0E2D-7ABA-41B3-B971-BF3C977C38AD}" type="presParOf" srcId="{08F7D9AB-C555-4E3F-899E-8ABDE488AF5B}" destId="{53CA7FF8-30C2-4A7A-8CFC-33468F785D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82169-665D-48AE-83AF-D1A16A4706C0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290F6-366E-4EE6-8584-A7515E133975}">
      <dsp:nvSpPr>
        <dsp:cNvPr id="0" name=""/>
        <dsp:cNvSpPr/>
      </dsp:nvSpPr>
      <dsp:spPr>
        <a:xfrm>
          <a:off x="0" y="6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/>
            <a:t>- Wie is wie</a:t>
          </a:r>
          <a:endParaRPr lang="en-US" sz="3700" kern="1200"/>
        </a:p>
      </dsp:txBody>
      <dsp:txXfrm>
        <a:off x="0" y="689"/>
        <a:ext cx="6797675" cy="806933"/>
      </dsp:txXfrm>
    </dsp:sp>
    <dsp:sp modelId="{07A531F2-0542-42A2-9577-EE42DCB2A037}">
      <dsp:nvSpPr>
        <dsp:cNvPr id="0" name=""/>
        <dsp:cNvSpPr/>
      </dsp:nvSpPr>
      <dsp:spPr>
        <a:xfrm>
          <a:off x="0" y="807622"/>
          <a:ext cx="6797675" cy="0"/>
        </a:xfrm>
        <a:prstGeom prst="line">
          <a:avLst/>
        </a:prstGeom>
        <a:solidFill>
          <a:schemeClr val="accent2">
            <a:hueOff val="-221971"/>
            <a:satOff val="-98"/>
            <a:lumOff val="261"/>
            <a:alphaOff val="0"/>
          </a:schemeClr>
        </a:solidFill>
        <a:ln w="15875" cap="flat" cmpd="sng" algn="ctr">
          <a:solidFill>
            <a:schemeClr val="accent2">
              <a:hueOff val="-221971"/>
              <a:satOff val="-98"/>
              <a:lumOff val="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ACBCB-81DE-442F-AF6B-7B35ADF4C186}">
      <dsp:nvSpPr>
        <dsp:cNvPr id="0" name=""/>
        <dsp:cNvSpPr/>
      </dsp:nvSpPr>
      <dsp:spPr>
        <a:xfrm>
          <a:off x="0" y="807622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/>
            <a:t>- Situatieschets</a:t>
          </a:r>
          <a:endParaRPr lang="en-US" sz="3700" kern="1200"/>
        </a:p>
      </dsp:txBody>
      <dsp:txXfrm>
        <a:off x="0" y="807622"/>
        <a:ext cx="6797675" cy="806933"/>
      </dsp:txXfrm>
    </dsp:sp>
    <dsp:sp modelId="{A565B34F-08F3-4303-851C-EBF524AB6C68}">
      <dsp:nvSpPr>
        <dsp:cNvPr id="0" name=""/>
        <dsp:cNvSpPr/>
      </dsp:nvSpPr>
      <dsp:spPr>
        <a:xfrm>
          <a:off x="0" y="1614556"/>
          <a:ext cx="6797675" cy="0"/>
        </a:xfrm>
        <a:prstGeom prst="line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accent2">
              <a:hueOff val="-443941"/>
              <a:satOff val="-195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91A46-37B7-468A-AE9A-F2D6EEA1231B}">
      <dsp:nvSpPr>
        <dsp:cNvPr id="0" name=""/>
        <dsp:cNvSpPr/>
      </dsp:nvSpPr>
      <dsp:spPr>
        <a:xfrm>
          <a:off x="0" y="1614556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/>
            <a:t>- Plan van aanpak</a:t>
          </a:r>
          <a:endParaRPr lang="en-US" sz="3700" kern="1200"/>
        </a:p>
      </dsp:txBody>
      <dsp:txXfrm>
        <a:off x="0" y="1614556"/>
        <a:ext cx="6797675" cy="806933"/>
      </dsp:txXfrm>
    </dsp:sp>
    <dsp:sp modelId="{F3EF0001-728D-42E4-891F-55215DB541A5}">
      <dsp:nvSpPr>
        <dsp:cNvPr id="0" name=""/>
        <dsp:cNvSpPr/>
      </dsp:nvSpPr>
      <dsp:spPr>
        <a:xfrm>
          <a:off x="0" y="2421489"/>
          <a:ext cx="6797675" cy="0"/>
        </a:xfrm>
        <a:prstGeom prst="line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accent2">
              <a:hueOff val="-665912"/>
              <a:satOff val="-293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FE0F3-068A-484E-98A7-4C3CB9FFCF4B}">
      <dsp:nvSpPr>
        <dsp:cNvPr id="0" name=""/>
        <dsp:cNvSpPr/>
      </dsp:nvSpPr>
      <dsp:spPr>
        <a:xfrm>
          <a:off x="0" y="24214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/>
            <a:t>- Sprints</a:t>
          </a:r>
          <a:endParaRPr lang="en-US" sz="3700" kern="1200"/>
        </a:p>
      </dsp:txBody>
      <dsp:txXfrm>
        <a:off x="0" y="2421489"/>
        <a:ext cx="6797675" cy="806933"/>
      </dsp:txXfrm>
    </dsp:sp>
    <dsp:sp modelId="{0418F26F-2407-427E-B38A-D201AFF15325}">
      <dsp:nvSpPr>
        <dsp:cNvPr id="0" name=""/>
        <dsp:cNvSpPr/>
      </dsp:nvSpPr>
      <dsp:spPr>
        <a:xfrm>
          <a:off x="0" y="3228422"/>
          <a:ext cx="6797675" cy="0"/>
        </a:xfrm>
        <a:prstGeom prst="line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accent2">
              <a:hueOff val="-887883"/>
              <a:satOff val="-39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21A36-3C1F-494F-B7D4-ABABEA74B3F7}">
      <dsp:nvSpPr>
        <dsp:cNvPr id="0" name=""/>
        <dsp:cNvSpPr/>
      </dsp:nvSpPr>
      <dsp:spPr>
        <a:xfrm>
          <a:off x="0" y="3228422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/>
            <a:t>- Uitvoering</a:t>
          </a:r>
          <a:endParaRPr lang="en-US" sz="3700" kern="1200"/>
        </a:p>
      </dsp:txBody>
      <dsp:txXfrm>
        <a:off x="0" y="3228422"/>
        <a:ext cx="6797675" cy="806933"/>
      </dsp:txXfrm>
    </dsp:sp>
    <dsp:sp modelId="{E272CFD4-1F6F-408C-838C-671C2740F318}">
      <dsp:nvSpPr>
        <dsp:cNvPr id="0" name=""/>
        <dsp:cNvSpPr/>
      </dsp:nvSpPr>
      <dsp:spPr>
        <a:xfrm>
          <a:off x="0" y="4035355"/>
          <a:ext cx="6797675" cy="0"/>
        </a:xfrm>
        <a:prstGeom prst="line">
          <a:avLst/>
        </a:prstGeom>
        <a:solidFill>
          <a:schemeClr val="accent2">
            <a:hueOff val="-1109853"/>
            <a:satOff val="-488"/>
            <a:lumOff val="1307"/>
            <a:alphaOff val="0"/>
          </a:schemeClr>
        </a:solidFill>
        <a:ln w="15875" cap="flat" cmpd="sng" algn="ctr">
          <a:solidFill>
            <a:schemeClr val="accent2">
              <a:hueOff val="-1109853"/>
              <a:satOff val="-488"/>
              <a:lumOff val="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D2CC7-85F2-42BA-9D0F-D9340A2DCDA8}">
      <dsp:nvSpPr>
        <dsp:cNvPr id="0" name=""/>
        <dsp:cNvSpPr/>
      </dsp:nvSpPr>
      <dsp:spPr>
        <a:xfrm>
          <a:off x="0" y="4035355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/>
            <a:t>- Demo</a:t>
          </a:r>
          <a:endParaRPr lang="en-US" sz="3700" kern="1200"/>
        </a:p>
      </dsp:txBody>
      <dsp:txXfrm>
        <a:off x="0" y="4035355"/>
        <a:ext cx="6797675" cy="806933"/>
      </dsp:txXfrm>
    </dsp:sp>
    <dsp:sp modelId="{BCC9AD22-DFBF-4B3C-B869-7707E829B162}">
      <dsp:nvSpPr>
        <dsp:cNvPr id="0" name=""/>
        <dsp:cNvSpPr/>
      </dsp:nvSpPr>
      <dsp:spPr>
        <a:xfrm>
          <a:off x="0" y="4842289"/>
          <a:ext cx="6797675" cy="0"/>
        </a:xfrm>
        <a:prstGeom prst="lin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1499C-FD79-4A4F-B1D8-5BB0220D3E4E}">
      <dsp:nvSpPr>
        <dsp:cNvPr id="0" name=""/>
        <dsp:cNvSpPr/>
      </dsp:nvSpPr>
      <dsp:spPr>
        <a:xfrm>
          <a:off x="0" y="48422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/>
            <a:t>- Besluit</a:t>
          </a:r>
          <a:endParaRPr lang="en-US" sz="3700" kern="1200"/>
        </a:p>
      </dsp:txBody>
      <dsp:txXfrm>
        <a:off x="0" y="4842289"/>
        <a:ext cx="6797675" cy="806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02:1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E84E-CDEF-4A96-A262-66E76253392E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3FC71-3940-440E-A630-2221910CEB5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92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3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030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42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654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9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004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22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25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014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361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888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6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050740" cy="5054008"/>
          </a:xfrm>
        </p:spPr>
        <p:txBody>
          <a:bodyPr anchor="ctr">
            <a:normAutofit/>
          </a:bodyPr>
          <a:lstStyle/>
          <a:p>
            <a:pPr algn="r"/>
            <a:r>
              <a:rPr lang="nl-BE" dirty="0"/>
              <a:t>IT-Projectwerk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7834" y="643467"/>
            <a:ext cx="3998417" cy="5054008"/>
          </a:xfrm>
        </p:spPr>
        <p:txBody>
          <a:bodyPr anchor="ctr">
            <a:normAutofit/>
          </a:bodyPr>
          <a:lstStyle/>
          <a:p>
            <a:r>
              <a:rPr lang="nl-BE" dirty="0" err="1"/>
              <a:t>OdiSEE</a:t>
            </a:r>
            <a:r>
              <a:rPr lang="nl-BE" dirty="0"/>
              <a:t> de CO-hogeschool 2021-2022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09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019" y="594359"/>
            <a:ext cx="7715883" cy="39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1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466" y="594359"/>
            <a:ext cx="8035534" cy="3761954"/>
          </a:xfrm>
          <a:prstGeom prst="rect">
            <a:avLst/>
          </a:prstGeom>
        </p:spPr>
      </p:pic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368566" cy="33791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Installatie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Stappenplan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Hervatting uit vorige sprint</a:t>
            </a:r>
          </a:p>
        </p:txBody>
      </p:sp>
    </p:spTree>
    <p:extLst>
      <p:ext uri="{BB962C8B-B14F-4D97-AF65-F5344CB8AC3E}">
        <p14:creationId xmlns:p14="http://schemas.microsoft.com/office/powerpoint/2010/main" val="15195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526" y="1098297"/>
            <a:ext cx="6977544" cy="35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Laatste sprint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44"/>
          <a:stretch/>
        </p:blipFill>
        <p:spPr>
          <a:xfrm>
            <a:off x="4393862" y="2087355"/>
            <a:ext cx="6832109" cy="1677450"/>
          </a:xfrm>
        </p:spPr>
      </p:pic>
    </p:spTree>
    <p:extLst>
      <p:ext uri="{BB962C8B-B14F-4D97-AF65-F5344CB8AC3E}">
        <p14:creationId xmlns:p14="http://schemas.microsoft.com/office/powerpoint/2010/main" val="186330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34B59-0146-C33F-CFC6-890060B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Werkwijze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15" y="1808536"/>
            <a:ext cx="1702481" cy="162105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80" y="1931993"/>
            <a:ext cx="1726899" cy="149760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676385"/>
            <a:ext cx="1885360" cy="188536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3" y="1849950"/>
            <a:ext cx="3328290" cy="1872163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39" y="3968841"/>
            <a:ext cx="2078491" cy="2078491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817" y="3642330"/>
            <a:ext cx="2405002" cy="24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6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54422-200F-390B-1E44-8D7F3C8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725605-6BF1-AB8E-4534-CF8AAC3D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921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E6BC2-FCC8-1C7A-F5B9-58B2982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82" y="1737360"/>
            <a:ext cx="6902148" cy="4601433"/>
          </a:xfrm>
        </p:spPr>
      </p:pic>
    </p:spTree>
    <p:extLst>
      <p:ext uri="{BB962C8B-B14F-4D97-AF65-F5344CB8AC3E}">
        <p14:creationId xmlns:p14="http://schemas.microsoft.com/office/powerpoint/2010/main" val="23622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nl-BE" sz="3600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9BCF860-9B65-BC08-E237-54A4D58CF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61427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26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wie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u="sng" dirty="0"/>
              <a:t>Project Team</a:t>
            </a:r>
          </a:p>
          <a:p>
            <a:pPr marL="0" indent="0">
              <a:buNone/>
            </a:pPr>
            <a:endParaRPr lang="nl-BE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 </a:t>
            </a:r>
            <a:r>
              <a:rPr lang="nl-BE" sz="2400" b="1" dirty="0"/>
              <a:t>William Apaw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Daniel Van de Ven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Jouri Tassignon</a:t>
            </a:r>
          </a:p>
        </p:txBody>
      </p:sp>
      <p:pic>
        <p:nvPicPr>
          <p:cNvPr id="1026" name="Picture 2" descr="Voor wat kan je bij ons terecht als Brusselse organisatie?">
            <a:extLst>
              <a:ext uri="{FF2B5EF4-FFF2-40B4-BE49-F238E27FC236}">
                <a16:creationId xmlns:a16="http://schemas.microsoft.com/office/drawing/2014/main" id="{5E0C741B-930B-E278-BCC4-660FE8039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659" y="2240396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E258-CFBD-51A6-AC0F-ED8F49AD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nl-BE" dirty="0"/>
              <a:t>Situatieschets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9BF8CB-C2D6-51EE-2634-6D720262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923291" cy="4023360"/>
          </a:xfrm>
        </p:spPr>
        <p:txBody>
          <a:bodyPr>
            <a:normAutofit/>
          </a:bodyPr>
          <a:lstStyle/>
          <a:p>
            <a:r>
              <a:rPr lang="nl-BE" sz="1900" dirty="0"/>
              <a:t>- Samenwerking tussen Co-Hogeschool </a:t>
            </a:r>
            <a:r>
              <a:rPr lang="nl-BE" sz="1900" dirty="0" err="1"/>
              <a:t>Odisee</a:t>
            </a:r>
            <a:r>
              <a:rPr lang="nl-BE" sz="1900" dirty="0"/>
              <a:t> en bedrijven</a:t>
            </a:r>
          </a:p>
          <a:p>
            <a:r>
              <a:rPr lang="nl-BE" sz="1900" dirty="0"/>
              <a:t>- Deployment services implementeren voor de vestigingsplaatsen           binnen de bedrijven</a:t>
            </a:r>
          </a:p>
          <a:p>
            <a:r>
              <a:rPr lang="nl-BE" sz="1900" dirty="0"/>
              <a:t>- Werkplek om te studeren en nieuwe onderwerpen uitdiepen</a:t>
            </a:r>
          </a:p>
          <a:p>
            <a:r>
              <a:rPr lang="nl-BE" sz="1900" dirty="0"/>
              <a:t>Te voorziene hardware per vestigingsplaats:</a:t>
            </a:r>
          </a:p>
          <a:p>
            <a:r>
              <a:rPr lang="nl-BE" sz="1900" dirty="0"/>
              <a:t>Servers</a:t>
            </a:r>
          </a:p>
          <a:p>
            <a:r>
              <a:rPr lang="nl-BE" sz="1900" dirty="0"/>
              <a:t>Router</a:t>
            </a:r>
          </a:p>
          <a:p>
            <a:r>
              <a:rPr lang="nl-BE" sz="1900" dirty="0"/>
              <a:t>Switches</a:t>
            </a:r>
          </a:p>
          <a:p>
            <a:r>
              <a:rPr lang="nl-BE" sz="1900" dirty="0"/>
              <a:t>Access-points</a:t>
            </a:r>
          </a:p>
        </p:txBody>
      </p:sp>
      <p:pic>
        <p:nvPicPr>
          <p:cNvPr id="2050" name="Picture 2" descr="Brainstorm - Free business icons">
            <a:extLst>
              <a:ext uri="{FF2B5EF4-FFF2-40B4-BE49-F238E27FC236}">
                <a16:creationId xmlns:a16="http://schemas.microsoft.com/office/drawing/2014/main" id="{0619263E-0FAE-412F-6008-CD3FC5936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4" r="2689" b="-5"/>
          <a:stretch/>
        </p:blipFill>
        <p:spPr bwMode="auto">
          <a:xfrm>
            <a:off x="7660352" y="2121908"/>
            <a:ext cx="3135109" cy="34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13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36400-815D-ABB3-D6A1-0664CE5C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46" y="748157"/>
            <a:ext cx="3690257" cy="1450757"/>
          </a:xfrm>
        </p:spPr>
        <p:txBody>
          <a:bodyPr>
            <a:normAutofit/>
          </a:bodyPr>
          <a:lstStyle/>
          <a:p>
            <a:r>
              <a:rPr lang="nl-BE" dirty="0"/>
              <a:t>Situatieschets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EF0D3-E098-4EEF-7F0B-6AE05CCE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1" y="2198914"/>
            <a:ext cx="3929742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nl-BE" dirty="0"/>
              <a:t>Geautomatiseerd</a:t>
            </a:r>
            <a:r>
              <a:rPr lang="en-US" dirty="0"/>
              <a:t> script:</a:t>
            </a:r>
          </a:p>
          <a:p>
            <a:r>
              <a:rPr lang="en-US" dirty="0" err="1"/>
              <a:t>Een</a:t>
            </a:r>
            <a:r>
              <a:rPr lang="en-US" dirty="0"/>
              <a:t> volledig </a:t>
            </a:r>
            <a:r>
              <a:rPr lang="nl-BE" dirty="0"/>
              <a:t>IP-adresseringsschema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alle devices </a:t>
            </a:r>
          </a:p>
          <a:p>
            <a:r>
              <a:rPr lang="en-US" dirty="0"/>
              <a:t>Config </a:t>
            </a:r>
            <a:r>
              <a:rPr lang="en-US" dirty="0" err="1"/>
              <a:t>voor</a:t>
            </a:r>
            <a:r>
              <a:rPr lang="en-US" dirty="0"/>
              <a:t> de routers </a:t>
            </a:r>
            <a:r>
              <a:rPr lang="en-US" dirty="0" err="1"/>
              <a:t>en</a:t>
            </a:r>
            <a:r>
              <a:rPr lang="en-US" dirty="0"/>
              <a:t> de switches</a:t>
            </a:r>
          </a:p>
          <a:p>
            <a:r>
              <a:rPr lang="en-US" dirty="0"/>
              <a:t>- Deployment services:</a:t>
            </a:r>
          </a:p>
          <a:p>
            <a:r>
              <a:rPr lang="en-US" dirty="0"/>
              <a:t>Via PXE-boot OS </a:t>
            </a:r>
            <a:r>
              <a:rPr lang="en-US" dirty="0" err="1"/>
              <a:t>pushen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hosts pc’s</a:t>
            </a:r>
          </a:p>
          <a:p>
            <a:r>
              <a:rPr lang="en-US" dirty="0"/>
              <a:t>Via docker </a:t>
            </a:r>
            <a:r>
              <a:rPr lang="en-US" dirty="0" err="1"/>
              <a:t>een</a:t>
            </a:r>
            <a:r>
              <a:rPr lang="en-US" dirty="0"/>
              <a:t> image met python3 software </a:t>
            </a:r>
            <a:r>
              <a:rPr lang="en-US" dirty="0" err="1"/>
              <a:t>pushen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B53E411-4C23-54EA-5A09-67D623C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3" y="608599"/>
            <a:ext cx="6909801" cy="51650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19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4B145-053D-E958-EC6A-D27D8DA6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Plan van aanpak</a:t>
            </a:r>
          </a:p>
        </p:txBody>
      </p:sp>
      <p:pic>
        <p:nvPicPr>
          <p:cNvPr id="8" name="Afbeelding 7" descr="Afbeelding met pijl&#10;&#10;Automatisch gegenereerde beschrijving">
            <a:extLst>
              <a:ext uri="{FF2B5EF4-FFF2-40B4-BE49-F238E27FC236}">
                <a16:creationId xmlns:a16="http://schemas.microsoft.com/office/drawing/2014/main" id="{503873E3-C0B1-C2CC-8735-90E5C340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32" y="3997662"/>
            <a:ext cx="2030383" cy="205608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0962399-632C-FD8C-82C4-7D2939DD3448}"/>
              </a:ext>
            </a:extLst>
          </p:cNvPr>
          <p:cNvSpPr txBox="1"/>
          <p:nvPr/>
        </p:nvSpPr>
        <p:spPr>
          <a:xfrm>
            <a:off x="1163782" y="2008296"/>
            <a:ext cx="10282843" cy="7890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Scrum 				Vs 			Waterfall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Waarom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Agile Scrum?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516458D-F828-DAC5-E5D1-FC80439EA055}"/>
              </a:ext>
            </a:extLst>
          </p:cNvPr>
          <p:cNvSpPr txBox="1"/>
          <p:nvPr/>
        </p:nvSpPr>
        <p:spPr>
          <a:xfrm>
            <a:off x="1097280" y="2797333"/>
            <a:ext cx="3582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Mensen en hun onderlinge interactie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Werkende producten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Samenwerking met de klant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Inspelen op verandering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F2329EE-DFDA-B646-F47C-5DB023F9E558}"/>
              </a:ext>
            </a:extLst>
          </p:cNvPr>
          <p:cNvSpPr txBox="1"/>
          <p:nvPr/>
        </p:nvSpPr>
        <p:spPr>
          <a:xfrm>
            <a:off x="6096000" y="3212969"/>
            <a:ext cx="5885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Geen tussentijdse feedback van gebruikers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Er wordt pas getest nadat de applicatie gebouwd 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Moeilijker duurder, tijdrovender om fouten en bugs te corrigeren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Rechtlijnig proces, weinig ruimte voor verandering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14:cNvPr>
              <p14:cNvContentPartPr/>
              <p14:nvPr/>
            </p14:nvContentPartPr>
            <p14:xfrm>
              <a:off x="6982364" y="-91669"/>
              <a:ext cx="360" cy="36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3724" y="-10066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Vermenigvuldigingsteken 27">
            <a:extLst>
              <a:ext uri="{FF2B5EF4-FFF2-40B4-BE49-F238E27FC236}">
                <a16:creationId xmlns:a16="http://schemas.microsoft.com/office/drawing/2014/main" id="{386CB9B1-EED4-E14F-E121-8D65624C47CA}"/>
              </a:ext>
            </a:extLst>
          </p:cNvPr>
          <p:cNvSpPr/>
          <p:nvPr/>
        </p:nvSpPr>
        <p:spPr>
          <a:xfrm>
            <a:off x="6449983" y="2402814"/>
            <a:ext cx="3582785" cy="2556517"/>
          </a:xfrm>
          <a:prstGeom prst="mathMultiply">
            <a:avLst/>
          </a:prstGeom>
          <a:solidFill>
            <a:srgbClr val="FF0000"/>
          </a:solidFill>
          <a:ln>
            <a:gradFill>
              <a:gsLst>
                <a:gs pos="49993">
                  <a:srgbClr val="F9D7B1"/>
                </a:gs>
                <a:gs pos="49000">
                  <a:srgbClr val="FADFC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89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22D61-FB80-136C-EA7C-4498181F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0BB8812-5997-BA9A-BC40-7B96BCE3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499" y="1846263"/>
            <a:ext cx="6179328" cy="4022725"/>
          </a:xfrm>
        </p:spPr>
      </p:pic>
    </p:spTree>
    <p:extLst>
      <p:ext uri="{BB962C8B-B14F-4D97-AF65-F5344CB8AC3E}">
        <p14:creationId xmlns:p14="http://schemas.microsoft.com/office/powerpoint/2010/main" val="196537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A3E9-E049-BF82-8256-9488B89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28960-B765-7B25-FA04-FDD1ED45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796"/>
            <a:ext cx="10058400" cy="706273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Certificaten behaald:</a:t>
            </a:r>
          </a:p>
          <a:p>
            <a:r>
              <a:rPr lang="nl-BE" dirty="0"/>
              <a:t>https://scrumalliance.learnupon.com/ 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5188A173-A41B-CD1D-B5BF-87529FB5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604358"/>
            <a:ext cx="6274480" cy="87930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8F3C3C3-93B4-9255-2B12-269380A0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3499055"/>
            <a:ext cx="6274480" cy="107146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677646"/>
            <a:ext cx="6256275" cy="97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3379"/>
            <a:ext cx="3200400" cy="1986980"/>
          </a:xfrm>
        </p:spPr>
        <p:txBody>
          <a:bodyPr>
            <a:normAutofit/>
          </a:bodyPr>
          <a:lstStyle/>
          <a:p>
            <a:r>
              <a:rPr lang="nl-BE" sz="4800" dirty="0"/>
              <a:t>Sprints</a:t>
            </a:r>
            <a:endParaRPr lang="nl-BE" sz="60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Sprint backlogs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Definition of </a:t>
            </a:r>
            <a:r>
              <a:rPr lang="nl-BE" sz="2000" dirty="0" err="1"/>
              <a:t>done</a:t>
            </a:r>
            <a:endParaRPr lang="nl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Increment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785" y="105550"/>
            <a:ext cx="6660139" cy="66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1295</TotalTime>
  <Words>219</Words>
  <Application>Microsoft Office PowerPoint</Application>
  <PresentationFormat>Breedbeeld</PresentationFormat>
  <Paragraphs>71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Terugblik</vt:lpstr>
      <vt:lpstr>IT-Projectwerk 2022</vt:lpstr>
      <vt:lpstr>Inhoud</vt:lpstr>
      <vt:lpstr>Wie is wie </vt:lpstr>
      <vt:lpstr>Situatieschets</vt:lpstr>
      <vt:lpstr>Situatieschets</vt:lpstr>
      <vt:lpstr>Plan van aanpak</vt:lpstr>
      <vt:lpstr>Plan van aanpak</vt:lpstr>
      <vt:lpstr>Plan van aanpak</vt:lpstr>
      <vt:lpstr>Sprints</vt:lpstr>
      <vt:lpstr>Sprints</vt:lpstr>
      <vt:lpstr>Sprints</vt:lpstr>
      <vt:lpstr>Sprints</vt:lpstr>
      <vt:lpstr>Sprints</vt:lpstr>
      <vt:lpstr>Werkwijze</vt:lpstr>
      <vt:lpstr>Demo</vt:lpstr>
      <vt:lpstr>Besluit</vt:lpstr>
    </vt:vector>
  </TitlesOfParts>
  <Company>Belgian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IT-Projectwerk 2022</dc:title>
  <dc:creator>Tassignon Jouri</dc:creator>
  <cp:lastModifiedBy>Jouri Tassignon</cp:lastModifiedBy>
  <cp:revision>49</cp:revision>
  <dcterms:created xsi:type="dcterms:W3CDTF">2022-06-09T08:25:45Z</dcterms:created>
  <dcterms:modified xsi:type="dcterms:W3CDTF">2022-06-15T11:02:32Z</dcterms:modified>
</cp:coreProperties>
</file>