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635" y="2285681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nl-BE" sz="2800" u="sng" dirty="0"/>
              <a:t>Project Team</a:t>
            </a:r>
          </a:p>
          <a:p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14746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ip-adressringschema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switches</a:t>
            </a:r>
          </a:p>
          <a:p>
            <a:r>
              <a:rPr lang="en-US" dirty="0"/>
              <a:t>Via server het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5FE44EF-F03B-8E79-136E-BBBF55B04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23319"/>
            <a:ext cx="10058400" cy="140957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E84DAC4-FF51-2431-7D5A-C4B5E7C5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908658"/>
            <a:ext cx="10058399" cy="1717632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097280" y="1945673"/>
            <a:ext cx="25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Agile Scrum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Waterfall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681</TotalTime>
  <Words>124</Words>
  <Application>Microsoft Office PowerPoint</Application>
  <PresentationFormat>Breedbeeld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17</cp:revision>
  <dcterms:created xsi:type="dcterms:W3CDTF">2022-06-09T08:25:45Z</dcterms:created>
  <dcterms:modified xsi:type="dcterms:W3CDTF">2022-06-10T18:57:43Z</dcterms:modified>
</cp:coreProperties>
</file>