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12/06/2022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Script</a:t>
            </a:r>
          </a:p>
          <a:p>
            <a:r>
              <a:rPr lang="nl-BE" dirty="0" smtClean="0"/>
              <a:t>PXE-boot</a:t>
            </a:r>
          </a:p>
          <a:p>
            <a:r>
              <a:rPr lang="nl-BE" dirty="0" smtClean="0"/>
              <a:t>Docker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Product</a:t>
            </a:r>
          </a:p>
          <a:p>
            <a:r>
              <a:rPr lang="nl-BE" dirty="0" smtClean="0"/>
              <a:t>Sterke punten</a:t>
            </a:r>
          </a:p>
          <a:p>
            <a:r>
              <a:rPr lang="nl-BE" dirty="0" smtClean="0"/>
              <a:t>Werkpunten</a:t>
            </a:r>
          </a:p>
          <a:p>
            <a:r>
              <a:rPr lang="nl-BE" smtClean="0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nl-BE" sz="2800" u="sng" dirty="0"/>
              <a:t>Project Team</a:t>
            </a:r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Via server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D679743-40DD-6190-C502-EF6899E7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4" y="3864269"/>
            <a:ext cx="2895001" cy="1450756"/>
          </a:xfrm>
          <a:prstGeom prst="rect">
            <a:avLst/>
          </a:prstGeom>
        </p:spPr>
      </p:pic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1" y="3386580"/>
            <a:ext cx="2376057" cy="240613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98615" y="2008296"/>
            <a:ext cx="3487686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Vs 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4357"/>
            <a:ext cx="9885429" cy="13853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89696"/>
            <a:ext cx="9885429" cy="16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Github</a:t>
            </a:r>
            <a:endParaRPr lang="nl-BE" dirty="0" smtClean="0"/>
          </a:p>
          <a:p>
            <a:r>
              <a:rPr lang="nl-BE" dirty="0" smtClean="0"/>
              <a:t>Visio</a:t>
            </a:r>
            <a:endParaRPr lang="nl-BE" dirty="0"/>
          </a:p>
          <a:p>
            <a:r>
              <a:rPr lang="nl-BE" dirty="0" smtClean="0"/>
              <a:t>Python3</a:t>
            </a:r>
          </a:p>
          <a:p>
            <a:r>
              <a:rPr lang="nl-BE" dirty="0" err="1" smtClean="0"/>
              <a:t>Notepad</a:t>
            </a:r>
            <a:r>
              <a:rPr lang="nl-BE" dirty="0" smtClean="0"/>
              <a:t>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144</Words>
  <Application>Microsoft Office PowerPoint</Application>
  <PresentationFormat>Breedbeeld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Odisee</cp:lastModifiedBy>
  <cp:revision>23</cp:revision>
  <dcterms:created xsi:type="dcterms:W3CDTF">2022-06-09T08:25:45Z</dcterms:created>
  <dcterms:modified xsi:type="dcterms:W3CDTF">2022-06-12T13:30:17Z</dcterms:modified>
</cp:coreProperties>
</file>