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09/06/2022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IT-Projectwerk 2022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COHogeschool</a:t>
            </a:r>
            <a:r>
              <a:rPr lang="nl-BE" dirty="0" smtClean="0"/>
              <a:t> </a:t>
            </a:r>
            <a:r>
              <a:rPr lang="nl-BE" dirty="0" err="1" smtClean="0"/>
              <a:t>OdiSEE</a:t>
            </a:r>
            <a:r>
              <a:rPr lang="nl-BE" dirty="0" smtClean="0"/>
              <a:t> 2021-2022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 smtClean="0"/>
              <a:t>- Wie is wie</a:t>
            </a:r>
          </a:p>
          <a:p>
            <a:r>
              <a:rPr lang="nl-BE" dirty="0" smtClean="0"/>
              <a:t>- Voorstelling project</a:t>
            </a:r>
          </a:p>
          <a:p>
            <a:r>
              <a:rPr lang="nl-BE" dirty="0" smtClean="0"/>
              <a:t>- Plan van aanpak</a:t>
            </a:r>
          </a:p>
          <a:p>
            <a:r>
              <a:rPr lang="nl-BE" dirty="0" smtClean="0"/>
              <a:t>- Sprints</a:t>
            </a:r>
          </a:p>
          <a:p>
            <a:r>
              <a:rPr lang="nl-BE" dirty="0" smtClean="0"/>
              <a:t>- Uitvoering</a:t>
            </a:r>
          </a:p>
          <a:p>
            <a:r>
              <a:rPr lang="nl-BE" dirty="0" smtClean="0"/>
              <a:t>- Demo</a:t>
            </a:r>
          </a:p>
          <a:p>
            <a:r>
              <a:rPr lang="nl-BE" dirty="0" smtClean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IT-Projectwerk 2022</vt:lpstr>
      <vt:lpstr>Inhoud</vt:lpstr>
      <vt:lpstr>PowerPoint Presentation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Tassignon Jouri</cp:lastModifiedBy>
  <cp:revision>3</cp:revision>
  <dcterms:created xsi:type="dcterms:W3CDTF">2022-06-09T08:25:45Z</dcterms:created>
  <dcterms:modified xsi:type="dcterms:W3CDTF">2022-06-09T12:26:35Z</dcterms:modified>
</cp:coreProperties>
</file>