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38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44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90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7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70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3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73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437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10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2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10/06/2022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4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63BFE1-6C82-E4C3-8482-D129FE7C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635" y="2285681"/>
            <a:ext cx="10058400" cy="4023360"/>
          </a:xfrm>
        </p:spPr>
        <p:txBody>
          <a:bodyPr/>
          <a:lstStyle/>
          <a:p>
            <a:r>
              <a:rPr lang="nl-BE" dirty="0"/>
              <a:t>- Wie is wie</a:t>
            </a:r>
          </a:p>
          <a:p>
            <a:r>
              <a:rPr lang="nl-BE" dirty="0"/>
              <a:t>- Situatieschets</a:t>
            </a:r>
          </a:p>
          <a:p>
            <a:r>
              <a:rPr lang="nl-BE" dirty="0"/>
              <a:t>- Plan van aanpak</a:t>
            </a:r>
          </a:p>
          <a:p>
            <a:r>
              <a:rPr lang="nl-BE" dirty="0"/>
              <a:t>- Sprints</a:t>
            </a:r>
          </a:p>
          <a:p>
            <a:r>
              <a:rPr lang="nl-BE" dirty="0"/>
              <a:t>- Uitvoering</a:t>
            </a:r>
          </a:p>
          <a:p>
            <a:r>
              <a:rPr lang="nl-BE" dirty="0"/>
              <a:t>- Demo</a:t>
            </a:r>
          </a:p>
          <a:p>
            <a:r>
              <a:rPr lang="nl-BE" dirty="0"/>
              <a:t>- Besluit</a:t>
            </a:r>
          </a:p>
        </p:txBody>
      </p:sp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r>
              <a:rPr lang="nl-BE" sz="2800" u="sng" dirty="0"/>
              <a:t>Project Team</a:t>
            </a:r>
          </a:p>
          <a:p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Samenwerking tussen Co-Hogeschool </a:t>
            </a:r>
            <a:r>
              <a:rPr lang="nl-BE" dirty="0" err="1"/>
              <a:t>Odisee</a:t>
            </a:r>
            <a:r>
              <a:rPr lang="nl-BE" dirty="0"/>
              <a:t> en bedrijven</a:t>
            </a:r>
          </a:p>
          <a:p>
            <a:r>
              <a:rPr lang="nl-BE" dirty="0"/>
              <a:t>- Deployment services implementeren voor de vestigingsplaatsen binnen de bedrijven</a:t>
            </a:r>
          </a:p>
          <a:p>
            <a:r>
              <a:rPr lang="nl-BE" dirty="0"/>
              <a:t>- Werkplek om te studeren en nieuwe onderwerpen uitdiepen</a:t>
            </a:r>
          </a:p>
          <a:p>
            <a:r>
              <a:rPr lang="nl-BE" dirty="0"/>
              <a:t>Te voorziene hardware per vestigingsplaats:</a:t>
            </a:r>
          </a:p>
          <a:p>
            <a:r>
              <a:rPr lang="nl-BE" dirty="0"/>
              <a:t>Servers</a:t>
            </a:r>
          </a:p>
          <a:p>
            <a:r>
              <a:rPr lang="nl-BE" dirty="0"/>
              <a:t>Router</a:t>
            </a:r>
          </a:p>
          <a:p>
            <a:r>
              <a:rPr lang="nl-BE" dirty="0"/>
              <a:t>Switches</a:t>
            </a:r>
          </a:p>
          <a:p>
            <a:r>
              <a:rPr lang="nl-BE" dirty="0"/>
              <a:t>Access-points</a:t>
            </a:r>
          </a:p>
        </p:txBody>
      </p:sp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9070"/>
          </a:xfrm>
        </p:spPr>
        <p:txBody>
          <a:bodyPr/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7BD6D1-6C15-188A-CCCA-DB292C30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5FE44EF-F03B-8E79-136E-BBBF55B04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23319"/>
            <a:ext cx="10058400" cy="140957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E84DAC4-FF51-2431-7D5A-C4B5E7C5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908658"/>
            <a:ext cx="10058399" cy="1717632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0962399-632C-FD8C-82C4-7D2939DD3448}"/>
              </a:ext>
            </a:extLst>
          </p:cNvPr>
          <p:cNvSpPr txBox="1"/>
          <p:nvPr/>
        </p:nvSpPr>
        <p:spPr>
          <a:xfrm>
            <a:off x="1097280" y="1945673"/>
            <a:ext cx="256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Agile Scrum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Waterfall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B5DA29-7692-24C6-BCFD-428E6A2B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E4A8C1-501E-56ED-71C8-F32C2924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725605-6BF1-AB8E-4534-CF8AAC3D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</TotalTime>
  <Words>91</Words>
  <Application>Microsoft Office PowerPoint</Application>
  <PresentationFormat>Breedbeeld</PresentationFormat>
  <Paragraphs>34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IT-Projectwerk 2022</vt:lpstr>
      <vt:lpstr>Inhoud</vt:lpstr>
      <vt:lpstr>Wie is wie </vt:lpstr>
      <vt:lpstr>Situatieschets</vt:lpstr>
      <vt:lpstr>Situatieschets</vt:lpstr>
      <vt:lpstr>Plan van aanpak</vt:lpstr>
      <vt:lpstr>Sprints</vt:lpstr>
      <vt:lpstr>Uitvoering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Jouri Tassignon</cp:lastModifiedBy>
  <cp:revision>12</cp:revision>
  <dcterms:created xsi:type="dcterms:W3CDTF">2022-06-09T08:25:45Z</dcterms:created>
  <dcterms:modified xsi:type="dcterms:W3CDTF">2022-06-10T09:20:59Z</dcterms:modified>
</cp:coreProperties>
</file>