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59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738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44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909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7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708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3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73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437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510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32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0F2AED-0ED5-49A6-B062-0BE42E986736}" type="datetimeFigureOut">
              <a:rPr lang="nl-BE" smtClean="0"/>
              <a:t>11/06/2022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0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IT-Projectwerk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OdiSEE</a:t>
            </a:r>
            <a:r>
              <a:rPr lang="nl-BE" dirty="0"/>
              <a:t> de CO-hogeschool 2021-2022</a:t>
            </a:r>
          </a:p>
        </p:txBody>
      </p:sp>
    </p:spTree>
    <p:extLst>
      <p:ext uri="{BB962C8B-B14F-4D97-AF65-F5344CB8AC3E}">
        <p14:creationId xmlns:p14="http://schemas.microsoft.com/office/powerpoint/2010/main" val="361096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54422-200F-390B-1E44-8D7F3C8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725605-6BF1-AB8E-4534-CF8AAC3D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921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E6BC2-FCC8-1C7A-F5B9-58B29828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63BFE1-6C82-E4C3-8482-D129FE7C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22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5635" y="2285681"/>
            <a:ext cx="10058400" cy="4023360"/>
          </a:xfrm>
        </p:spPr>
        <p:txBody>
          <a:bodyPr/>
          <a:lstStyle/>
          <a:p>
            <a:r>
              <a:rPr lang="nl-BE" dirty="0"/>
              <a:t>- Wie is wie</a:t>
            </a:r>
          </a:p>
          <a:p>
            <a:r>
              <a:rPr lang="nl-BE" dirty="0"/>
              <a:t>- Situatieschets</a:t>
            </a:r>
          </a:p>
          <a:p>
            <a:r>
              <a:rPr lang="nl-BE" dirty="0"/>
              <a:t>- Plan van aanpak</a:t>
            </a:r>
          </a:p>
          <a:p>
            <a:r>
              <a:rPr lang="nl-BE" dirty="0"/>
              <a:t>- Sprints</a:t>
            </a:r>
          </a:p>
          <a:p>
            <a:r>
              <a:rPr lang="nl-BE" dirty="0"/>
              <a:t>- Uitvoering</a:t>
            </a:r>
          </a:p>
          <a:p>
            <a:r>
              <a:rPr lang="nl-BE" dirty="0"/>
              <a:t>- Demo</a:t>
            </a:r>
          </a:p>
          <a:p>
            <a:r>
              <a:rPr lang="nl-BE" dirty="0"/>
              <a:t>- Besluit</a:t>
            </a:r>
          </a:p>
        </p:txBody>
      </p:sp>
    </p:spTree>
    <p:extLst>
      <p:ext uri="{BB962C8B-B14F-4D97-AF65-F5344CB8AC3E}">
        <p14:creationId xmlns:p14="http://schemas.microsoft.com/office/powerpoint/2010/main" val="257726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is wie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r>
              <a:rPr lang="nl-BE" sz="2800" u="sng" dirty="0"/>
              <a:t>Project Team</a:t>
            </a:r>
          </a:p>
          <a:p>
            <a:endParaRPr lang="nl-BE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 </a:t>
            </a:r>
            <a:r>
              <a:rPr lang="nl-BE" sz="2400" b="1" dirty="0"/>
              <a:t>William Apaw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Daniel Van de Ven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Jouri Tassignon</a:t>
            </a:r>
          </a:p>
        </p:txBody>
      </p:sp>
    </p:spTree>
    <p:extLst>
      <p:ext uri="{BB962C8B-B14F-4D97-AF65-F5344CB8AC3E}">
        <p14:creationId xmlns:p14="http://schemas.microsoft.com/office/powerpoint/2010/main" val="345088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E258-CFBD-51A6-AC0F-ED8F49AD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Situatieschets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9BF8CB-C2D6-51EE-2634-6D720262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- Samenwerking tussen Co-Hogeschool </a:t>
            </a:r>
            <a:r>
              <a:rPr lang="nl-BE" dirty="0" err="1"/>
              <a:t>Odisee</a:t>
            </a:r>
            <a:r>
              <a:rPr lang="nl-BE" dirty="0"/>
              <a:t> en bedrijven</a:t>
            </a:r>
          </a:p>
          <a:p>
            <a:r>
              <a:rPr lang="nl-BE" dirty="0"/>
              <a:t>- Deployment services implementeren voor de vestigingsplaatsen binnen de bedrijven</a:t>
            </a:r>
          </a:p>
          <a:p>
            <a:r>
              <a:rPr lang="nl-BE" dirty="0"/>
              <a:t>- Werkplek om te studeren en nieuwe onderwerpen uitdiepen</a:t>
            </a:r>
          </a:p>
          <a:p>
            <a:r>
              <a:rPr lang="nl-BE" dirty="0"/>
              <a:t>Te voorziene hardware per vestigingsplaats:</a:t>
            </a:r>
          </a:p>
          <a:p>
            <a:r>
              <a:rPr lang="nl-BE" dirty="0"/>
              <a:t>Servers</a:t>
            </a:r>
          </a:p>
          <a:p>
            <a:r>
              <a:rPr lang="nl-BE" dirty="0"/>
              <a:t>Router</a:t>
            </a:r>
          </a:p>
          <a:p>
            <a:r>
              <a:rPr lang="nl-BE" dirty="0"/>
              <a:t>Switches</a:t>
            </a:r>
          </a:p>
          <a:p>
            <a:r>
              <a:rPr lang="nl-BE" dirty="0"/>
              <a:t>Access-points</a:t>
            </a:r>
          </a:p>
        </p:txBody>
      </p:sp>
    </p:spTree>
    <p:extLst>
      <p:ext uri="{BB962C8B-B14F-4D97-AF65-F5344CB8AC3E}">
        <p14:creationId xmlns:p14="http://schemas.microsoft.com/office/powerpoint/2010/main" val="307313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36400-815D-ABB3-D6A1-0664CE5C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046" y="748157"/>
            <a:ext cx="3690257" cy="1450757"/>
          </a:xfrm>
        </p:spPr>
        <p:txBody>
          <a:bodyPr>
            <a:normAutofit/>
          </a:bodyPr>
          <a:lstStyle/>
          <a:p>
            <a:r>
              <a:rPr lang="nl-BE" dirty="0"/>
              <a:t>Situatieschets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B53E411-4C23-54EA-5A09-67D623C2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3" y="608599"/>
            <a:ext cx="6909801" cy="51650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5EF0D3-E098-4EEF-7F0B-6AE05CCE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1" y="2198914"/>
            <a:ext cx="3929742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</a:t>
            </a:r>
            <a:r>
              <a:rPr lang="nl-BE" dirty="0"/>
              <a:t>Geautomatiseerd</a:t>
            </a:r>
            <a:r>
              <a:rPr lang="en-US" dirty="0"/>
              <a:t> script:</a:t>
            </a:r>
          </a:p>
          <a:p>
            <a:r>
              <a:rPr lang="en-US" dirty="0" err="1"/>
              <a:t>Een</a:t>
            </a:r>
            <a:r>
              <a:rPr lang="en-US" dirty="0"/>
              <a:t> volledig </a:t>
            </a:r>
            <a:r>
              <a:rPr lang="nl-BE" dirty="0"/>
              <a:t>IP-adresseringsschema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alle devices </a:t>
            </a:r>
          </a:p>
          <a:p>
            <a:r>
              <a:rPr lang="en-US" dirty="0"/>
              <a:t>Config </a:t>
            </a:r>
            <a:r>
              <a:rPr lang="en-US" dirty="0" err="1"/>
              <a:t>voor</a:t>
            </a:r>
            <a:r>
              <a:rPr lang="en-US" dirty="0"/>
              <a:t> de routers </a:t>
            </a:r>
            <a:r>
              <a:rPr lang="en-US" dirty="0" err="1"/>
              <a:t>en</a:t>
            </a:r>
            <a:r>
              <a:rPr lang="en-US" dirty="0"/>
              <a:t> de switches</a:t>
            </a:r>
          </a:p>
          <a:p>
            <a:r>
              <a:rPr lang="en-US" dirty="0"/>
              <a:t>- </a:t>
            </a:r>
          </a:p>
          <a:p>
            <a:r>
              <a:rPr lang="en-US" dirty="0"/>
              <a:t>Via server OS </a:t>
            </a:r>
            <a:r>
              <a:rPr lang="en-US" dirty="0" err="1"/>
              <a:t>pushen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hosts pc’s</a:t>
            </a:r>
          </a:p>
          <a:p>
            <a:r>
              <a:rPr lang="en-US" dirty="0"/>
              <a:t>Via docker </a:t>
            </a:r>
            <a:r>
              <a:rPr lang="en-US" dirty="0" err="1"/>
              <a:t>een</a:t>
            </a:r>
            <a:r>
              <a:rPr lang="en-US" dirty="0"/>
              <a:t> image met pyhon3 software </a:t>
            </a:r>
            <a:r>
              <a:rPr lang="en-US" dirty="0" err="1"/>
              <a:t>pushen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19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4B145-053D-E958-EC6A-D27D8DA6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Plan van aanpak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D679743-40DD-6190-C502-EF6899E7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14" y="3864269"/>
            <a:ext cx="2895001" cy="1450756"/>
          </a:xfrm>
          <a:prstGeom prst="rect">
            <a:avLst/>
          </a:prstGeom>
        </p:spPr>
      </p:pic>
      <p:pic>
        <p:nvPicPr>
          <p:cNvPr id="8" name="Afbeelding 7" descr="Afbeelding met pijl&#10;&#10;Automatisch gegenereerde beschrijving">
            <a:extLst>
              <a:ext uri="{FF2B5EF4-FFF2-40B4-BE49-F238E27FC236}">
                <a16:creationId xmlns:a16="http://schemas.microsoft.com/office/drawing/2014/main" id="{503873E3-C0B1-C2CC-8735-90E5C340B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1" y="3386580"/>
            <a:ext cx="2376057" cy="2406133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0962399-632C-FD8C-82C4-7D2939DD3448}"/>
              </a:ext>
            </a:extLst>
          </p:cNvPr>
          <p:cNvSpPr txBox="1"/>
          <p:nvPr/>
        </p:nvSpPr>
        <p:spPr>
          <a:xfrm>
            <a:off x="1198615" y="2008296"/>
            <a:ext cx="3487686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Scrum Vs Waterfall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Waarom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Agile Scrum?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7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A3E9-E049-BF82-8256-9488B89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28960-B765-7B25-FA04-FDD1ED45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0796"/>
            <a:ext cx="10058400" cy="706273"/>
          </a:xfrm>
        </p:spPr>
        <p:txBody>
          <a:bodyPr/>
          <a:lstStyle/>
          <a:p>
            <a:endParaRPr lang="nl-BE" dirty="0"/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5188A173-A41B-CD1D-B5BF-87529FB5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04357"/>
            <a:ext cx="9885429" cy="138533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8F3C3C3-93B4-9255-2B12-269380A0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89696"/>
            <a:ext cx="9885429" cy="16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2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B5DA29-7692-24C6-BCFD-428E6A2B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632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34B59-0146-C33F-CFC6-890060B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Uitvoering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4A8C1-501E-56ED-71C8-F32C2924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635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849</TotalTime>
  <Words>132</Words>
  <Application>Microsoft Office PowerPoint</Application>
  <PresentationFormat>Breedbeeld</PresentationFormat>
  <Paragraphs>50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IT-Projectwerk 2022</vt:lpstr>
      <vt:lpstr>Inhoud</vt:lpstr>
      <vt:lpstr>Wie is wie </vt:lpstr>
      <vt:lpstr>Situatieschets</vt:lpstr>
      <vt:lpstr>Situatieschets</vt:lpstr>
      <vt:lpstr>Plan van aanpak</vt:lpstr>
      <vt:lpstr>Plan van aanpak</vt:lpstr>
      <vt:lpstr>Sprints</vt:lpstr>
      <vt:lpstr>Uitvoering</vt:lpstr>
      <vt:lpstr>Demo</vt:lpstr>
      <vt:lpstr>Besluit</vt:lpstr>
    </vt:vector>
  </TitlesOfParts>
  <Company>Belgian Defence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IT-Projectwerk 2022</dc:title>
  <dc:creator>Tassignon Jouri</dc:creator>
  <cp:lastModifiedBy>Jouri Tassignon</cp:lastModifiedBy>
  <cp:revision>22</cp:revision>
  <dcterms:created xsi:type="dcterms:W3CDTF">2022-06-09T08:25:45Z</dcterms:created>
  <dcterms:modified xsi:type="dcterms:W3CDTF">2022-06-11T10:50:37Z</dcterms:modified>
</cp:coreProperties>
</file>