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5" r:id="rId6"/>
    <p:sldId id="259" r:id="rId7"/>
    <p:sldId id="267" r:id="rId8"/>
    <p:sldId id="266" r:id="rId9"/>
    <p:sldId id="261" r:id="rId10"/>
    <p:sldId id="268" r:id="rId11"/>
    <p:sldId id="269" r:id="rId12"/>
    <p:sldId id="270" r:id="rId13"/>
    <p:sldId id="27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08:02:1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5E84E-CDEF-4A96-A262-66E76253392E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3FC71-3940-440E-A630-2221910CEB5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92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3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030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342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654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9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004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22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25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014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361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888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56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IT-Projectwerk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OdiSEE</a:t>
            </a:r>
            <a:r>
              <a:rPr lang="nl-BE" dirty="0"/>
              <a:t> de CO-hogeschool 2021-2022</a:t>
            </a:r>
          </a:p>
        </p:txBody>
      </p:sp>
    </p:spTree>
    <p:extLst>
      <p:ext uri="{BB962C8B-B14F-4D97-AF65-F5344CB8AC3E}">
        <p14:creationId xmlns:p14="http://schemas.microsoft.com/office/powerpoint/2010/main" val="36109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Sprints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2019" y="594359"/>
            <a:ext cx="7715883" cy="398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Sprints</a:t>
            </a:r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466" y="594359"/>
            <a:ext cx="8035534" cy="3761954"/>
          </a:xfrm>
          <a:prstGeom prst="rect">
            <a:avLst/>
          </a:prstGeom>
        </p:spPr>
      </p:pic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368566" cy="33791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Installatie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Stappenplan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Hervatting uit vorige sprint</a:t>
            </a:r>
          </a:p>
        </p:txBody>
      </p:sp>
    </p:spTree>
    <p:extLst>
      <p:ext uri="{BB962C8B-B14F-4D97-AF65-F5344CB8AC3E}">
        <p14:creationId xmlns:p14="http://schemas.microsoft.com/office/powerpoint/2010/main" val="151959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Sprints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526" y="1098297"/>
            <a:ext cx="6977544" cy="35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Sprints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Laatste sprint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44"/>
          <a:stretch/>
        </p:blipFill>
        <p:spPr>
          <a:xfrm>
            <a:off x="4393862" y="2087355"/>
            <a:ext cx="6832109" cy="1677450"/>
          </a:xfrm>
        </p:spPr>
      </p:pic>
    </p:spTree>
    <p:extLst>
      <p:ext uri="{BB962C8B-B14F-4D97-AF65-F5344CB8AC3E}">
        <p14:creationId xmlns:p14="http://schemas.microsoft.com/office/powerpoint/2010/main" val="18633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34B59-0146-C33F-CFC6-890060B5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Werkwijze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315" y="1808536"/>
            <a:ext cx="1702481" cy="1621058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280" y="1931993"/>
            <a:ext cx="1726899" cy="149760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676385"/>
            <a:ext cx="1885360" cy="188536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3" y="1849950"/>
            <a:ext cx="3328290" cy="1872163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39" y="3968841"/>
            <a:ext cx="2078491" cy="2078491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817" y="3642330"/>
            <a:ext cx="2405002" cy="240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54422-200F-390B-1E44-8D7F3C8B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725605-6BF1-AB8E-4534-CF8AAC3D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921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E6BC2-FCC8-1C7A-F5B9-58B29828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82" y="1737360"/>
            <a:ext cx="6902148" cy="4601433"/>
          </a:xfrm>
        </p:spPr>
      </p:pic>
    </p:spTree>
    <p:extLst>
      <p:ext uri="{BB962C8B-B14F-4D97-AF65-F5344CB8AC3E}">
        <p14:creationId xmlns:p14="http://schemas.microsoft.com/office/powerpoint/2010/main" val="236222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11113"/>
            <a:ext cx="10058400" cy="4023360"/>
          </a:xfrm>
        </p:spPr>
        <p:txBody>
          <a:bodyPr/>
          <a:lstStyle/>
          <a:p>
            <a:r>
              <a:rPr lang="nl-BE" dirty="0"/>
              <a:t>- Wie is wie</a:t>
            </a:r>
          </a:p>
          <a:p>
            <a:r>
              <a:rPr lang="nl-BE" dirty="0"/>
              <a:t>- Situatieschets</a:t>
            </a:r>
          </a:p>
          <a:p>
            <a:r>
              <a:rPr lang="nl-BE" dirty="0"/>
              <a:t>- Plan van aanpak</a:t>
            </a:r>
          </a:p>
          <a:p>
            <a:r>
              <a:rPr lang="nl-BE" dirty="0"/>
              <a:t>- Sprints</a:t>
            </a:r>
          </a:p>
          <a:p>
            <a:r>
              <a:rPr lang="nl-BE" dirty="0"/>
              <a:t>- Uitvoering</a:t>
            </a:r>
          </a:p>
          <a:p>
            <a:r>
              <a:rPr lang="nl-BE" dirty="0"/>
              <a:t>- Demo</a:t>
            </a:r>
          </a:p>
          <a:p>
            <a:r>
              <a:rPr lang="nl-BE" dirty="0"/>
              <a:t>- Besluit</a:t>
            </a:r>
          </a:p>
        </p:txBody>
      </p:sp>
    </p:spTree>
    <p:extLst>
      <p:ext uri="{BB962C8B-B14F-4D97-AF65-F5344CB8AC3E}">
        <p14:creationId xmlns:p14="http://schemas.microsoft.com/office/powerpoint/2010/main" val="257726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Wie is wie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u="sng" dirty="0"/>
              <a:t>Project Team</a:t>
            </a:r>
          </a:p>
          <a:p>
            <a:pPr marL="0" indent="0">
              <a:buNone/>
            </a:pPr>
            <a:endParaRPr lang="nl-BE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 </a:t>
            </a:r>
            <a:r>
              <a:rPr lang="nl-BE" sz="2400" b="1" dirty="0"/>
              <a:t>William Apaw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Daniel Van de Ven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Jouri Tassignon</a:t>
            </a:r>
          </a:p>
        </p:txBody>
      </p:sp>
    </p:spTree>
    <p:extLst>
      <p:ext uri="{BB962C8B-B14F-4D97-AF65-F5344CB8AC3E}">
        <p14:creationId xmlns:p14="http://schemas.microsoft.com/office/powerpoint/2010/main" val="34508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E258-CFBD-51A6-AC0F-ED8F49AD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Situatieschets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9BF8CB-C2D6-51EE-2634-6D720262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- Samenwerking tussen Co-Hogeschool </a:t>
            </a:r>
            <a:r>
              <a:rPr lang="nl-BE" dirty="0" err="1"/>
              <a:t>Odisee</a:t>
            </a:r>
            <a:r>
              <a:rPr lang="nl-BE" dirty="0"/>
              <a:t> en bedrijven</a:t>
            </a:r>
          </a:p>
          <a:p>
            <a:r>
              <a:rPr lang="nl-BE" dirty="0"/>
              <a:t>- Deployment services implementeren voor de vestigingsplaatsen binnen de bedrijven</a:t>
            </a:r>
          </a:p>
          <a:p>
            <a:r>
              <a:rPr lang="nl-BE" dirty="0"/>
              <a:t>- Werkplek om te studeren en nieuwe onderwerpen uitdiepen</a:t>
            </a:r>
          </a:p>
          <a:p>
            <a:r>
              <a:rPr lang="nl-BE" dirty="0"/>
              <a:t>Te voorziene hardware per vestigingsplaats:</a:t>
            </a:r>
          </a:p>
          <a:p>
            <a:r>
              <a:rPr lang="nl-BE" dirty="0"/>
              <a:t>Servers</a:t>
            </a:r>
          </a:p>
          <a:p>
            <a:r>
              <a:rPr lang="nl-BE" dirty="0"/>
              <a:t>Router</a:t>
            </a:r>
          </a:p>
          <a:p>
            <a:r>
              <a:rPr lang="nl-BE" dirty="0"/>
              <a:t>Switches</a:t>
            </a:r>
          </a:p>
          <a:p>
            <a:r>
              <a:rPr lang="nl-BE" dirty="0"/>
              <a:t>Access-points</a:t>
            </a:r>
          </a:p>
        </p:txBody>
      </p:sp>
    </p:spTree>
    <p:extLst>
      <p:ext uri="{BB962C8B-B14F-4D97-AF65-F5344CB8AC3E}">
        <p14:creationId xmlns:p14="http://schemas.microsoft.com/office/powerpoint/2010/main" val="30731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C36400-815D-ABB3-D6A1-0664CE5C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046" y="748157"/>
            <a:ext cx="3690257" cy="1450757"/>
          </a:xfrm>
        </p:spPr>
        <p:txBody>
          <a:bodyPr>
            <a:normAutofit/>
          </a:bodyPr>
          <a:lstStyle/>
          <a:p>
            <a:r>
              <a:rPr lang="nl-BE" dirty="0"/>
              <a:t>Situatieschets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5EF0D3-E098-4EEF-7F0B-6AE05CCE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1" y="2198914"/>
            <a:ext cx="3929742" cy="3670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</a:t>
            </a:r>
            <a:r>
              <a:rPr lang="nl-BE" dirty="0"/>
              <a:t>Geautomatiseerd</a:t>
            </a:r>
            <a:r>
              <a:rPr lang="en-US" dirty="0"/>
              <a:t> script:</a:t>
            </a:r>
          </a:p>
          <a:p>
            <a:r>
              <a:rPr lang="en-US" dirty="0" err="1"/>
              <a:t>Een</a:t>
            </a:r>
            <a:r>
              <a:rPr lang="en-US" dirty="0"/>
              <a:t> volledig </a:t>
            </a:r>
            <a:r>
              <a:rPr lang="nl-BE" dirty="0"/>
              <a:t>IP-adresseringsschema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alle devices </a:t>
            </a:r>
          </a:p>
          <a:p>
            <a:r>
              <a:rPr lang="en-US" dirty="0"/>
              <a:t>Config </a:t>
            </a:r>
            <a:r>
              <a:rPr lang="en-US" dirty="0" err="1"/>
              <a:t>voor</a:t>
            </a:r>
            <a:r>
              <a:rPr lang="en-US" dirty="0"/>
              <a:t> de routers </a:t>
            </a:r>
            <a:r>
              <a:rPr lang="en-US" dirty="0" err="1"/>
              <a:t>en</a:t>
            </a:r>
            <a:r>
              <a:rPr lang="en-US" dirty="0"/>
              <a:t> de switches</a:t>
            </a:r>
          </a:p>
          <a:p>
            <a:r>
              <a:rPr lang="en-US" dirty="0"/>
              <a:t>- Deployment services:</a:t>
            </a:r>
          </a:p>
          <a:p>
            <a:r>
              <a:rPr lang="en-US" dirty="0"/>
              <a:t>Via PXE-boot OS </a:t>
            </a:r>
            <a:r>
              <a:rPr lang="en-US" dirty="0" err="1"/>
              <a:t>pushen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hosts pc’s</a:t>
            </a:r>
          </a:p>
          <a:p>
            <a:r>
              <a:rPr lang="en-US" dirty="0"/>
              <a:t>Via docker </a:t>
            </a:r>
            <a:r>
              <a:rPr lang="en-US" dirty="0" err="1"/>
              <a:t>een</a:t>
            </a:r>
            <a:r>
              <a:rPr lang="en-US" dirty="0"/>
              <a:t> image met </a:t>
            </a:r>
            <a:r>
              <a:rPr lang="en-US" dirty="0" smtClean="0"/>
              <a:t>python3 </a:t>
            </a:r>
            <a:r>
              <a:rPr lang="en-US" dirty="0"/>
              <a:t>software </a:t>
            </a:r>
            <a:r>
              <a:rPr lang="en-US" dirty="0" err="1"/>
              <a:t>pushen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B53E411-4C23-54EA-5A09-67D623C2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3" y="608599"/>
            <a:ext cx="6909801" cy="51650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819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4B145-053D-E958-EC6A-D27D8DA6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Plan van aanpak</a:t>
            </a:r>
          </a:p>
        </p:txBody>
      </p:sp>
      <p:pic>
        <p:nvPicPr>
          <p:cNvPr id="8" name="Afbeelding 7" descr="Afbeelding met pijl&#10;&#10;Automatisch gegenereerde beschrijving">
            <a:extLst>
              <a:ext uri="{FF2B5EF4-FFF2-40B4-BE49-F238E27FC236}">
                <a16:creationId xmlns:a16="http://schemas.microsoft.com/office/drawing/2014/main" id="{503873E3-C0B1-C2CC-8735-90E5C340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32" y="3997662"/>
            <a:ext cx="2030383" cy="2056083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0962399-632C-FD8C-82C4-7D2939DD3448}"/>
              </a:ext>
            </a:extLst>
          </p:cNvPr>
          <p:cNvSpPr txBox="1"/>
          <p:nvPr/>
        </p:nvSpPr>
        <p:spPr>
          <a:xfrm>
            <a:off x="1163782" y="2008296"/>
            <a:ext cx="10282843" cy="7890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Agile Scrum 				Vs 			Waterfall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Waarom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Agile Scrum?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516458D-F828-DAC5-E5D1-FC80439EA055}"/>
              </a:ext>
            </a:extLst>
          </p:cNvPr>
          <p:cNvSpPr txBox="1"/>
          <p:nvPr/>
        </p:nvSpPr>
        <p:spPr>
          <a:xfrm>
            <a:off x="1097280" y="2797333"/>
            <a:ext cx="3582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Mensen en hun onderlinge interactie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Werkende producten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Samenwerking met de klant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Inspelen op verandering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F2329EE-DFDA-B646-F47C-5DB023F9E558}"/>
              </a:ext>
            </a:extLst>
          </p:cNvPr>
          <p:cNvSpPr txBox="1"/>
          <p:nvPr/>
        </p:nvSpPr>
        <p:spPr>
          <a:xfrm>
            <a:off x="6206256" y="2797333"/>
            <a:ext cx="5885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Geen tussentijdse feedback van gebruikers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Er wordt pas getest nadat de applicatie gebouwd 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Moeilijker duurder, tijdrovender om fouten en bugs te corrigeren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Rechtlijnig proces, weinig ruimte voor verandering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63E0BE64-5205-3BD9-7914-9297041A112D}"/>
                  </a:ext>
                </a:extLst>
              </p14:cNvPr>
              <p14:cNvContentPartPr/>
              <p14:nvPr/>
            </p14:nvContentPartPr>
            <p14:xfrm>
              <a:off x="6982364" y="-91669"/>
              <a:ext cx="360" cy="36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63E0BE64-5205-3BD9-7914-9297041A11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3724" y="-10066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Vermenigvuldigingsteken 27">
            <a:extLst>
              <a:ext uri="{FF2B5EF4-FFF2-40B4-BE49-F238E27FC236}">
                <a16:creationId xmlns:a16="http://schemas.microsoft.com/office/drawing/2014/main" id="{386CB9B1-EED4-E14F-E121-8D65624C47CA}"/>
              </a:ext>
            </a:extLst>
          </p:cNvPr>
          <p:cNvSpPr/>
          <p:nvPr/>
        </p:nvSpPr>
        <p:spPr>
          <a:xfrm>
            <a:off x="7226531" y="2227811"/>
            <a:ext cx="2806237" cy="2172642"/>
          </a:xfrm>
          <a:prstGeom prst="mathMultiply">
            <a:avLst/>
          </a:prstGeom>
          <a:solidFill>
            <a:srgbClr val="FF0000"/>
          </a:solidFill>
          <a:ln>
            <a:gradFill>
              <a:gsLst>
                <a:gs pos="49993">
                  <a:srgbClr val="F9D7B1"/>
                </a:gs>
                <a:gs pos="49000">
                  <a:srgbClr val="FADFC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89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22D61-FB80-136C-EA7C-4498181F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0BB8812-5997-BA9A-BC40-7B96BCE35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499" y="1846263"/>
            <a:ext cx="6179328" cy="4022725"/>
          </a:xfrm>
        </p:spPr>
      </p:pic>
    </p:spTree>
    <p:extLst>
      <p:ext uri="{BB962C8B-B14F-4D97-AF65-F5344CB8AC3E}">
        <p14:creationId xmlns:p14="http://schemas.microsoft.com/office/powerpoint/2010/main" val="19653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A3E9-E049-BF82-8256-9488B89D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28960-B765-7B25-FA04-FDD1ED45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0796"/>
            <a:ext cx="10058400" cy="706273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Certificaten behaald:</a:t>
            </a:r>
          </a:p>
          <a:p>
            <a:r>
              <a:rPr lang="nl-BE" dirty="0"/>
              <a:t>https://scrumalliance.learnupon.com/ </a:t>
            </a:r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5188A173-A41B-CD1D-B5BF-87529FB5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604358"/>
            <a:ext cx="6274480" cy="87930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8F3C3C3-93B4-9255-2B12-269380A0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3499055"/>
            <a:ext cx="6274480" cy="107146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677646"/>
            <a:ext cx="6256275" cy="97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3379"/>
            <a:ext cx="3200400" cy="1986980"/>
          </a:xfrm>
        </p:spPr>
        <p:txBody>
          <a:bodyPr>
            <a:normAutofit/>
          </a:bodyPr>
          <a:lstStyle/>
          <a:p>
            <a:r>
              <a:rPr lang="nl-BE" sz="4800" dirty="0"/>
              <a:t>Sprints</a:t>
            </a:r>
            <a:endParaRPr lang="nl-BE" sz="600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Sprint backlogs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Definition of </a:t>
            </a:r>
            <a:r>
              <a:rPr lang="nl-BE" sz="2000" dirty="0" err="1" smtClean="0"/>
              <a:t>done</a:t>
            </a:r>
            <a:endParaRPr lang="nl-B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Increment</a:t>
            </a:r>
            <a:endParaRPr lang="nl-BE" sz="20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785" y="105550"/>
            <a:ext cx="6660139" cy="66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1263</TotalTime>
  <Words>201</Words>
  <Application>Microsoft Office PowerPoint</Application>
  <PresentationFormat>Breedbeeld</PresentationFormat>
  <Paragraphs>71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Terugblik</vt:lpstr>
      <vt:lpstr>IT-Projectwerk 2022</vt:lpstr>
      <vt:lpstr>Inhoud</vt:lpstr>
      <vt:lpstr>Wie is wie </vt:lpstr>
      <vt:lpstr>Situatieschets</vt:lpstr>
      <vt:lpstr>Situatieschets</vt:lpstr>
      <vt:lpstr>Plan van aanpak</vt:lpstr>
      <vt:lpstr>Plan van aanpak</vt:lpstr>
      <vt:lpstr>Plan van aanpak</vt:lpstr>
      <vt:lpstr>Sprints</vt:lpstr>
      <vt:lpstr>Sprints</vt:lpstr>
      <vt:lpstr>Sprints</vt:lpstr>
      <vt:lpstr>Sprints</vt:lpstr>
      <vt:lpstr>Sprints</vt:lpstr>
      <vt:lpstr>Werkwijze</vt:lpstr>
      <vt:lpstr>Demo</vt:lpstr>
      <vt:lpstr>Besluit</vt:lpstr>
    </vt:vector>
  </TitlesOfParts>
  <Company>Belgian Defence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IT-Projectwerk 2022</dc:title>
  <dc:creator>Tassignon Jouri</dc:creator>
  <cp:lastModifiedBy>Odisee</cp:lastModifiedBy>
  <cp:revision>46</cp:revision>
  <dcterms:created xsi:type="dcterms:W3CDTF">2022-06-09T08:25:45Z</dcterms:created>
  <dcterms:modified xsi:type="dcterms:W3CDTF">2022-06-15T08:57:30Z</dcterms:modified>
</cp:coreProperties>
</file>