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02:1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E84E-CDEF-4A96-A262-66E76253392E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C71-3940-440E-A630-2221910CEB5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2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4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3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Github</a:t>
            </a:r>
            <a:endParaRPr lang="nl-BE" dirty="0"/>
          </a:p>
          <a:p>
            <a:r>
              <a:rPr lang="nl-BE" dirty="0"/>
              <a:t>Visio</a:t>
            </a:r>
          </a:p>
          <a:p>
            <a:r>
              <a:rPr lang="nl-BE" dirty="0"/>
              <a:t>Python3</a:t>
            </a:r>
          </a:p>
          <a:p>
            <a:r>
              <a:rPr lang="nl-BE" dirty="0" err="1"/>
              <a:t>Notepad</a:t>
            </a:r>
            <a:r>
              <a:rPr lang="nl-BE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Script</a:t>
            </a:r>
          </a:p>
          <a:p>
            <a:r>
              <a:rPr lang="nl-BE" dirty="0"/>
              <a:t>PXE-boot</a:t>
            </a:r>
          </a:p>
          <a:p>
            <a:r>
              <a:rPr lang="nl-B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Product</a:t>
            </a:r>
          </a:p>
          <a:p>
            <a:r>
              <a:rPr lang="nl-BE" dirty="0"/>
              <a:t>Sterke punten</a:t>
            </a:r>
          </a:p>
          <a:p>
            <a:r>
              <a:rPr lang="nl-BE" dirty="0"/>
              <a:t>Werkpunten</a:t>
            </a:r>
          </a:p>
          <a:p>
            <a:r>
              <a:rPr lang="nl-BE"/>
              <a:t>Revisie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1113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u="sng" dirty="0"/>
              <a:t>Project Team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Deployment services:</a:t>
            </a:r>
          </a:p>
          <a:p>
            <a:r>
              <a:rPr lang="en-US" dirty="0"/>
              <a:t>Via PXE-boot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pyhon3 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2" y="3997662"/>
            <a:ext cx="2030383" cy="20560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63782" y="2008296"/>
            <a:ext cx="10282843" cy="7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				Vs 			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516458D-F828-DAC5-E5D1-FC80439EA055}"/>
              </a:ext>
            </a:extLst>
          </p:cNvPr>
          <p:cNvSpPr txBox="1"/>
          <p:nvPr/>
        </p:nvSpPr>
        <p:spPr>
          <a:xfrm>
            <a:off x="1097280" y="2797333"/>
            <a:ext cx="3582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Mensen en hun onderlinge interactie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Werkende producten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Samenwerking met de klant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Inspelen op verandering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F2329EE-DFDA-B646-F47C-5DB023F9E558}"/>
              </a:ext>
            </a:extLst>
          </p:cNvPr>
          <p:cNvSpPr txBox="1"/>
          <p:nvPr/>
        </p:nvSpPr>
        <p:spPr>
          <a:xfrm>
            <a:off x="6206256" y="2797333"/>
            <a:ext cx="58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Geen tussentijdse feedback van gebruikers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Er wordt pas getest nadat de applicatie gebouwd 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Moeilijker duurder, tijdrovender om fouten en bugs te corrigeren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Rechtlijnig proces, weinig ruimte voor verandering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14:cNvPr>
              <p14:cNvContentPartPr/>
              <p14:nvPr/>
            </p14:nvContentPartPr>
            <p14:xfrm>
              <a:off x="6982364" y="-91669"/>
              <a:ext cx="360" cy="36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724" y="-1006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Vermenigvuldigingsteken 27">
            <a:extLst>
              <a:ext uri="{FF2B5EF4-FFF2-40B4-BE49-F238E27FC236}">
                <a16:creationId xmlns:a16="http://schemas.microsoft.com/office/drawing/2014/main" id="{386CB9B1-EED4-E14F-E121-8D65624C47CA}"/>
              </a:ext>
            </a:extLst>
          </p:cNvPr>
          <p:cNvSpPr/>
          <p:nvPr/>
        </p:nvSpPr>
        <p:spPr>
          <a:xfrm>
            <a:off x="7226531" y="2227811"/>
            <a:ext cx="2806237" cy="2172642"/>
          </a:xfrm>
          <a:prstGeom prst="mathMultiply">
            <a:avLst/>
          </a:prstGeom>
          <a:solidFill>
            <a:srgbClr val="FF0000"/>
          </a:solidFill>
          <a:ln>
            <a:gradFill>
              <a:gsLst>
                <a:gs pos="49993">
                  <a:srgbClr val="F9D7B1"/>
                </a:gs>
                <a:gs pos="49000">
                  <a:srgbClr val="FADFC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22D61-FB80-136C-EA7C-4498181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BB8812-5997-BA9A-BC40-7B96BCE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864" y="1846263"/>
            <a:ext cx="6465455" cy="4022725"/>
          </a:xfrm>
        </p:spPr>
      </p:pic>
    </p:spTree>
    <p:extLst>
      <p:ext uri="{BB962C8B-B14F-4D97-AF65-F5344CB8AC3E}">
        <p14:creationId xmlns:p14="http://schemas.microsoft.com/office/powerpoint/2010/main" val="196537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Certificaten behaald:</a:t>
            </a:r>
          </a:p>
          <a:p>
            <a:r>
              <a:rPr lang="nl-BE" dirty="0"/>
              <a:t>https://scrumalliance.learnupon.com/ 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04357"/>
            <a:ext cx="7871578" cy="11031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851922"/>
            <a:ext cx="7871578" cy="13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5DA29-7692-24C6-BCFD-428E6A2B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1191</TotalTime>
  <Words>214</Words>
  <Application>Microsoft Office PowerPoint</Application>
  <PresentationFormat>Breedbeeld</PresentationFormat>
  <Paragraphs>71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Plan van aanpak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Jouri Tassignon</cp:lastModifiedBy>
  <cp:revision>32</cp:revision>
  <dcterms:created xsi:type="dcterms:W3CDTF">2022-06-09T08:25:45Z</dcterms:created>
  <dcterms:modified xsi:type="dcterms:W3CDTF">2022-06-13T18:35:04Z</dcterms:modified>
</cp:coreProperties>
</file>