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19" y="594359"/>
            <a:ext cx="7715883" cy="39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466" y="594359"/>
            <a:ext cx="8035534" cy="3761954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368566" cy="3379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Hervatting uit vorige sprint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26" y="1098297"/>
            <a:ext cx="6977544" cy="3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Laatste </a:t>
            </a:r>
            <a:r>
              <a:rPr lang="nl-BE" sz="2000" dirty="0"/>
              <a:t>sprint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4"/>
          <a:stretch/>
        </p:blipFill>
        <p:spPr>
          <a:xfrm>
            <a:off x="4393862" y="2087355"/>
            <a:ext cx="6832109" cy="1677450"/>
          </a:xfrm>
        </p:spPr>
      </p:pic>
    </p:spTree>
    <p:extLst>
      <p:ext uri="{BB962C8B-B14F-4D97-AF65-F5344CB8AC3E}">
        <p14:creationId xmlns:p14="http://schemas.microsoft.com/office/powerpoint/2010/main" val="1863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84B70D5-875B-433D-BDBD-1522A85D6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</a:t>
            </a:r>
            <a:r>
              <a:rPr lang="en-US" dirty="0" smtClean="0"/>
              <a:t>python3 </a:t>
            </a:r>
            <a:r>
              <a:rPr lang="en-US" dirty="0"/>
              <a:t>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947DF4A-614C-4B4C-8B80-E5B9D8E8C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E299956-A9E7-4FC1-A0B1-D590CA9730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FC539C-B783-4B03-9F9E-D13430F3F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=""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=""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=""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=""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=""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Definition of </a:t>
            </a:r>
            <a:r>
              <a:rPr lang="nl-BE" sz="2000" dirty="0" err="1" smtClean="0"/>
              <a:t>done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Increment</a:t>
            </a:r>
            <a:endParaRPr lang="nl-BE" sz="2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785" y="143258"/>
            <a:ext cx="6660139" cy="66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1230</TotalTime>
  <Words>214</Words>
  <Application>Microsoft Office PowerPoint</Application>
  <PresentationFormat>Breedbeeld</PresentationFormat>
  <Paragraphs>82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Microsoft-account</cp:lastModifiedBy>
  <cp:revision>41</cp:revision>
  <dcterms:created xsi:type="dcterms:W3CDTF">2022-06-09T08:25:45Z</dcterms:created>
  <dcterms:modified xsi:type="dcterms:W3CDTF">2022-06-14T14:48:05Z</dcterms:modified>
</cp:coreProperties>
</file>