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5" r:id="rId6"/>
    <p:sldId id="259" r:id="rId7"/>
    <p:sldId id="267" r:id="rId8"/>
    <p:sldId id="266" r:id="rId9"/>
    <p:sldId id="261" r:id="rId10"/>
    <p:sldId id="268" r:id="rId11"/>
    <p:sldId id="269" r:id="rId12"/>
    <p:sldId id="270" r:id="rId13"/>
    <p:sldId id="262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243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3T08:02:13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95E84E-CDEF-4A96-A262-66E76253392E}" type="datetimeFigureOut">
              <a:rPr lang="nl-BE" smtClean="0"/>
              <a:t>13/06/2022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3FC71-3940-440E-A630-2221910CEB5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9926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13/06/2022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738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13/06/2022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00302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13/06/2022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342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13/06/2022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46542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13/06/2022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096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13/06/2022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7004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13/06/2022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4223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13/06/2022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253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13/06/2022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0143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E0F2AED-0ED5-49A6-B062-0BE42E986736}" type="datetimeFigureOut">
              <a:rPr lang="nl-BE" smtClean="0"/>
              <a:t>13/06/2022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3619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13/06/2022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8886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E0F2AED-0ED5-49A6-B062-0BE42E986736}" type="datetimeFigureOut">
              <a:rPr lang="nl-BE" smtClean="0"/>
              <a:t>13/06/2022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566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IT-Projectwerk 2022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err="1"/>
              <a:t>OdiSEE</a:t>
            </a:r>
            <a:r>
              <a:rPr lang="nl-BE" dirty="0"/>
              <a:t> de CO-hogeschool 2021-2022</a:t>
            </a:r>
          </a:p>
        </p:txBody>
      </p:sp>
    </p:spTree>
    <p:extLst>
      <p:ext uri="{BB962C8B-B14F-4D97-AF65-F5344CB8AC3E}">
        <p14:creationId xmlns:p14="http://schemas.microsoft.com/office/powerpoint/2010/main" val="361096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E311A97-C066-5B05-482F-0E6FA4903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800" dirty="0"/>
              <a:t>Sprints</a:t>
            </a:r>
          </a:p>
        </p:txBody>
      </p:sp>
      <p:pic>
        <p:nvPicPr>
          <p:cNvPr id="3" name="Tijdelijke aanduiding voor inhoud 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994"/>
          <a:stretch/>
        </p:blipFill>
        <p:spPr>
          <a:xfrm>
            <a:off x="4138452" y="594359"/>
            <a:ext cx="7601604" cy="3940353"/>
          </a:xfrm>
          <a:prstGeom prst="rect">
            <a:avLst/>
          </a:prstGeom>
        </p:spPr>
      </p:pic>
      <p:sp>
        <p:nvSpPr>
          <p:cNvPr id="5" name="Tijdelijke aanduiding voor tekst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0531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E311A97-C066-5B05-482F-0E6FA4903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800" dirty="0"/>
              <a:t>Sprints</a:t>
            </a:r>
          </a:p>
        </p:txBody>
      </p:sp>
      <p:pic>
        <p:nvPicPr>
          <p:cNvPr id="3" name="Tijdelijke aanduiding voor inhoud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5499" y="594359"/>
            <a:ext cx="7702203" cy="3605900"/>
          </a:xfrm>
          <a:prstGeom prst="rect">
            <a:avLst/>
          </a:prstGeom>
        </p:spPr>
      </p:pic>
      <p:sp>
        <p:nvSpPr>
          <p:cNvPr id="5" name="Tijdelijke aanduiding voor tekst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/>
              <a:t>Installatie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/>
              <a:t>Stappenplan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/>
              <a:t>Hervatting uit vorige sprint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1959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E311A97-C066-5B05-482F-0E6FA4903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800" dirty="0"/>
              <a:t>Sprints</a:t>
            </a:r>
          </a:p>
        </p:txBody>
      </p:sp>
      <p:pic>
        <p:nvPicPr>
          <p:cNvPr id="3" name="Tijdelijke aanduiding voor inhoud 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0670"/>
          <a:stretch/>
        </p:blipFill>
        <p:spPr>
          <a:xfrm>
            <a:off x="4180491" y="594359"/>
            <a:ext cx="6211926" cy="3827949"/>
          </a:xfrm>
          <a:prstGeom prst="rect">
            <a:avLst/>
          </a:prstGeom>
        </p:spPr>
      </p:pic>
      <p:sp>
        <p:nvSpPr>
          <p:cNvPr id="5" name="Tijdelijke aanduiding voor tekst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1942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EC34B59-0146-C33F-CFC6-890060B52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Uitvoering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4BE4A8C1-501E-56ED-71C8-F32C29245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Github</a:t>
            </a:r>
            <a:endParaRPr lang="nl-BE" dirty="0"/>
          </a:p>
          <a:p>
            <a:r>
              <a:rPr lang="nl-BE" dirty="0"/>
              <a:t>Visio</a:t>
            </a:r>
          </a:p>
          <a:p>
            <a:r>
              <a:rPr lang="nl-BE" dirty="0"/>
              <a:t>Python3</a:t>
            </a:r>
          </a:p>
          <a:p>
            <a:r>
              <a:rPr lang="nl-BE" dirty="0" err="1"/>
              <a:t>Notepad</a:t>
            </a:r>
            <a:r>
              <a:rPr lang="nl-BE" dirty="0"/>
              <a:t>++</a:t>
            </a:r>
          </a:p>
        </p:txBody>
      </p:sp>
    </p:spTree>
    <p:extLst>
      <p:ext uri="{BB962C8B-B14F-4D97-AF65-F5344CB8AC3E}">
        <p14:creationId xmlns:p14="http://schemas.microsoft.com/office/powerpoint/2010/main" val="217046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FC54422-200F-390B-1E44-8D7F3C8BE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B0725605-6BF1-AB8E-4534-CF8AAC3DA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Script</a:t>
            </a:r>
          </a:p>
          <a:p>
            <a:r>
              <a:rPr lang="nl-BE" dirty="0"/>
              <a:t>PXE-boot</a:t>
            </a:r>
          </a:p>
          <a:p>
            <a:r>
              <a:rPr lang="nl-BE" dirty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2859215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DCE6BC2-FCC8-1C7A-F5B9-58B29828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Besluit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B963BFE1-6C82-E4C3-8482-D129FE7C6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Product</a:t>
            </a:r>
          </a:p>
          <a:p>
            <a:r>
              <a:rPr lang="nl-BE" dirty="0"/>
              <a:t>Sterke punten</a:t>
            </a:r>
          </a:p>
          <a:p>
            <a:r>
              <a:rPr lang="nl-BE" dirty="0"/>
              <a:t>Werkpunten</a:t>
            </a:r>
          </a:p>
          <a:p>
            <a:r>
              <a:rPr lang="nl-BE"/>
              <a:t>Revisie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62220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Inhoud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11113"/>
            <a:ext cx="10058400" cy="4023360"/>
          </a:xfrm>
        </p:spPr>
        <p:txBody>
          <a:bodyPr/>
          <a:lstStyle/>
          <a:p>
            <a:r>
              <a:rPr lang="nl-BE" dirty="0"/>
              <a:t>- Wie is wie</a:t>
            </a:r>
          </a:p>
          <a:p>
            <a:r>
              <a:rPr lang="nl-BE" dirty="0"/>
              <a:t>- Situatieschets</a:t>
            </a:r>
          </a:p>
          <a:p>
            <a:r>
              <a:rPr lang="nl-BE" dirty="0"/>
              <a:t>- Plan van aanpak</a:t>
            </a:r>
          </a:p>
          <a:p>
            <a:r>
              <a:rPr lang="nl-BE" dirty="0"/>
              <a:t>- Sprints</a:t>
            </a:r>
          </a:p>
          <a:p>
            <a:r>
              <a:rPr lang="nl-BE" dirty="0"/>
              <a:t>- Uitvoering</a:t>
            </a:r>
          </a:p>
          <a:p>
            <a:r>
              <a:rPr lang="nl-BE" dirty="0"/>
              <a:t>- Demo</a:t>
            </a:r>
          </a:p>
          <a:p>
            <a:r>
              <a:rPr lang="nl-BE" dirty="0"/>
              <a:t>- Besluit</a:t>
            </a:r>
          </a:p>
        </p:txBody>
      </p:sp>
    </p:spTree>
    <p:extLst>
      <p:ext uri="{BB962C8B-B14F-4D97-AF65-F5344CB8AC3E}">
        <p14:creationId xmlns:p14="http://schemas.microsoft.com/office/powerpoint/2010/main" val="257726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Wie is wie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45734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800" u="sng" dirty="0"/>
              <a:t>Project Team</a:t>
            </a:r>
          </a:p>
          <a:p>
            <a:pPr marL="0" indent="0">
              <a:buNone/>
            </a:pPr>
            <a:endParaRPr lang="nl-BE" dirty="0"/>
          </a:p>
          <a:p>
            <a:pPr>
              <a:buFont typeface="Wingdings" panose="05000000000000000000" pitchFamily="2" charset="2"/>
              <a:buChar char="q"/>
            </a:pPr>
            <a:r>
              <a:rPr lang="nl-BE" dirty="0"/>
              <a:t> </a:t>
            </a:r>
            <a:r>
              <a:rPr lang="nl-BE" sz="2400" b="1" dirty="0"/>
              <a:t>William Apaw</a:t>
            </a:r>
          </a:p>
          <a:p>
            <a:pPr>
              <a:buFont typeface="Wingdings" panose="05000000000000000000" pitchFamily="2" charset="2"/>
              <a:buChar char="q"/>
            </a:pPr>
            <a:endParaRPr lang="nl-BE" sz="24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nl-BE" sz="2400" b="1" dirty="0"/>
              <a:t> Daniel Van de Ven</a:t>
            </a:r>
          </a:p>
          <a:p>
            <a:pPr>
              <a:buFont typeface="Wingdings" panose="05000000000000000000" pitchFamily="2" charset="2"/>
              <a:buChar char="q"/>
            </a:pPr>
            <a:endParaRPr lang="nl-BE" sz="24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nl-BE" sz="2400" b="1" dirty="0"/>
              <a:t> Jouri Tassignon</a:t>
            </a:r>
          </a:p>
        </p:txBody>
      </p:sp>
    </p:spTree>
    <p:extLst>
      <p:ext uri="{BB962C8B-B14F-4D97-AF65-F5344CB8AC3E}">
        <p14:creationId xmlns:p14="http://schemas.microsoft.com/office/powerpoint/2010/main" val="345088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3BEE258-CFBD-51A6-AC0F-ED8F49AD3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Situatieschets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2B9BF8CB-C2D6-51EE-2634-6D720262D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- Samenwerking tussen Co-Hogeschool </a:t>
            </a:r>
            <a:r>
              <a:rPr lang="nl-BE" dirty="0" err="1"/>
              <a:t>Odisee</a:t>
            </a:r>
            <a:r>
              <a:rPr lang="nl-BE" dirty="0"/>
              <a:t> en bedrijven</a:t>
            </a:r>
          </a:p>
          <a:p>
            <a:r>
              <a:rPr lang="nl-BE" dirty="0"/>
              <a:t>- Deployment services implementeren voor de vestigingsplaatsen binnen de bedrijven</a:t>
            </a:r>
          </a:p>
          <a:p>
            <a:r>
              <a:rPr lang="nl-BE" dirty="0"/>
              <a:t>- Werkplek om te studeren en nieuwe onderwerpen uitdiepen</a:t>
            </a:r>
          </a:p>
          <a:p>
            <a:r>
              <a:rPr lang="nl-BE" dirty="0"/>
              <a:t>Te voorziene hardware per vestigingsplaats:</a:t>
            </a:r>
          </a:p>
          <a:p>
            <a:r>
              <a:rPr lang="nl-BE" dirty="0"/>
              <a:t>Servers</a:t>
            </a:r>
          </a:p>
          <a:p>
            <a:r>
              <a:rPr lang="nl-BE" dirty="0"/>
              <a:t>Router</a:t>
            </a:r>
          </a:p>
          <a:p>
            <a:r>
              <a:rPr lang="nl-BE" dirty="0"/>
              <a:t>Switches</a:t>
            </a:r>
          </a:p>
          <a:p>
            <a:r>
              <a:rPr lang="nl-BE" dirty="0"/>
              <a:t>Access-points</a:t>
            </a:r>
          </a:p>
        </p:txBody>
      </p:sp>
    </p:spTree>
    <p:extLst>
      <p:ext uri="{BB962C8B-B14F-4D97-AF65-F5344CB8AC3E}">
        <p14:creationId xmlns:p14="http://schemas.microsoft.com/office/powerpoint/2010/main" val="307313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284B70D5-875B-433D-BDBD-1522A85D6C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B0C36400-815D-ABB3-D6A1-0664CE5CB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8046" y="748157"/>
            <a:ext cx="3690257" cy="1450757"/>
          </a:xfrm>
        </p:spPr>
        <p:txBody>
          <a:bodyPr>
            <a:normAutofit/>
          </a:bodyPr>
          <a:lstStyle/>
          <a:p>
            <a:r>
              <a:rPr lang="nl-BE" dirty="0"/>
              <a:t>Situatieschets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1D5EF0D3-E098-4EEF-7F0B-6AE05CCE0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1" y="2198914"/>
            <a:ext cx="3929742" cy="36701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- </a:t>
            </a:r>
            <a:r>
              <a:rPr lang="nl-BE" dirty="0"/>
              <a:t>Geautomatiseerd</a:t>
            </a:r>
            <a:r>
              <a:rPr lang="en-US" dirty="0"/>
              <a:t> script:</a:t>
            </a:r>
          </a:p>
          <a:p>
            <a:r>
              <a:rPr lang="en-US" dirty="0" err="1"/>
              <a:t>Een</a:t>
            </a:r>
            <a:r>
              <a:rPr lang="en-US" dirty="0"/>
              <a:t> volledig </a:t>
            </a:r>
            <a:r>
              <a:rPr lang="nl-BE" dirty="0"/>
              <a:t>IP-adresseringsschema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alle devices </a:t>
            </a:r>
          </a:p>
          <a:p>
            <a:r>
              <a:rPr lang="en-US" dirty="0"/>
              <a:t>Config </a:t>
            </a:r>
            <a:r>
              <a:rPr lang="en-US" dirty="0" err="1"/>
              <a:t>voor</a:t>
            </a:r>
            <a:r>
              <a:rPr lang="en-US" dirty="0"/>
              <a:t> de routers </a:t>
            </a:r>
            <a:r>
              <a:rPr lang="en-US" dirty="0" err="1"/>
              <a:t>en</a:t>
            </a:r>
            <a:r>
              <a:rPr lang="en-US" dirty="0"/>
              <a:t> de switches</a:t>
            </a:r>
          </a:p>
          <a:p>
            <a:r>
              <a:rPr lang="en-US" dirty="0"/>
              <a:t>- Deployment services:</a:t>
            </a:r>
          </a:p>
          <a:p>
            <a:r>
              <a:rPr lang="en-US" dirty="0"/>
              <a:t>Via PXE-boot OS </a:t>
            </a:r>
            <a:r>
              <a:rPr lang="en-US" dirty="0" err="1"/>
              <a:t>pushen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de hosts pc’s</a:t>
            </a:r>
          </a:p>
          <a:p>
            <a:r>
              <a:rPr lang="en-US" dirty="0"/>
              <a:t>Via docker </a:t>
            </a:r>
            <a:r>
              <a:rPr lang="en-US" dirty="0" err="1"/>
              <a:t>een</a:t>
            </a:r>
            <a:r>
              <a:rPr lang="en-US" dirty="0"/>
              <a:t> image met </a:t>
            </a:r>
            <a:r>
              <a:rPr lang="en-US" dirty="0" smtClean="0"/>
              <a:t>python3 </a:t>
            </a:r>
            <a:r>
              <a:rPr lang="en-US" dirty="0"/>
              <a:t>software </a:t>
            </a:r>
            <a:r>
              <a:rPr lang="en-US" dirty="0" err="1"/>
              <a:t>pushen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xmlns="" id="{1B53E411-4C23-54EA-5A09-67D623C2A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23" y="608599"/>
            <a:ext cx="6909801" cy="516507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C947DF4A-614C-4B4C-8B80-E5B9D8E8CF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1E299956-A9E7-4FC1-A0B1-D590CA9730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17FC539C-B783-4B03-9F9E-D13430F3F6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819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FE4B145-053D-E958-EC6A-D27D8DA62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Plan van aanpak</a:t>
            </a:r>
          </a:p>
        </p:txBody>
      </p:sp>
      <p:pic>
        <p:nvPicPr>
          <p:cNvPr id="8" name="Afbeelding 7" descr="Afbeelding met pijl&#10;&#10;Automatisch gegenereerde beschrijving">
            <a:extLst>
              <a:ext uri="{FF2B5EF4-FFF2-40B4-BE49-F238E27FC236}">
                <a16:creationId xmlns:a16="http://schemas.microsoft.com/office/drawing/2014/main" xmlns="" id="{503873E3-C0B1-C2CC-8735-90E5C340B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232" y="3997662"/>
            <a:ext cx="2030383" cy="2056083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xmlns="" id="{10962399-632C-FD8C-82C4-7D2939DD3448}"/>
              </a:ext>
            </a:extLst>
          </p:cNvPr>
          <p:cNvSpPr txBox="1"/>
          <p:nvPr/>
        </p:nvSpPr>
        <p:spPr>
          <a:xfrm>
            <a:off x="1163782" y="2008296"/>
            <a:ext cx="10282843" cy="7890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Agile Scrum 				Vs 			Waterfall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Waarom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Agile Scrum?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xmlns="" id="{1516458D-F828-DAC5-E5D1-FC80439EA055}"/>
              </a:ext>
            </a:extLst>
          </p:cNvPr>
          <p:cNvSpPr txBox="1"/>
          <p:nvPr/>
        </p:nvSpPr>
        <p:spPr>
          <a:xfrm>
            <a:off x="1097280" y="2797333"/>
            <a:ext cx="35827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nl-BE" sz="1600" dirty="0"/>
              <a:t>Mensen en hun onderlinge interactie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nl-BE" sz="1600" dirty="0"/>
              <a:t>Werkende producten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nl-BE" sz="1600" dirty="0"/>
              <a:t>Samenwerking met de klant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nl-BE" sz="1600" dirty="0"/>
              <a:t>Inspelen op verandering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xmlns="" id="{9F2329EE-DFDA-B646-F47C-5DB023F9E558}"/>
              </a:ext>
            </a:extLst>
          </p:cNvPr>
          <p:cNvSpPr txBox="1"/>
          <p:nvPr/>
        </p:nvSpPr>
        <p:spPr>
          <a:xfrm>
            <a:off x="6206256" y="2797333"/>
            <a:ext cx="58859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nl-BE" sz="1600" dirty="0"/>
              <a:t>Geen tussentijdse feedback van gebruikers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nl-BE" sz="1600" dirty="0"/>
              <a:t>Er wordt pas getest nadat de applicatie gebouwd is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nl-BE" sz="1600" dirty="0"/>
              <a:t>Moeilijker duurder, tijdrovender om fouten en bugs te corrigeren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nl-BE" sz="1600" dirty="0"/>
              <a:t>Rechtlijnig proces, weinig ruimte voor verandering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t 14">
                <a:extLst>
                  <a:ext uri="{FF2B5EF4-FFF2-40B4-BE49-F238E27FC236}">
                    <a16:creationId xmlns:a16="http://schemas.microsoft.com/office/drawing/2014/main" xmlns="" id="{63E0BE64-5205-3BD9-7914-9297041A112D}"/>
                  </a:ext>
                </a:extLst>
              </p14:cNvPr>
              <p14:cNvContentPartPr/>
              <p14:nvPr/>
            </p14:nvContentPartPr>
            <p14:xfrm>
              <a:off x="6982364" y="-91669"/>
              <a:ext cx="360" cy="360"/>
            </p14:xfrm>
          </p:contentPart>
        </mc:Choice>
        <mc:Fallback xmlns="">
          <p:pic>
            <p:nvPicPr>
              <p:cNvPr id="15" name="Inkt 14">
                <a:extLst>
                  <a:ext uri="{FF2B5EF4-FFF2-40B4-BE49-F238E27FC236}">
                    <a16:creationId xmlns:a16="http://schemas.microsoft.com/office/drawing/2014/main" id="{63E0BE64-5205-3BD9-7914-9297041A112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73724" y="-100669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Vermenigvuldigingsteken 27">
            <a:extLst>
              <a:ext uri="{FF2B5EF4-FFF2-40B4-BE49-F238E27FC236}">
                <a16:creationId xmlns:a16="http://schemas.microsoft.com/office/drawing/2014/main" xmlns="" id="{386CB9B1-EED4-E14F-E121-8D65624C47CA}"/>
              </a:ext>
            </a:extLst>
          </p:cNvPr>
          <p:cNvSpPr/>
          <p:nvPr/>
        </p:nvSpPr>
        <p:spPr>
          <a:xfrm>
            <a:off x="7226531" y="2227811"/>
            <a:ext cx="2806237" cy="2172642"/>
          </a:xfrm>
          <a:prstGeom prst="mathMultiply">
            <a:avLst/>
          </a:prstGeom>
          <a:solidFill>
            <a:srgbClr val="FF0000"/>
          </a:solidFill>
          <a:ln>
            <a:gradFill>
              <a:gsLst>
                <a:gs pos="49993">
                  <a:srgbClr val="F9D7B1"/>
                </a:gs>
                <a:gs pos="49000">
                  <a:srgbClr val="FADFC0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897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1222D61-FB80-136C-EA7C-4498181F5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Plan van aanpak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xmlns="" id="{C0BB8812-5997-BA9A-BC40-7B96BCE352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6499" y="1846263"/>
            <a:ext cx="6179328" cy="402272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kstvak 5">
                <a:extLst>
                  <a:ext uri="{FF2B5EF4-FFF2-40B4-BE49-F238E27FC236}">
                    <a16:creationId xmlns:a16="http://schemas.microsoft.com/office/drawing/2014/main" xmlns="" id="{D387BA67-91EC-14DF-53DC-C0240FB89E80}"/>
                  </a:ext>
                </a:extLst>
              </p:cNvPr>
              <p:cNvSpPr txBox="1"/>
              <p:nvPr/>
            </p:nvSpPr>
            <p:spPr>
              <a:xfrm>
                <a:off x="5640185" y="2971800"/>
                <a:ext cx="25103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C0B288-6902-49BA-88BB-FB8C319A6CD8}" type="mathplaceholder">
                        <a:rPr lang="nl-BE" i="1" smtClean="0">
                          <a:latin typeface="Cambria Math" panose="02040503050406030204" pitchFamily="18" charset="0"/>
                        </a:rPr>
                        <a:t>Typ hier uw vergelijking.</a:t>
                      </a:fl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kstvak 5">
                <a:extLst>
                  <a:ext uri="{FF2B5EF4-FFF2-40B4-BE49-F238E27FC236}">
                    <a16:creationId xmlns:a16="http://schemas.microsoft.com/office/drawing/2014/main" id="{D387BA67-91EC-14DF-53DC-C0240FB89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185" y="2971800"/>
                <a:ext cx="2510303" cy="276999"/>
              </a:xfrm>
              <a:prstGeom prst="rect">
                <a:avLst/>
              </a:prstGeom>
              <a:blipFill>
                <a:blip r:embed="rId3"/>
                <a:stretch>
                  <a:fillRect l="-2670" t="-4444" r="-2913" b="-33333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537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37CA3E9-E049-BF82-8256-9488B89D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Plan van aanpak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78D28960-B765-7B25-FA04-FDD1ED45E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0796"/>
            <a:ext cx="10058400" cy="706273"/>
          </a:xfrm>
        </p:spPr>
        <p:txBody>
          <a:bodyPr>
            <a:normAutofit fontScale="92500" lnSpcReduction="20000"/>
          </a:bodyPr>
          <a:lstStyle/>
          <a:p>
            <a:r>
              <a:rPr lang="nl-BE" dirty="0"/>
              <a:t>Certificaten behaald:</a:t>
            </a:r>
          </a:p>
          <a:p>
            <a:r>
              <a:rPr lang="nl-BE" dirty="0"/>
              <a:t>https://scrumalliance.learnupon.com/ </a:t>
            </a:r>
          </a:p>
        </p:txBody>
      </p:sp>
      <p:pic>
        <p:nvPicPr>
          <p:cNvPr id="4" name="Tijdelijke aanduiding voor inhoud 4">
            <a:extLst>
              <a:ext uri="{FF2B5EF4-FFF2-40B4-BE49-F238E27FC236}">
                <a16:creationId xmlns:a16="http://schemas.microsoft.com/office/drawing/2014/main" xmlns="" id="{5188A173-A41B-CD1D-B5BF-87529FB51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2604357"/>
            <a:ext cx="7871578" cy="1103119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xmlns="" id="{B8F3C3C3-93B4-9255-2B12-269380A0E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1" y="3851922"/>
            <a:ext cx="7871578" cy="134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22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E311A97-C066-5B05-482F-0E6FA4903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93379"/>
            <a:ext cx="3200400" cy="1986980"/>
          </a:xfrm>
        </p:spPr>
        <p:txBody>
          <a:bodyPr>
            <a:normAutofit/>
          </a:bodyPr>
          <a:lstStyle/>
          <a:p>
            <a:r>
              <a:rPr lang="nl-BE" sz="4800" dirty="0"/>
              <a:t>Sprints</a:t>
            </a:r>
            <a:endParaRPr lang="nl-BE" sz="6000" dirty="0"/>
          </a:p>
        </p:txBody>
      </p:sp>
      <p:pic>
        <p:nvPicPr>
          <p:cNvPr id="7" name="Tijdelijke aanduiding voor inhoud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" t="2175" r="8300" b="1410"/>
          <a:stretch/>
        </p:blipFill>
        <p:spPr>
          <a:xfrm>
            <a:off x="4131971" y="177673"/>
            <a:ext cx="7678164" cy="6409502"/>
          </a:xfrm>
        </p:spPr>
      </p:pic>
      <p:sp>
        <p:nvSpPr>
          <p:cNvPr id="5" name="Tijdelijke aanduiding voor tekst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 smtClean="0"/>
              <a:t>Sprint backlogs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 smtClean="0"/>
              <a:t>Definition of </a:t>
            </a:r>
            <a:r>
              <a:rPr lang="nl-BE" sz="2000" dirty="0" err="1" smtClean="0"/>
              <a:t>done</a:t>
            </a:r>
            <a:endParaRPr lang="nl-BE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 smtClean="0"/>
              <a:t>Increment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6163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Terugblik">
  <a:themeElements>
    <a:clrScheme name="Terugbli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Terugbli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1176</TotalTime>
  <Words>216</Words>
  <Application>Microsoft Office PowerPoint</Application>
  <PresentationFormat>Breedbeeld</PresentationFormat>
  <Paragraphs>81</Paragraphs>
  <Slides>15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Wingdings</vt:lpstr>
      <vt:lpstr>Terugblik</vt:lpstr>
      <vt:lpstr>IT-Projectwerk 2022</vt:lpstr>
      <vt:lpstr>Inhoud</vt:lpstr>
      <vt:lpstr>Wie is wie </vt:lpstr>
      <vt:lpstr>Situatieschets</vt:lpstr>
      <vt:lpstr>Situatieschets</vt:lpstr>
      <vt:lpstr>Plan van aanpak</vt:lpstr>
      <vt:lpstr>Plan van aanpak</vt:lpstr>
      <vt:lpstr>Plan van aanpak</vt:lpstr>
      <vt:lpstr>Sprints</vt:lpstr>
      <vt:lpstr>Sprints</vt:lpstr>
      <vt:lpstr>Sprints</vt:lpstr>
      <vt:lpstr>Sprints</vt:lpstr>
      <vt:lpstr>Uitvoering</vt:lpstr>
      <vt:lpstr>Demo</vt:lpstr>
      <vt:lpstr>Besluit</vt:lpstr>
    </vt:vector>
  </TitlesOfParts>
  <Company>Belgian Defence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IT-Projectwerk 2022</dc:title>
  <dc:creator>Tassignon Jouri</dc:creator>
  <cp:lastModifiedBy>Microsoft-account</cp:lastModifiedBy>
  <cp:revision>36</cp:revision>
  <dcterms:created xsi:type="dcterms:W3CDTF">2022-06-09T08:25:45Z</dcterms:created>
  <dcterms:modified xsi:type="dcterms:W3CDTF">2022-06-13T18:27:52Z</dcterms:modified>
</cp:coreProperties>
</file>