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65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40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7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14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34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6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04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31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51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0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B065-0BDE-4396-A8AE-05389A10E959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DF8A-26AD-4C97-982F-E1B4367B82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1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Athanasia</a:t>
            </a:r>
            <a:r>
              <a:rPr lang="en-US" sz="2400" dirty="0" smtClean="0"/>
              <a:t> </a:t>
            </a:r>
            <a:r>
              <a:rPr lang="en-US" sz="2400" dirty="0" err="1" smtClean="0"/>
              <a:t>Katsouraki</a:t>
            </a:r>
            <a:endParaRPr lang="en-US" sz="2400" dirty="0" smtClean="0"/>
          </a:p>
          <a:p>
            <a:r>
              <a:rPr lang="en-US" sz="2400" dirty="0" smtClean="0"/>
              <a:t>09.10.2017</a:t>
            </a:r>
            <a:endParaRPr lang="fr-FR" sz="2400" dirty="0"/>
          </a:p>
        </p:txBody>
      </p:sp>
      <p:pic>
        <p:nvPicPr>
          <p:cNvPr id="6146" name="Picture 2" descr="Slack Help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00350"/>
            <a:ext cx="3429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hape 210" descr="Shape 2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98" y="491198"/>
            <a:ext cx="2706600" cy="82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24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767006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Slack </a:t>
            </a:r>
            <a:r>
              <a:rPr lang="en-US" dirty="0"/>
              <a:t>is where work happens. It’s a digital workspace that powers your organization — all the pieces and the people — so you can get things done.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457200"/>
            <a:ext cx="2014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 is Slack?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155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643522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0" y="2057400"/>
            <a:ext cx="228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here are the main components we'll break down for you, piece-by-piece: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teams </a:t>
            </a:r>
            <a:r>
              <a:rPr lang="en-US" dirty="0"/>
              <a:t>and workspaces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channels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messages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33024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Teams &amp; workspaces</a:t>
            </a:r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team</a:t>
            </a:r>
            <a:r>
              <a:rPr lang="en-US" dirty="0"/>
              <a:t> is a group of people that use Slack to communicate. Your team is likely comprised of the people you work with every day. Your Slack </a:t>
            </a:r>
            <a:r>
              <a:rPr lang="en-US" b="1" dirty="0"/>
              <a:t>workspace</a:t>
            </a:r>
            <a:r>
              <a:rPr lang="en-US" dirty="0"/>
              <a:t> is </a:t>
            </a:r>
            <a:r>
              <a:rPr lang="en-US" dirty="0" smtClean="0"/>
              <a:t>the digital </a:t>
            </a:r>
            <a:r>
              <a:rPr lang="en-US" dirty="0"/>
              <a:t>space you and your teammates share to communicate and get work done.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136339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Channels</a:t>
            </a:r>
            <a:endParaRPr lang="en-US" dirty="0"/>
          </a:p>
          <a:p>
            <a:r>
              <a:rPr lang="en-US" dirty="0"/>
              <a:t>Your Slack workspace is comprised of </a:t>
            </a:r>
            <a:r>
              <a:rPr lang="en-US" b="1" dirty="0"/>
              <a:t>channels</a:t>
            </a:r>
            <a:r>
              <a:rPr lang="en-US" dirty="0"/>
              <a:t>. You’ll use channels to hold most of your conversations with other members. They can be organized around anything — departments, projects, or even office locations — and you can create as many as you need. Every workspace starts with two channels by default:  </a:t>
            </a:r>
            <a:r>
              <a:rPr lang="en-US" b="1" dirty="0"/>
              <a:t>#general</a:t>
            </a:r>
            <a:r>
              <a:rPr lang="en-US" dirty="0"/>
              <a:t> and </a:t>
            </a:r>
            <a:r>
              <a:rPr lang="en-US" b="1" dirty="0"/>
              <a:t>#random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89413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696200" cy="566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64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7388292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34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696200" cy="607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27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199"/>
            <a:ext cx="7391400" cy="585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49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https://www.youtube.com/watch?v=9RJZMSsH7-g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17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57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#Slack</dc:title>
  <dc:creator>Athanasia</dc:creator>
  <cp:lastModifiedBy>Athanasia</cp:lastModifiedBy>
  <cp:revision>3</cp:revision>
  <dcterms:created xsi:type="dcterms:W3CDTF">2017-10-08T23:37:00Z</dcterms:created>
  <dcterms:modified xsi:type="dcterms:W3CDTF">2017-10-10T03:14:27Z</dcterms:modified>
</cp:coreProperties>
</file>