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0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12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0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57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36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65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6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E388-1B85-4EC8-BDE4-A539CE938A01}" type="datetimeFigureOut">
              <a:rPr lang="fr-FR" smtClean="0"/>
              <a:t>10/10/2017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BB42-483D-4F0A-A37E-0AA6FD2A15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49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veille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Presentation 1h30 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Groups de 3-4 </a:t>
            </a:r>
            <a:r>
              <a:rPr lang="en-US" dirty="0" err="1" smtClean="0"/>
              <a:t>personnes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74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17693"/>
            <a:ext cx="8305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-- </a:t>
            </a:r>
            <a:r>
              <a:rPr lang="fr-FR" dirty="0" smtClean="0"/>
              <a:t> GROUP 1 &gt; Algorithmique :         11/ 10 / 2017     matin  (09.30 -11.00) </a:t>
            </a:r>
            <a:br>
              <a:rPr lang="fr-FR" dirty="0" smtClean="0"/>
            </a:br>
            <a:r>
              <a:rPr lang="fr-FR" dirty="0"/>
              <a:t>》Comment on commence?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》Qu'est ce que c'est?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》Les approches différentes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》Comment on pense "</a:t>
            </a:r>
            <a:r>
              <a:rPr lang="fr-FR" dirty="0" err="1"/>
              <a:t>algorithm</a:t>
            </a:r>
            <a:r>
              <a:rPr lang="fr-FR" dirty="0"/>
              <a:t>"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》Les secrets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》Les langages simples (pas exécutables, pas interprétés)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》Les dessins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》Exemples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....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Présentation : ~ 1h et 30'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-- </a:t>
            </a:r>
            <a:r>
              <a:rPr lang="fr-FR" dirty="0" smtClean="0"/>
              <a:t>GROUP 2 &gt; </a:t>
            </a:r>
            <a:r>
              <a:rPr lang="fr-FR" dirty="0" smtClean="0"/>
              <a:t>Anglais </a:t>
            </a:r>
            <a:r>
              <a:rPr lang="fr-FR" dirty="0"/>
              <a:t>en </a:t>
            </a:r>
            <a:r>
              <a:rPr lang="fr-FR" dirty="0" smtClean="0"/>
              <a:t>informatique :  11/10/2017  </a:t>
            </a:r>
            <a:r>
              <a:rPr lang="fr-FR" dirty="0" err="1" smtClean="0"/>
              <a:t>apres-midi</a:t>
            </a:r>
            <a:r>
              <a:rPr lang="fr-FR" dirty="0" smtClean="0"/>
              <a:t> (14.00 – 15.30)</a:t>
            </a:r>
            <a:br>
              <a:rPr lang="fr-FR" dirty="0" smtClean="0"/>
            </a:br>
            <a:r>
              <a:rPr lang="fr-FR" dirty="0"/>
              <a:t>》Pourquoi?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》Comment intégrer?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》La pratique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》Les approches différentes en informatique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》Les outils différents 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》anglais + programmation (code)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》Exemples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.....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Présentation : ~ 1h et 30'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56093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--</a:t>
            </a:r>
            <a:r>
              <a:rPr lang="fr-FR" dirty="0" smtClean="0"/>
              <a:t> GROUP 3 &gt; </a:t>
            </a:r>
            <a:r>
              <a:rPr lang="en-US" dirty="0" err="1" smtClean="0"/>
              <a:t>MineCraft</a:t>
            </a:r>
            <a:r>
              <a:rPr lang="en-US" dirty="0" smtClean="0"/>
              <a:t> &amp; </a:t>
            </a:r>
            <a:r>
              <a:rPr lang="en-US" dirty="0" err="1" smtClean="0"/>
              <a:t>AlgoSquare</a:t>
            </a:r>
            <a:endParaRPr lang="en-US" dirty="0" smtClean="0"/>
          </a:p>
          <a:p>
            <a:pPr fontAlgn="base"/>
            <a:r>
              <a:rPr lang="fr-FR" dirty="0" smtClean="0"/>
              <a:t>》Conception </a:t>
            </a:r>
          </a:p>
          <a:p>
            <a:pPr fontAlgn="base"/>
            <a:r>
              <a:rPr lang="fr-FR" dirty="0" smtClean="0"/>
              <a:t>》Cas d’usage</a:t>
            </a:r>
          </a:p>
          <a:p>
            <a:pPr fontAlgn="base"/>
            <a:r>
              <a:rPr lang="fr-FR" dirty="0" smtClean="0"/>
              <a:t>》Live </a:t>
            </a:r>
            <a:r>
              <a:rPr lang="fr-FR" dirty="0" err="1" smtClean="0"/>
              <a:t>Demos</a:t>
            </a:r>
            <a:r>
              <a:rPr lang="fr-FR" dirty="0" smtClean="0"/>
              <a:t> 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 smtClean="0"/>
              <a:t>--</a:t>
            </a:r>
            <a:r>
              <a:rPr lang="fr-FR" dirty="0" smtClean="0"/>
              <a:t> GROUP 4 &gt;</a:t>
            </a:r>
            <a:r>
              <a:rPr lang="fr-FR" dirty="0" smtClean="0"/>
              <a:t> Découvrez </a:t>
            </a:r>
            <a:r>
              <a:rPr lang="fr-FR" dirty="0"/>
              <a:t>les tendances technologiques </a:t>
            </a:r>
            <a:r>
              <a:rPr lang="fr-FR" dirty="0" smtClean="0"/>
              <a:t>Web/</a:t>
            </a:r>
            <a:r>
              <a:rPr lang="fr-FR" dirty="0" err="1" smtClean="0"/>
              <a:t>Develop</a:t>
            </a:r>
            <a:r>
              <a:rPr lang="fr-FR" dirty="0" smtClean="0"/>
              <a:t>. Logiciel </a:t>
            </a:r>
            <a:r>
              <a:rPr lang="fr-FR" dirty="0"/>
              <a:t>de </a:t>
            </a:r>
            <a:r>
              <a:rPr lang="fr-FR" dirty="0" smtClean="0"/>
              <a:t>2017 : </a:t>
            </a:r>
            <a:r>
              <a:rPr lang="fr-FR" dirty="0" smtClean="0"/>
              <a:t>13/ 10 / 2017</a:t>
            </a:r>
            <a:endParaRPr lang="fr-FR" dirty="0" smtClean="0"/>
          </a:p>
          <a:p>
            <a:pPr fontAlgn="base"/>
            <a:r>
              <a:rPr lang="fr-FR" dirty="0" smtClean="0"/>
              <a:t>》Qu’est-ce qu’il existe?</a:t>
            </a:r>
            <a:br>
              <a:rPr lang="fr-FR" dirty="0" smtClean="0"/>
            </a:br>
            <a:r>
              <a:rPr lang="fr-FR" dirty="0" smtClean="0"/>
              <a:t>》Langages/</a:t>
            </a:r>
            <a:r>
              <a:rPr lang="fr-FR" dirty="0" err="1" smtClean="0"/>
              <a:t>Frameworks</a:t>
            </a:r>
            <a:r>
              <a:rPr lang="fr-FR" dirty="0" smtClean="0"/>
              <a:t>/etc.?</a:t>
            </a:r>
            <a:br>
              <a:rPr lang="fr-FR" dirty="0" smtClean="0"/>
            </a:br>
            <a:r>
              <a:rPr lang="fr-FR" dirty="0" smtClean="0"/>
              <a:t>》Les types différentes – Pourquoi on a assez beaucoup langage/</a:t>
            </a:r>
            <a:r>
              <a:rPr lang="fr-FR" dirty="0" err="1" smtClean="0"/>
              <a:t>DBs</a:t>
            </a:r>
            <a:r>
              <a:rPr lang="fr-FR" dirty="0" smtClean="0"/>
              <a:t>/</a:t>
            </a:r>
            <a:r>
              <a:rPr lang="fr-FR" dirty="0" err="1" smtClean="0"/>
              <a:t>FrameWorks</a:t>
            </a:r>
            <a:r>
              <a:rPr lang="fr-FR" dirty="0" smtClean="0"/>
              <a:t>?  </a:t>
            </a:r>
            <a:endParaRPr lang="fr-FR" dirty="0"/>
          </a:p>
          <a:p>
            <a:pPr fontAlgn="base"/>
            <a:r>
              <a:rPr lang="fr-FR" dirty="0" smtClean="0"/>
              <a:t>     Les </a:t>
            </a:r>
            <a:r>
              <a:rPr lang="fr-FR" dirty="0" err="1" smtClean="0"/>
              <a:t>differences</a:t>
            </a:r>
            <a:r>
              <a:rPr lang="fr-FR" dirty="0" smtClean="0"/>
              <a:t> entre eux?</a:t>
            </a:r>
            <a:br>
              <a:rPr lang="fr-FR" dirty="0" smtClean="0"/>
            </a:br>
            <a:r>
              <a:rPr lang="fr-FR" dirty="0" smtClean="0"/>
              <a:t>》Langages /Framework pour </a:t>
            </a:r>
            <a:r>
              <a:rPr lang="fr-FR" dirty="0" err="1" smtClean="0"/>
              <a:t>debutants</a:t>
            </a:r>
            <a:r>
              <a:rPr lang="fr-FR" dirty="0" smtClean="0"/>
              <a:t>/avances? </a:t>
            </a:r>
            <a:br>
              <a:rPr lang="fr-FR" dirty="0" smtClean="0"/>
            </a:br>
            <a:r>
              <a:rPr lang="fr-FR" dirty="0" smtClean="0"/>
              <a:t>》Exemples</a:t>
            </a:r>
          </a:p>
          <a:p>
            <a:pPr fontAlgn="base"/>
            <a:r>
              <a:rPr lang="fr-FR" dirty="0" smtClean="0"/>
              <a:t>....</a:t>
            </a:r>
            <a:br>
              <a:rPr lang="fr-FR" dirty="0" smtClean="0"/>
            </a:br>
            <a:r>
              <a:rPr lang="fr-FR" dirty="0" smtClean="0"/>
              <a:t>Présentation : ~ 1h et 30'</a:t>
            </a:r>
            <a:br>
              <a:rPr lang="fr-FR" dirty="0" smtClean="0"/>
            </a:br>
            <a:endParaRPr lang="en-US" dirty="0"/>
          </a:p>
          <a:p>
            <a:pPr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42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La veille –  Presentation 1h30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veille –  Presentation 1h30</dc:title>
  <dc:creator>Athanasia</dc:creator>
  <cp:lastModifiedBy>Athanasia</cp:lastModifiedBy>
  <cp:revision>2</cp:revision>
  <dcterms:created xsi:type="dcterms:W3CDTF">2017-10-10T12:14:09Z</dcterms:created>
  <dcterms:modified xsi:type="dcterms:W3CDTF">2017-10-10T12:27:16Z</dcterms:modified>
</cp:coreProperties>
</file>