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F7B-9EFB-47A1-95F7-6F3CDA291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A16DB-A8F6-4557-B30F-FAC39034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5B6E3-577F-4290-BD22-CA1C1B2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550E-C5E6-4F70-92AB-21C44485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3E68-3A1E-465F-A55C-A1CE9C82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AA1A-5EB5-4A2E-8DC6-76E13CD1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6C8C3-F192-4B44-B7E1-5DF68332F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E98E-D353-450D-99E5-24BCFD65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6FA4-E6E6-4198-8889-7926829B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DB21-3515-4988-B26E-FBAC5E11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F3E16-E9F0-4E2F-A699-164B28370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B5724-13A1-4E28-9336-09F25ECF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C553-CDE5-4903-908C-4A6DEF37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96710-2157-4B3F-BA24-39350C8F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1588-0E21-42A7-B5E7-1A4E5A4D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973D-00C8-473F-A42F-31819AC8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6346-5BF0-4A4E-A955-21BE986C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E550C-BCA4-4668-ACC5-63062ED2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D3EB-F357-4B03-90C9-FC56B7A2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6050-EE13-4FA8-A591-0CA5D5E2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9CB9-8A7F-4879-9F66-4798BB87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166B-2465-4C1B-8950-408160EA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E409-10EF-4432-A6FB-678FFEAC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83AE-991C-4A4C-93A4-40DD1E3E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589E-9E1D-46B7-86CB-B1790DDF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262-DED3-41BB-99F5-AF0D9778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31EB-A32B-42C9-B28A-87F5D17A5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16054-F429-45A0-AF16-FE707F6DA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57BD7-DA7F-4805-AF2E-96139383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79798-A219-41E1-9F23-CC72EBD2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070D-DDCB-47D4-83C5-387ACB8F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F5E-4EA5-47F9-856C-F4C6403C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72855-B2A5-4BEB-8DF5-407D63E2E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5656B-15C5-4A22-9E42-61F3850C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8FDF3-97D1-4DF6-8887-B73F95808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AF81C-3C94-47D4-928B-D2C18611B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7B5CA-F358-4AD0-B403-DBC1EF48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A4460-C35E-4A4D-89DC-95B75D57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93E83-C598-44A6-BB0A-92C7CE3C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669-C07B-4FAD-B480-8B53EA34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E7B46-7221-4C8A-BBE5-535F349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1175-F311-4264-A0B2-893E3E83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8F452-1E9A-4DB7-A293-CF7D7568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51420-20E7-41F5-8D08-F0BCCBE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F838E-2C4A-46C9-BD66-E082492B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2C098-5D48-4AA8-8F63-7B877E7F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461B-EAED-41D0-880D-6EBF7D34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2AE6-4CF6-4849-8C5A-6DFAD3649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4A4BB-4E97-4619-9842-5A35A8F8D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F9D8-193F-400D-82F3-E071E3AD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4092-0452-48C9-9297-2DE91DCE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351B8-CE67-4180-ABD5-6A884050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444-4970-44B8-BBDD-4BD9B90E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6F562-F123-4EDE-B56D-337BFC375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3482F-41C7-4773-9451-3482800F4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DABFF-582B-4C76-B884-EF5540A0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1BDBC-EC33-45AB-B16A-4965484B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3031-CF7F-47B9-AF09-0AA0C4F7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82ACF-D29F-48E1-86F0-13B8C47D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B9D63-C2BF-415D-A1B7-441ECBC5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7CE4-2FDD-4AE2-A495-360A5EC33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C3B92-8AC1-48F6-975D-51D4C944BF9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5197-D3B1-49FA-8361-8F5AFBB84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41DB-AC0D-45AD-856D-72E58B8AC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98B3-E40D-4358-B1E2-D352D004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D0E6391-8C5E-4463-BA77-AE3C55900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938" y="118278"/>
            <a:ext cx="1769984" cy="3955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8C3470-21FC-468E-B420-4CF1AE734580}"/>
              </a:ext>
            </a:extLst>
          </p:cNvPr>
          <p:cNvCxnSpPr>
            <a:cxnSpLocks/>
          </p:cNvCxnSpPr>
          <p:nvPr/>
        </p:nvCxnSpPr>
        <p:spPr>
          <a:xfrm>
            <a:off x="156754" y="420544"/>
            <a:ext cx="101321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5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B287FCD69A64E8B978F66D2FB3F9E" ma:contentTypeVersion="13" ma:contentTypeDescription="Create a new document." ma:contentTypeScope="" ma:versionID="e60046f2a01f252a196e1ff45a53499e">
  <xsd:schema xmlns:xsd="http://www.w3.org/2001/XMLSchema" xmlns:xs="http://www.w3.org/2001/XMLSchema" xmlns:p="http://schemas.microsoft.com/office/2006/metadata/properties" xmlns:ns2="8e518d22-35a8-42de-8bb0-06bcfaab8c6d" xmlns:ns3="272edde5-f234-4def-9700-49508adb4546" targetNamespace="http://schemas.microsoft.com/office/2006/metadata/properties" ma:root="true" ma:fieldsID="f609e8d0367b10035981a20be1a9c19d" ns2:_="" ns3:_="">
    <xsd:import namespace="8e518d22-35a8-42de-8bb0-06bcfaab8c6d"/>
    <xsd:import namespace="272edde5-f234-4def-9700-49508adb4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18d22-35a8-42de-8bb0-06bcfaab8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edde5-f234-4def-9700-49508adb454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9B82BD-120D-4C28-90F7-5AB927F2FB38}"/>
</file>

<file path=customXml/itemProps2.xml><?xml version="1.0" encoding="utf-8"?>
<ds:datastoreItem xmlns:ds="http://schemas.openxmlformats.org/officeDocument/2006/customXml" ds:itemID="{B30B014B-C784-4A29-AADC-B3169E721CB4}"/>
</file>

<file path=customXml/itemProps3.xml><?xml version="1.0" encoding="utf-8"?>
<ds:datastoreItem xmlns:ds="http://schemas.openxmlformats.org/officeDocument/2006/customXml" ds:itemID="{2655515F-3974-4245-8ADD-6EE561A69845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Hill</dc:creator>
  <cp:lastModifiedBy>Jim Hill</cp:lastModifiedBy>
  <cp:revision>1</cp:revision>
  <dcterms:created xsi:type="dcterms:W3CDTF">2021-08-12T16:54:24Z</dcterms:created>
  <dcterms:modified xsi:type="dcterms:W3CDTF">2021-08-12T17:50:48Z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0x0101008AFB287FCD69A64E8B978F66D2FB3F9E</vt:lpwstr>
  </property>
</Properties>
</file>