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196667-3171-4B29-99F3-390E9876FCAC}" v="4" dt="2025-02-17T09:35:07.6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RER Cyril" userId="5f6ff55f-f55f-4c81-bbbd-63127df41a61" providerId="ADAL" clId="{90196667-3171-4B29-99F3-390E9876FCAC}"/>
    <pc:docChg chg="undo custSel addSld modSld">
      <pc:chgData name="FERRER Cyril" userId="5f6ff55f-f55f-4c81-bbbd-63127df41a61" providerId="ADAL" clId="{90196667-3171-4B29-99F3-390E9876FCAC}" dt="2025-02-17T09:35:41.521" v="53" actId="14100"/>
      <pc:docMkLst>
        <pc:docMk/>
      </pc:docMkLst>
      <pc:sldChg chg="addSp delSp modSp add mod">
        <pc:chgData name="FERRER Cyril" userId="5f6ff55f-f55f-4c81-bbbd-63127df41a61" providerId="ADAL" clId="{90196667-3171-4B29-99F3-390E9876FCAC}" dt="2025-02-17T09:35:41.521" v="53" actId="14100"/>
        <pc:sldMkLst>
          <pc:docMk/>
          <pc:sldMk cId="3331918050" sldId="257"/>
        </pc:sldMkLst>
        <pc:spChg chg="add mod">
          <ac:chgData name="FERRER Cyril" userId="5f6ff55f-f55f-4c81-bbbd-63127df41a61" providerId="ADAL" clId="{90196667-3171-4B29-99F3-390E9876FCAC}" dt="2025-02-17T08:56:40.624" v="2" actId="207"/>
          <ac:spMkLst>
            <pc:docMk/>
            <pc:sldMk cId="3331918050" sldId="257"/>
            <ac:spMk id="2" creationId="{9366C9C7-AFDB-16E3-DA14-061F57B38ABA}"/>
          </ac:spMkLst>
        </pc:spChg>
        <pc:spChg chg="add mod">
          <ac:chgData name="FERRER Cyril" userId="5f6ff55f-f55f-4c81-bbbd-63127df41a61" providerId="ADAL" clId="{90196667-3171-4B29-99F3-390E9876FCAC}" dt="2025-02-17T08:57:23.786" v="28" actId="207"/>
          <ac:spMkLst>
            <pc:docMk/>
            <pc:sldMk cId="3331918050" sldId="257"/>
            <ac:spMk id="3" creationId="{9D3345EB-F4D6-73A7-FD51-D6D9B2C17ABA}"/>
          </ac:spMkLst>
        </pc:spChg>
        <pc:spChg chg="add mod">
          <ac:chgData name="FERRER Cyril" userId="5f6ff55f-f55f-4c81-bbbd-63127df41a61" providerId="ADAL" clId="{90196667-3171-4B29-99F3-390E9876FCAC}" dt="2025-02-17T09:34:27.254" v="38" actId="693"/>
          <ac:spMkLst>
            <pc:docMk/>
            <pc:sldMk cId="3331918050" sldId="257"/>
            <ac:spMk id="4" creationId="{441087C9-DBC2-3791-CEA2-EEFC3334904A}"/>
          </ac:spMkLst>
        </pc:spChg>
        <pc:spChg chg="add mod">
          <ac:chgData name="FERRER Cyril" userId="5f6ff55f-f55f-4c81-bbbd-63127df41a61" providerId="ADAL" clId="{90196667-3171-4B29-99F3-390E9876FCAC}" dt="2025-02-17T09:34:52.003" v="43" actId="14100"/>
          <ac:spMkLst>
            <pc:docMk/>
            <pc:sldMk cId="3331918050" sldId="257"/>
            <ac:spMk id="6" creationId="{F6DF1765-A40E-0543-E45D-31A1329B6BB5}"/>
          </ac:spMkLst>
        </pc:spChg>
        <pc:spChg chg="add mod">
          <ac:chgData name="FERRER Cyril" userId="5f6ff55f-f55f-4c81-bbbd-63127df41a61" providerId="ADAL" clId="{90196667-3171-4B29-99F3-390E9876FCAC}" dt="2025-02-17T09:35:41.521" v="53" actId="14100"/>
          <ac:spMkLst>
            <pc:docMk/>
            <pc:sldMk cId="3331918050" sldId="257"/>
            <ac:spMk id="7" creationId="{CB519B03-4722-4341-0ED7-E791CB170A38}"/>
          </ac:spMkLst>
        </pc:spChg>
        <pc:spChg chg="add del mod">
          <ac:chgData name="FERRER Cyril" userId="5f6ff55f-f55f-4c81-bbbd-63127df41a61" providerId="ADAL" clId="{90196667-3171-4B29-99F3-390E9876FCAC}" dt="2025-02-17T09:35:31.999" v="51" actId="478"/>
          <ac:spMkLst>
            <pc:docMk/>
            <pc:sldMk cId="3331918050" sldId="257"/>
            <ac:spMk id="8" creationId="{D30B85A8-17AD-9B7E-3399-B9D4CBDE31AC}"/>
          </ac:spMkLst>
        </pc:spChg>
        <pc:picChg chg="add mod">
          <ac:chgData name="FERRER Cyril" userId="5f6ff55f-f55f-4c81-bbbd-63127df41a61" providerId="ADAL" clId="{90196667-3171-4B29-99F3-390E9876FCAC}" dt="2025-02-17T09:34:46.084" v="41" actId="1076"/>
          <ac:picMkLst>
            <pc:docMk/>
            <pc:sldMk cId="3331918050" sldId="257"/>
            <ac:picMk id="5" creationId="{8BD17F51-EAAA-A4EF-AA6B-D1D2DBDD903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0C8DA7-8DC2-8642-5B58-4119ADCD4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0324EB9-693B-E07D-D0F9-178BADBB4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2A5F47-8232-D501-9666-08DBED622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642B-856E-4A11-AADC-13DB2DA98B93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D32CDC-A99B-B833-E9E7-8941903C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1B45C7-F0D1-B6A6-CFFB-755ACFC0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1BCA-9CF5-4F70-B53C-28F50CE17F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32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F56827-4D67-F67C-8AE4-A3615A85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362A01-C045-C75C-7968-3E4DF5D5C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FEA44B-2896-F1FD-1020-B761A097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642B-856E-4A11-AADC-13DB2DA98B93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E43BA9-BBBC-CCF9-4E31-6CFA9D872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576B73-8F3F-78CE-0FD6-6BCDE47B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1BCA-9CF5-4F70-B53C-28F50CE17F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96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B87B683-2F6E-2BA2-E73E-6D1A3C28AF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281FFD-4A4E-8EEB-6ABF-42171A2C3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44405C-24AF-1390-500C-1DD56C83B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642B-856E-4A11-AADC-13DB2DA98B93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E5C045-2220-F6DD-DEFC-295264B6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233635-F0B7-2B7D-5B9A-28669E93B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1BCA-9CF5-4F70-B53C-28F50CE17F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29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328233-5BBF-ED78-88B2-65D7A912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6D28CC-F0E5-B165-EA4C-E7BAE7E8E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ED9DB0-4B8A-81F1-35EF-EF675ACE4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642B-856E-4A11-AADC-13DB2DA98B93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37A94C-B2E5-3A48-A96A-5EDEC4EAE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ED9197-3B81-C3F3-A51E-7270C409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1BCA-9CF5-4F70-B53C-28F50CE17F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09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DB38E-84FE-BE55-B6D7-ABD581A4C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A6B635-B825-1B79-7A02-A6861F1A7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42C0DA-6B3E-4B47-5BF6-9055D9FA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642B-856E-4A11-AADC-13DB2DA98B93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9250D1-C11A-7AD6-4793-81F471B2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B6C77A-BF86-EAC9-BB07-FE7EB848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1BCA-9CF5-4F70-B53C-28F50CE17F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33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69B9F6-7D4D-A500-0C3A-DD806AC9B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3252E2-8A9E-BA2C-873B-261FF67CF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05123E-540A-1C78-2255-2269507AD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2F3EA8-104A-A9C7-CE1B-5CE1A5821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642B-856E-4A11-AADC-13DB2DA98B93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F90CAB-1E26-0680-6D91-E2F9D32AC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88C8A5-68FF-DE9A-F7F9-FAA8FD0EB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1BCA-9CF5-4F70-B53C-28F50CE17F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45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F474E-B132-32A6-887E-8973ED211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EA2699-B9FC-F34E-15F3-AC33937D6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0251B61-C345-8C4A-81FA-3CDEA8301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29DC805-7AA9-904C-F5DF-3A3E1C5A7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663AAF8-7F75-97C2-445D-188C728F4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114777C-005A-B386-9499-7B7B02622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642B-856E-4A11-AADC-13DB2DA98B93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5B0B974-244E-2D5F-4259-67EE7702A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4D768B9-076C-1B65-3D9D-F68619A2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1BCA-9CF5-4F70-B53C-28F50CE17F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69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931BD9-D2A2-E6CF-8348-9822CBB7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494E397-FCDE-BE19-AB48-FFB9F857D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642B-856E-4A11-AADC-13DB2DA98B93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51ED52C-0068-1619-D36C-05E971F13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7EDF12-2737-27A4-CDDA-C5BBC441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1BCA-9CF5-4F70-B53C-28F50CE17F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53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A2D7B2A-A9FF-879F-3DB5-222E13EC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642B-856E-4A11-AADC-13DB2DA98B93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355C46B-ABFF-047D-5CA7-0337378DB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9FD38C-681E-6CAF-F485-A160FEA5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1BCA-9CF5-4F70-B53C-28F50CE17F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28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EFFCD7-5AC2-0163-BF8A-328F4D6D5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0B25FB-42A7-0C19-8B7A-A761854F3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5F2DC5-604D-4DD9-8F69-1889BB9B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B1FB74-3B4A-FB56-5916-C53B4D956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642B-856E-4A11-AADC-13DB2DA98B93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F53D3F-9F95-D196-85AE-8D49E5E3B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08B1EF-878B-82F9-3357-C980C09D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1BCA-9CF5-4F70-B53C-28F50CE17F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62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49EC4C-296E-3922-6C85-410EE8F7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A21A27C-1CB8-487A-9E17-4951AD10A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BE088A-A37A-637B-D9C8-77185AAC0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FC2280-BC5C-FCD3-64DC-BDF25AE29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A642B-856E-4A11-AADC-13DB2DA98B93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D02F9B-8647-47A3-7CA5-0725CED2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F0A3A0-9CE5-8806-97D9-1BC671EFF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91BCA-9CF5-4F70-B53C-28F50CE17F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4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233B976-7006-4DD3-970E-1EDBAF913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C82F94-AC2C-C927-C587-59E0C5152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8B3CA3-4169-FEAE-2062-C2F36505E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AA642B-856E-4A11-AADC-13DB2DA98B93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815734-C323-08D7-158C-70905E2A2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C0447E-9006-045F-1E27-F207F8540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791BCA-9CF5-4F70-B53C-28F50CE17F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07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raphique 33" descr="Ville avec un remplissage uni">
            <a:extLst>
              <a:ext uri="{FF2B5EF4-FFF2-40B4-BE49-F238E27FC236}">
                <a16:creationId xmlns:a16="http://schemas.microsoft.com/office/drawing/2014/main" id="{B21907D2-239B-82BD-BD37-86C276326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5753" y="2798392"/>
            <a:ext cx="1665865" cy="1665865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BCB552A3-15F9-9182-A0E4-FF0E1C026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677" y="3343066"/>
            <a:ext cx="2012848" cy="890298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18091374-FBE0-493B-0356-5804A0052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5770" y="2221935"/>
            <a:ext cx="1086970" cy="969004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4EA339F4-BCF0-2526-4C37-55F3C71A2B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6620" y="1132709"/>
            <a:ext cx="2605451" cy="890712"/>
          </a:xfrm>
          <a:prstGeom prst="rect">
            <a:avLst/>
          </a:prstGeom>
        </p:spPr>
      </p:pic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A8C0D63C-48E4-66E0-97B4-98745F99614E}"/>
              </a:ext>
            </a:extLst>
          </p:cNvPr>
          <p:cNvCxnSpPr>
            <a:cxnSpLocks/>
          </p:cNvCxnSpPr>
          <p:nvPr/>
        </p:nvCxnSpPr>
        <p:spPr>
          <a:xfrm>
            <a:off x="4841915" y="3774331"/>
            <a:ext cx="836579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44332EFB-E695-C1C7-84A0-304E63E205B8}"/>
              </a:ext>
            </a:extLst>
          </p:cNvPr>
          <p:cNvCxnSpPr>
            <a:cxnSpLocks/>
          </p:cNvCxnSpPr>
          <p:nvPr/>
        </p:nvCxnSpPr>
        <p:spPr>
          <a:xfrm>
            <a:off x="7859948" y="3803631"/>
            <a:ext cx="685859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B24E69EE-B31E-5C93-7A06-0CE833E64ABF}"/>
              </a:ext>
            </a:extLst>
          </p:cNvPr>
          <p:cNvCxnSpPr>
            <a:cxnSpLocks/>
          </p:cNvCxnSpPr>
          <p:nvPr/>
        </p:nvCxnSpPr>
        <p:spPr>
          <a:xfrm flipV="1">
            <a:off x="10491564" y="3282665"/>
            <a:ext cx="145915" cy="53828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2A7E7FE2-AA62-171D-6197-5CF4C6AB4514}"/>
              </a:ext>
            </a:extLst>
          </p:cNvPr>
          <p:cNvCxnSpPr>
            <a:cxnSpLocks/>
          </p:cNvCxnSpPr>
          <p:nvPr/>
        </p:nvCxnSpPr>
        <p:spPr>
          <a:xfrm flipH="1" flipV="1">
            <a:off x="8774279" y="1657679"/>
            <a:ext cx="1488812" cy="624183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1A582A65-E847-D950-A19E-CC8AA5AB8182}"/>
              </a:ext>
            </a:extLst>
          </p:cNvPr>
          <p:cNvCxnSpPr>
            <a:cxnSpLocks/>
          </p:cNvCxnSpPr>
          <p:nvPr/>
        </p:nvCxnSpPr>
        <p:spPr>
          <a:xfrm flipH="1">
            <a:off x="4186531" y="1578065"/>
            <a:ext cx="1792335" cy="143643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Image 66">
            <a:extLst>
              <a:ext uri="{FF2B5EF4-FFF2-40B4-BE49-F238E27FC236}">
                <a16:creationId xmlns:a16="http://schemas.microsoft.com/office/drawing/2014/main" id="{09325ABB-B128-294C-CCAA-C80F9F7505E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8757" b="21175"/>
          <a:stretch/>
        </p:blipFill>
        <p:spPr>
          <a:xfrm>
            <a:off x="3021082" y="3312541"/>
            <a:ext cx="1773650" cy="982181"/>
          </a:xfrm>
          <a:prstGeom prst="rect">
            <a:avLst/>
          </a:prstGeom>
        </p:spPr>
      </p:pic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1F69715E-D1DF-5CBE-15A7-5B1A680F5180}"/>
              </a:ext>
            </a:extLst>
          </p:cNvPr>
          <p:cNvCxnSpPr>
            <a:cxnSpLocks/>
          </p:cNvCxnSpPr>
          <p:nvPr/>
        </p:nvCxnSpPr>
        <p:spPr>
          <a:xfrm>
            <a:off x="2087227" y="3747621"/>
            <a:ext cx="836579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0" name="Image 79">
            <a:extLst>
              <a:ext uri="{FF2B5EF4-FFF2-40B4-BE49-F238E27FC236}">
                <a16:creationId xmlns:a16="http://schemas.microsoft.com/office/drawing/2014/main" id="{01B67686-C681-FE1B-A88B-7104314FA5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931" y="3251183"/>
            <a:ext cx="1666020" cy="982181"/>
          </a:xfrm>
          <a:prstGeom prst="rect">
            <a:avLst/>
          </a:prstGeom>
        </p:spPr>
      </p:pic>
      <p:sp>
        <p:nvSpPr>
          <p:cNvPr id="90" name="ZoneTexte 89">
            <a:extLst>
              <a:ext uri="{FF2B5EF4-FFF2-40B4-BE49-F238E27FC236}">
                <a16:creationId xmlns:a16="http://schemas.microsoft.com/office/drawing/2014/main" id="{29A6C62C-AA31-5890-86F9-4C9C79B415EB}"/>
              </a:ext>
            </a:extLst>
          </p:cNvPr>
          <p:cNvSpPr txBox="1"/>
          <p:nvPr/>
        </p:nvSpPr>
        <p:spPr>
          <a:xfrm>
            <a:off x="323931" y="4392968"/>
            <a:ext cx="1591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Mine bauxite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D9F83889-B7E6-1AC8-C733-69D21C79709D}"/>
              </a:ext>
            </a:extLst>
          </p:cNvPr>
          <p:cNvSpPr txBox="1"/>
          <p:nvPr/>
        </p:nvSpPr>
        <p:spPr>
          <a:xfrm>
            <a:off x="1680863" y="4427945"/>
            <a:ext cx="1591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Flèche 1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ACE34E54-B40A-7C53-E3AE-2CF24A444AC7}"/>
              </a:ext>
            </a:extLst>
          </p:cNvPr>
          <p:cNvSpPr txBox="1"/>
          <p:nvPr/>
        </p:nvSpPr>
        <p:spPr>
          <a:xfrm>
            <a:off x="3011120" y="4452330"/>
            <a:ext cx="1591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EXAL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14946AB6-2F26-16A7-C78B-D993DD731805}"/>
              </a:ext>
            </a:extLst>
          </p:cNvPr>
          <p:cNvSpPr txBox="1"/>
          <p:nvPr/>
        </p:nvSpPr>
        <p:spPr>
          <a:xfrm>
            <a:off x="4519597" y="4476822"/>
            <a:ext cx="1591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Flèche 2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FFF35168-ACDE-C6D5-593E-E6C3D5A6B8E4}"/>
              </a:ext>
            </a:extLst>
          </p:cNvPr>
          <p:cNvSpPr txBox="1"/>
          <p:nvPr/>
        </p:nvSpPr>
        <p:spPr>
          <a:xfrm>
            <a:off x="6137695" y="4449272"/>
            <a:ext cx="1591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K•LINE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0EE4F6C8-5B57-36A4-FA7A-D731963842B2}"/>
              </a:ext>
            </a:extLst>
          </p:cNvPr>
          <p:cNvSpPr txBox="1"/>
          <p:nvPr/>
        </p:nvSpPr>
        <p:spPr>
          <a:xfrm>
            <a:off x="7423530" y="4450682"/>
            <a:ext cx="1591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Flèche 3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30E82D0E-8492-CD4B-327F-F533F1669860}"/>
              </a:ext>
            </a:extLst>
          </p:cNvPr>
          <p:cNvSpPr txBox="1"/>
          <p:nvPr/>
        </p:nvSpPr>
        <p:spPr>
          <a:xfrm>
            <a:off x="8709365" y="4464257"/>
            <a:ext cx="1591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Habitation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6A9BDE82-D694-B51C-A672-8BB95D21A47A}"/>
              </a:ext>
            </a:extLst>
          </p:cNvPr>
          <p:cNvSpPr txBox="1"/>
          <p:nvPr/>
        </p:nvSpPr>
        <p:spPr>
          <a:xfrm>
            <a:off x="10263091" y="3459903"/>
            <a:ext cx="1591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Flèche 4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403730BA-CAF1-F951-8C0E-01EA9061CE3F}"/>
              </a:ext>
            </a:extLst>
          </p:cNvPr>
          <p:cNvSpPr txBox="1"/>
          <p:nvPr/>
        </p:nvSpPr>
        <p:spPr>
          <a:xfrm>
            <a:off x="10263091" y="1760269"/>
            <a:ext cx="181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Déchets de fin de vie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6F826519-C306-65AF-808A-AFE91547374D}"/>
              </a:ext>
            </a:extLst>
          </p:cNvPr>
          <p:cNvSpPr txBox="1"/>
          <p:nvPr/>
        </p:nvSpPr>
        <p:spPr>
          <a:xfrm>
            <a:off x="8818738" y="1254480"/>
            <a:ext cx="1591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Flèche 5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A957C50F-D130-8E66-4FEC-483010A279AB}"/>
              </a:ext>
            </a:extLst>
          </p:cNvPr>
          <p:cNvSpPr txBox="1"/>
          <p:nvPr/>
        </p:nvSpPr>
        <p:spPr>
          <a:xfrm>
            <a:off x="6471019" y="889251"/>
            <a:ext cx="1591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CORALIUM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72EB8ED0-3431-0559-314F-9CA507627A6A}"/>
              </a:ext>
            </a:extLst>
          </p:cNvPr>
          <p:cNvSpPr txBox="1"/>
          <p:nvPr/>
        </p:nvSpPr>
        <p:spPr>
          <a:xfrm>
            <a:off x="3907907" y="1578284"/>
            <a:ext cx="1591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Flèche 6</a:t>
            </a:r>
          </a:p>
        </p:txBody>
      </p:sp>
    </p:spTree>
    <p:extLst>
      <p:ext uri="{BB962C8B-B14F-4D97-AF65-F5344CB8AC3E}">
        <p14:creationId xmlns:p14="http://schemas.microsoft.com/office/powerpoint/2010/main" val="68165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raphique 33" descr="Ville avec un remplissage uni">
            <a:extLst>
              <a:ext uri="{FF2B5EF4-FFF2-40B4-BE49-F238E27FC236}">
                <a16:creationId xmlns:a16="http://schemas.microsoft.com/office/drawing/2014/main" id="{B21907D2-239B-82BD-BD37-86C276326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5753" y="2798392"/>
            <a:ext cx="1665865" cy="1665865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BCB552A3-15F9-9182-A0E4-FF0E1C026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677" y="3343066"/>
            <a:ext cx="2012848" cy="890298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18091374-FBE0-493B-0356-5804A0052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5770" y="2221935"/>
            <a:ext cx="1086970" cy="969004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4EA339F4-BCF0-2526-4C37-55F3C71A2B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6620" y="1132709"/>
            <a:ext cx="2605451" cy="890712"/>
          </a:xfrm>
          <a:prstGeom prst="rect">
            <a:avLst/>
          </a:prstGeom>
        </p:spPr>
      </p:pic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A8C0D63C-48E4-66E0-97B4-98745F99614E}"/>
              </a:ext>
            </a:extLst>
          </p:cNvPr>
          <p:cNvCxnSpPr>
            <a:cxnSpLocks/>
          </p:cNvCxnSpPr>
          <p:nvPr/>
        </p:nvCxnSpPr>
        <p:spPr>
          <a:xfrm>
            <a:off x="4841915" y="3774331"/>
            <a:ext cx="836579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44332EFB-E695-C1C7-84A0-304E63E205B8}"/>
              </a:ext>
            </a:extLst>
          </p:cNvPr>
          <p:cNvCxnSpPr>
            <a:cxnSpLocks/>
          </p:cNvCxnSpPr>
          <p:nvPr/>
        </p:nvCxnSpPr>
        <p:spPr>
          <a:xfrm>
            <a:off x="7859948" y="3803631"/>
            <a:ext cx="685859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B24E69EE-B31E-5C93-7A06-0CE833E64ABF}"/>
              </a:ext>
            </a:extLst>
          </p:cNvPr>
          <p:cNvCxnSpPr>
            <a:cxnSpLocks/>
          </p:cNvCxnSpPr>
          <p:nvPr/>
        </p:nvCxnSpPr>
        <p:spPr>
          <a:xfrm flipV="1">
            <a:off x="10491564" y="3282665"/>
            <a:ext cx="145915" cy="53828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2A7E7FE2-AA62-171D-6197-5CF4C6AB4514}"/>
              </a:ext>
            </a:extLst>
          </p:cNvPr>
          <p:cNvCxnSpPr>
            <a:cxnSpLocks/>
          </p:cNvCxnSpPr>
          <p:nvPr/>
        </p:nvCxnSpPr>
        <p:spPr>
          <a:xfrm flipH="1" flipV="1">
            <a:off x="8774279" y="1657679"/>
            <a:ext cx="1488812" cy="624183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1A582A65-E847-D950-A19E-CC8AA5AB8182}"/>
              </a:ext>
            </a:extLst>
          </p:cNvPr>
          <p:cNvCxnSpPr>
            <a:cxnSpLocks/>
          </p:cNvCxnSpPr>
          <p:nvPr/>
        </p:nvCxnSpPr>
        <p:spPr>
          <a:xfrm flipH="1">
            <a:off x="4186531" y="1578065"/>
            <a:ext cx="1792335" cy="143643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Image 66">
            <a:extLst>
              <a:ext uri="{FF2B5EF4-FFF2-40B4-BE49-F238E27FC236}">
                <a16:creationId xmlns:a16="http://schemas.microsoft.com/office/drawing/2014/main" id="{09325ABB-B128-294C-CCAA-C80F9F7505E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8757" b="21175"/>
          <a:stretch/>
        </p:blipFill>
        <p:spPr>
          <a:xfrm>
            <a:off x="3021082" y="3312541"/>
            <a:ext cx="1773650" cy="982181"/>
          </a:xfrm>
          <a:prstGeom prst="rect">
            <a:avLst/>
          </a:prstGeom>
        </p:spPr>
      </p:pic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1F69715E-D1DF-5CBE-15A7-5B1A680F5180}"/>
              </a:ext>
            </a:extLst>
          </p:cNvPr>
          <p:cNvCxnSpPr>
            <a:cxnSpLocks/>
          </p:cNvCxnSpPr>
          <p:nvPr/>
        </p:nvCxnSpPr>
        <p:spPr>
          <a:xfrm>
            <a:off x="2087227" y="3747621"/>
            <a:ext cx="836579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0" name="Image 79">
            <a:extLst>
              <a:ext uri="{FF2B5EF4-FFF2-40B4-BE49-F238E27FC236}">
                <a16:creationId xmlns:a16="http://schemas.microsoft.com/office/drawing/2014/main" id="{01B67686-C681-FE1B-A88B-7104314FA5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931" y="3251183"/>
            <a:ext cx="1666020" cy="982181"/>
          </a:xfrm>
          <a:prstGeom prst="rect">
            <a:avLst/>
          </a:prstGeom>
        </p:spPr>
      </p:pic>
      <p:sp>
        <p:nvSpPr>
          <p:cNvPr id="90" name="ZoneTexte 89">
            <a:extLst>
              <a:ext uri="{FF2B5EF4-FFF2-40B4-BE49-F238E27FC236}">
                <a16:creationId xmlns:a16="http://schemas.microsoft.com/office/drawing/2014/main" id="{29A6C62C-AA31-5890-86F9-4C9C79B415EB}"/>
              </a:ext>
            </a:extLst>
          </p:cNvPr>
          <p:cNvSpPr txBox="1"/>
          <p:nvPr/>
        </p:nvSpPr>
        <p:spPr>
          <a:xfrm>
            <a:off x="323931" y="4392968"/>
            <a:ext cx="1591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Mine bauxite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D9F83889-B7E6-1AC8-C733-69D21C79709D}"/>
              </a:ext>
            </a:extLst>
          </p:cNvPr>
          <p:cNvSpPr txBox="1"/>
          <p:nvPr/>
        </p:nvSpPr>
        <p:spPr>
          <a:xfrm>
            <a:off x="1680863" y="4427945"/>
            <a:ext cx="1591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Flèche 1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ACE34E54-B40A-7C53-E3AE-2CF24A444AC7}"/>
              </a:ext>
            </a:extLst>
          </p:cNvPr>
          <p:cNvSpPr txBox="1"/>
          <p:nvPr/>
        </p:nvSpPr>
        <p:spPr>
          <a:xfrm>
            <a:off x="3011120" y="4452330"/>
            <a:ext cx="1591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EXAL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14946AB6-2F26-16A7-C78B-D993DD731805}"/>
              </a:ext>
            </a:extLst>
          </p:cNvPr>
          <p:cNvSpPr txBox="1"/>
          <p:nvPr/>
        </p:nvSpPr>
        <p:spPr>
          <a:xfrm>
            <a:off x="4519597" y="4476822"/>
            <a:ext cx="1591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Flèche 2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FFF35168-ACDE-C6D5-593E-E6C3D5A6B8E4}"/>
              </a:ext>
            </a:extLst>
          </p:cNvPr>
          <p:cNvSpPr txBox="1"/>
          <p:nvPr/>
        </p:nvSpPr>
        <p:spPr>
          <a:xfrm>
            <a:off x="6137695" y="4449272"/>
            <a:ext cx="1591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K•LINE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0EE4F6C8-5B57-36A4-FA7A-D731963842B2}"/>
              </a:ext>
            </a:extLst>
          </p:cNvPr>
          <p:cNvSpPr txBox="1"/>
          <p:nvPr/>
        </p:nvSpPr>
        <p:spPr>
          <a:xfrm>
            <a:off x="7423530" y="4450682"/>
            <a:ext cx="1591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Flèche 3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30E82D0E-8492-CD4B-327F-F533F1669860}"/>
              </a:ext>
            </a:extLst>
          </p:cNvPr>
          <p:cNvSpPr txBox="1"/>
          <p:nvPr/>
        </p:nvSpPr>
        <p:spPr>
          <a:xfrm>
            <a:off x="8709365" y="4464257"/>
            <a:ext cx="1591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Habitation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6A9BDE82-D694-B51C-A672-8BB95D21A47A}"/>
              </a:ext>
            </a:extLst>
          </p:cNvPr>
          <p:cNvSpPr txBox="1"/>
          <p:nvPr/>
        </p:nvSpPr>
        <p:spPr>
          <a:xfrm>
            <a:off x="10263091" y="3459903"/>
            <a:ext cx="1591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Flèche 4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403730BA-CAF1-F951-8C0E-01EA9061CE3F}"/>
              </a:ext>
            </a:extLst>
          </p:cNvPr>
          <p:cNvSpPr txBox="1"/>
          <p:nvPr/>
        </p:nvSpPr>
        <p:spPr>
          <a:xfrm>
            <a:off x="10263091" y="1760269"/>
            <a:ext cx="1819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Déchets de fin de vie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6F826519-C306-65AF-808A-AFE91547374D}"/>
              </a:ext>
            </a:extLst>
          </p:cNvPr>
          <p:cNvSpPr txBox="1"/>
          <p:nvPr/>
        </p:nvSpPr>
        <p:spPr>
          <a:xfrm>
            <a:off x="8818738" y="1254480"/>
            <a:ext cx="1591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Flèche 5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A957C50F-D130-8E66-4FEC-483010A279AB}"/>
              </a:ext>
            </a:extLst>
          </p:cNvPr>
          <p:cNvSpPr txBox="1"/>
          <p:nvPr/>
        </p:nvSpPr>
        <p:spPr>
          <a:xfrm>
            <a:off x="6471019" y="889251"/>
            <a:ext cx="1591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CORALIUM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72EB8ED0-3431-0559-314F-9CA507627A6A}"/>
              </a:ext>
            </a:extLst>
          </p:cNvPr>
          <p:cNvSpPr txBox="1"/>
          <p:nvPr/>
        </p:nvSpPr>
        <p:spPr>
          <a:xfrm>
            <a:off x="3907907" y="1578284"/>
            <a:ext cx="1591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Flèche 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66C9C7-AFDB-16E3-DA14-061F57B38ABA}"/>
              </a:ext>
            </a:extLst>
          </p:cNvPr>
          <p:cNvSpPr/>
          <p:nvPr/>
        </p:nvSpPr>
        <p:spPr>
          <a:xfrm>
            <a:off x="0" y="0"/>
            <a:ext cx="12192000" cy="62418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D3345EB-F4D6-73A7-FD51-D6D9B2C17ABA}"/>
              </a:ext>
            </a:extLst>
          </p:cNvPr>
          <p:cNvSpPr txBox="1"/>
          <p:nvPr/>
        </p:nvSpPr>
        <p:spPr>
          <a:xfrm>
            <a:off x="4064859" y="114280"/>
            <a:ext cx="3358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Cycle de l’aluminium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BD17F51-EAAA-A4EF-AA6B-D1D2DBDD90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5914" y="5005446"/>
            <a:ext cx="11814437" cy="136226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1087C9-DBC2-3791-CEA2-EEFC3334904A}"/>
              </a:ext>
            </a:extLst>
          </p:cNvPr>
          <p:cNvSpPr/>
          <p:nvPr/>
        </p:nvSpPr>
        <p:spPr>
          <a:xfrm>
            <a:off x="0" y="4928616"/>
            <a:ext cx="12192000" cy="138576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DF1765-A40E-0543-E45D-31A1329B6BB5}"/>
              </a:ext>
            </a:extLst>
          </p:cNvPr>
          <p:cNvSpPr/>
          <p:nvPr/>
        </p:nvSpPr>
        <p:spPr>
          <a:xfrm>
            <a:off x="-117134" y="-68699"/>
            <a:ext cx="12192000" cy="82472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519B03-4722-4341-0ED7-E791CB170A38}"/>
              </a:ext>
            </a:extLst>
          </p:cNvPr>
          <p:cNvSpPr/>
          <p:nvPr/>
        </p:nvSpPr>
        <p:spPr>
          <a:xfrm>
            <a:off x="109552" y="818685"/>
            <a:ext cx="2257622" cy="405659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9180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53</Words>
  <Application>Microsoft Office PowerPoint</Application>
  <PresentationFormat>Grand écran</PresentationFormat>
  <Paragraphs>25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Présentation PowerPoint</vt:lpstr>
      <vt:lpstr>Présentation PowerPoint</vt:lpstr>
    </vt:vector>
  </TitlesOfParts>
  <Company>Groupe Liebot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ONILLON Mickael</dc:creator>
  <cp:lastModifiedBy>FERRER Cyril</cp:lastModifiedBy>
  <cp:revision>5</cp:revision>
  <dcterms:created xsi:type="dcterms:W3CDTF">2025-02-07T14:31:42Z</dcterms:created>
  <dcterms:modified xsi:type="dcterms:W3CDTF">2025-02-17T09:35:50Z</dcterms:modified>
</cp:coreProperties>
</file>