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340" r:id="rId4"/>
    <p:sldId id="260" r:id="rId5"/>
    <p:sldId id="261" r:id="rId6"/>
    <p:sldId id="263" r:id="rId7"/>
    <p:sldId id="341" r:id="rId8"/>
    <p:sldId id="342" r:id="rId9"/>
    <p:sldId id="344" r:id="rId10"/>
    <p:sldId id="343" r:id="rId11"/>
    <p:sldId id="345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rbitron ExtraBold" panose="020B060402020202020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8529F4-ADF2-4F1A-B0E5-C5812003A5ED}">
  <a:tblStyle styleId="{958529F4-ADF2-4F1A-B0E5-C5812003A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35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6" name="Google Shape;5746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7" name="Google Shape;5747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0"/>
          <p:cNvSpPr txBox="1">
            <a:spLocks noGrp="1"/>
          </p:cNvSpPr>
          <p:nvPr>
            <p:ph type="title"/>
          </p:nvPr>
        </p:nvSpPr>
        <p:spPr>
          <a:xfrm>
            <a:off x="701025" y="627350"/>
            <a:ext cx="22107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60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695" y="2050531"/>
            <a:ext cx="5964600" cy="891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2941674"/>
            <a:ext cx="5637900" cy="160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345948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Joshua Calvin Kurniawan - A11.2020.12467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3459480" algn="l"/>
              </a:tabLst>
            </a:pP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khaidar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Ali - A11.2020.13107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345948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Ghozali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A11.2020.124753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345948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Nathaniel Jovian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Prayogo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A11.2020.12441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400"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DA65C14C-6CA8-AF15-E0EC-D1A84938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GamePlay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8F7ECA2-9850-7E41-0FE5-315D16BB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56" y="1117792"/>
            <a:ext cx="4579088" cy="32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264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4C01A9-9702-64E9-36A6-FDAA90B3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0006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3" name="Google Shape;5583;p30"/>
          <p:cNvSpPr txBox="1">
            <a:spLocks noGrp="1"/>
          </p:cNvSpPr>
          <p:nvPr>
            <p:ph type="body" idx="1"/>
          </p:nvPr>
        </p:nvSpPr>
        <p:spPr>
          <a:xfrm>
            <a:off x="4572000" y="939976"/>
            <a:ext cx="3996100" cy="3628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Vampire Survivor - gameplay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Memiliki</a:t>
            </a:r>
            <a:r>
              <a:rPr lang="en-US" sz="1200" dirty="0"/>
              <a:t> Gameplay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bertahan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ditentukan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musuh</a:t>
            </a:r>
            <a:r>
              <a:rPr lang="en-US" sz="1200" dirty="0"/>
              <a:t> yang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menit</a:t>
            </a:r>
            <a:r>
              <a:rPr lang="en-US" sz="1200" dirty="0"/>
              <a:t> </a:t>
            </a:r>
            <a:r>
              <a:rPr lang="en-US" sz="1200" dirty="0" err="1"/>
              <a:t>nya</a:t>
            </a:r>
            <a:r>
              <a:rPr lang="en-US" sz="1200" dirty="0"/>
              <a:t>, dan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bos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di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Moster</a:t>
            </a:r>
            <a:r>
              <a:rPr lang="en-US" sz="1200" dirty="0"/>
              <a:t> yang di </a:t>
            </a:r>
            <a:r>
              <a:rPr lang="en-US" sz="1200" dirty="0" err="1"/>
              <a:t>kalahkan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memunculkan</a:t>
            </a:r>
            <a:r>
              <a:rPr lang="en-US" sz="1200" dirty="0"/>
              <a:t> exp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mempengaruhi</a:t>
            </a:r>
            <a:r>
              <a:rPr lang="en-US" sz="1200" dirty="0"/>
              <a:t> </a:t>
            </a:r>
            <a:r>
              <a:rPr lang="en-US" sz="1200" dirty="0" err="1"/>
              <a:t>kekuatan</a:t>
            </a:r>
            <a:r>
              <a:rPr lang="en-US" sz="1200" dirty="0"/>
              <a:t> player.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 (1)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C124319-FE6D-56A2-C0F8-F6B7BB2A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8" y="939971"/>
            <a:ext cx="4343400" cy="270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3" name="Google Shape;5583;p30"/>
          <p:cNvSpPr txBox="1">
            <a:spLocks noGrp="1"/>
          </p:cNvSpPr>
          <p:nvPr>
            <p:ph type="body" idx="1"/>
          </p:nvPr>
        </p:nvSpPr>
        <p:spPr>
          <a:xfrm>
            <a:off x="4572000" y="939976"/>
            <a:ext cx="3996100" cy="3628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Mobile Legend – skill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latin typeface="Advent Pro Medium" panose="020B0604020202020204" charset="0"/>
              </a:rPr>
              <a:t>Penerapan</a:t>
            </a:r>
            <a:r>
              <a:rPr lang="en-ID" sz="1200" dirty="0">
                <a:latin typeface="Advent Pro Medium" panose="020B0604020202020204" charset="0"/>
              </a:rPr>
              <a:t> skill yang </a:t>
            </a:r>
            <a:r>
              <a:rPr lang="en-ID" sz="1200" dirty="0" err="1">
                <a:latin typeface="Advent Pro Medium" panose="020B0604020202020204" charset="0"/>
              </a:rPr>
              <a:t>dapat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diambil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dimana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setiap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karakter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akan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memiliki</a:t>
            </a:r>
            <a:r>
              <a:rPr lang="en-ID" sz="1200" dirty="0">
                <a:latin typeface="Advent Pro Medium" panose="020B0604020202020204" charset="0"/>
              </a:rPr>
              <a:t> skill yang </a:t>
            </a:r>
            <a:r>
              <a:rPr lang="en-ID" sz="1200" dirty="0" err="1">
                <a:latin typeface="Advent Pro Medium" panose="020B0604020202020204" charset="0"/>
              </a:rPr>
              <a:t>berbeda</a:t>
            </a:r>
            <a:r>
              <a:rPr lang="en-ID" sz="1200" dirty="0">
                <a:latin typeface="Advent Pro Medium" panose="020B0604020202020204" charset="0"/>
              </a:rPr>
              <a:t> , dan </a:t>
            </a:r>
            <a:r>
              <a:rPr lang="en-ID" sz="1200" dirty="0" err="1">
                <a:latin typeface="Advent Pro Medium" panose="020B0604020202020204" charset="0"/>
              </a:rPr>
              <a:t>jika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kita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pakai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akan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memiliki</a:t>
            </a:r>
            <a:r>
              <a:rPr lang="en-ID" sz="1200" dirty="0">
                <a:latin typeface="Advent Pro Medium" panose="020B0604020202020204" charset="0"/>
              </a:rPr>
              <a:t> </a:t>
            </a:r>
            <a:r>
              <a:rPr lang="en-ID" sz="1200" dirty="0" err="1">
                <a:latin typeface="Advent Pro Medium" panose="020B0604020202020204" charset="0"/>
              </a:rPr>
              <a:t>waktu</a:t>
            </a:r>
            <a:r>
              <a:rPr lang="en-ID" sz="1200" dirty="0">
                <a:latin typeface="Advent Pro Medium" panose="020B0604020202020204" charset="0"/>
              </a:rPr>
              <a:t> cooldown.</a:t>
            </a:r>
          </a:p>
        </p:txBody>
      </p:sp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 (2)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228DE7B0-2BB1-2D0F-D99C-FCF395BA0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859040"/>
            <a:ext cx="4111454" cy="2500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758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1699" y="118600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Yang Akan di Buat</a:t>
            </a:r>
            <a:endParaRPr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41510B0A-E853-3684-BCC1-7548D66C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79" y="768100"/>
            <a:ext cx="5730240" cy="404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Awal Tampilan Game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512907" y="84046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6388197" y="4516392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2E34886-3ACE-9F51-4802-104F5BF2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9" y="1047357"/>
            <a:ext cx="6107632" cy="34338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9" name="Google Shape;5749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Masuk Game</a:t>
            </a:r>
            <a:endParaRPr dirty="0"/>
          </a:p>
        </p:txBody>
      </p:sp>
      <p:grpSp>
        <p:nvGrpSpPr>
          <p:cNvPr id="5754" name="Google Shape;5754;p3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55" name="Google Shape;5755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9" name="Google Shape;5759;p3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60" name="Google Shape;5760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ambar 10">
            <a:extLst>
              <a:ext uri="{FF2B5EF4-FFF2-40B4-BE49-F238E27FC236}">
                <a16:creationId xmlns:a16="http://schemas.microsoft.com/office/drawing/2014/main" id="{2D559339-23C3-C0FD-3C61-0AA4C5B3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9" y="939971"/>
            <a:ext cx="5164656" cy="2903706"/>
          </a:xfrm>
          <a:prstGeom prst="rect">
            <a:avLst/>
          </a:prstGeom>
        </p:spPr>
      </p:pic>
      <p:sp>
        <p:nvSpPr>
          <p:cNvPr id="12" name="Google Shape;5583;p30">
            <a:extLst>
              <a:ext uri="{FF2B5EF4-FFF2-40B4-BE49-F238E27FC236}">
                <a16:creationId xmlns:a16="http://schemas.microsoft.com/office/drawing/2014/main" id="{175D5749-B5CF-F836-6576-30FEDBBE8EE0}"/>
              </a:ext>
            </a:extLst>
          </p:cNvPr>
          <p:cNvSpPr txBox="1">
            <a:spLocks/>
          </p:cNvSpPr>
          <p:nvPr/>
        </p:nvSpPr>
        <p:spPr>
          <a:xfrm>
            <a:off x="5495103" y="939971"/>
            <a:ext cx="2941674" cy="33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mengeclik</a:t>
            </a:r>
            <a:r>
              <a:rPr lang="en-US" sz="1200" dirty="0"/>
              <a:t> play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pada </a:t>
            </a:r>
            <a:r>
              <a:rPr lang="en-US" sz="1200" dirty="0" err="1"/>
              <a:t>tampilan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di </a:t>
            </a:r>
            <a:r>
              <a:rPr lang="en-US" sz="1200" dirty="0" err="1"/>
              <a:t>samping</a:t>
            </a:r>
            <a:r>
              <a:rPr lang="en-US" sz="1200" dirty="0"/>
              <a:t>.</a:t>
            </a:r>
          </a:p>
          <a:p>
            <a:pPr marL="171450" indent="-1714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200" dirty="0"/>
              <a:t>Endless Mode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ID" sz="1200" dirty="0" err="1"/>
              <a:t>Disini</a:t>
            </a:r>
            <a:r>
              <a:rPr lang="en-ID" sz="1200" dirty="0"/>
              <a:t> player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menikmati</a:t>
            </a:r>
            <a:r>
              <a:rPr lang="en-ID" sz="1200" dirty="0"/>
              <a:t> </a:t>
            </a:r>
            <a:r>
              <a:rPr lang="en-ID" sz="1200" dirty="0" err="1"/>
              <a:t>bertahan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selama</a:t>
            </a:r>
            <a:r>
              <a:rPr lang="en-ID" sz="1200" dirty="0"/>
              <a:t> </a:t>
            </a:r>
            <a:r>
              <a:rPr lang="en-ID" sz="1200" dirty="0" err="1"/>
              <a:t>mukin</a:t>
            </a:r>
            <a:r>
              <a:rPr lang="en-ID" sz="1200" dirty="0"/>
              <a:t>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batan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dan pada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waktunya</a:t>
            </a:r>
            <a:r>
              <a:rPr lang="en-ID" sz="1200" dirty="0"/>
              <a:t> </a:t>
            </a:r>
            <a:r>
              <a:rPr lang="en-ID" sz="1200" dirty="0" err="1"/>
              <a:t>musuh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susah</a:t>
            </a:r>
            <a:r>
              <a:rPr lang="en-ID" sz="1200" dirty="0"/>
              <a:t> </a:t>
            </a:r>
            <a:r>
              <a:rPr lang="en-ID" sz="1200" dirty="0" err="1"/>
              <a:t>beriringnan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bertahan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. Dan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muncul</a:t>
            </a:r>
            <a:r>
              <a:rPr lang="en-ID" sz="1200" dirty="0"/>
              <a:t> boss.</a:t>
            </a:r>
          </a:p>
          <a:p>
            <a:pPr marL="171450" indent="-1714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200" dirty="0"/>
              <a:t>Survival Mode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halnya</a:t>
            </a:r>
            <a:r>
              <a:rPr lang="en-ID" sz="1200" dirty="0"/>
              <a:t> endless mode survival mode </a:t>
            </a:r>
            <a:r>
              <a:rPr lang="en-ID" sz="1200" dirty="0" err="1"/>
              <a:t>memungkinkan</a:t>
            </a:r>
            <a:r>
              <a:rPr lang="en-ID" sz="1200" dirty="0"/>
              <a:t> player </a:t>
            </a:r>
            <a:r>
              <a:rPr lang="en-ID" sz="1200" dirty="0" err="1"/>
              <a:t>bertahan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yang </a:t>
            </a:r>
            <a:r>
              <a:rPr lang="en-ID" sz="1200" dirty="0" err="1"/>
              <a:t>ditentukan</a:t>
            </a:r>
            <a:r>
              <a:rPr lang="en-ID" sz="12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6BE0E12-94B1-2ABC-E7BF-A353DCC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Karakter</a:t>
            </a:r>
            <a:br>
              <a:rPr lang="en-US" dirty="0"/>
            </a:br>
            <a:br>
              <a:rPr lang="en-US" sz="1200" dirty="0"/>
            </a:br>
            <a:r>
              <a:rPr lang="en-US" sz="1200" dirty="0"/>
              <a:t>player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karakter</a:t>
            </a:r>
            <a:r>
              <a:rPr lang="en-US" sz="1200" dirty="0"/>
              <a:t> yang </a:t>
            </a:r>
            <a:r>
              <a:rPr lang="en-US" sz="1200" dirty="0" err="1"/>
              <a:t>diinginkan</a:t>
            </a:r>
            <a:r>
              <a:rPr lang="en-US" sz="1200" dirty="0"/>
              <a:t> , dan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karakter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skill yang </a:t>
            </a:r>
            <a:r>
              <a:rPr lang="en-US" sz="1200" dirty="0" err="1"/>
              <a:t>berbeda</a:t>
            </a:r>
            <a:r>
              <a:rPr lang="en-US" sz="1200" dirty="0"/>
              <a:t>.</a:t>
            </a:r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08DF901-F7B1-9B66-57B6-A52BF21F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5" y="627350"/>
            <a:ext cx="5175140" cy="36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86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7E69F37-3D0A-1BE8-A779-0EA67CAC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01" y="233916"/>
            <a:ext cx="6947328" cy="701749"/>
          </a:xfrm>
        </p:spPr>
        <p:txBody>
          <a:bodyPr/>
          <a:lstStyle/>
          <a:p>
            <a:pPr algn="ctr"/>
            <a:r>
              <a:rPr lang="en-US" dirty="0" err="1"/>
              <a:t>GamePlay</a:t>
            </a:r>
            <a:endParaRPr lang="en-ID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E57DD42-220D-1C26-70F7-9DB8852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7" y="935665"/>
            <a:ext cx="3514665" cy="31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2AE02C13-2848-797A-E44C-AF83987A8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20" y="935665"/>
            <a:ext cx="3514663" cy="3131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323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7E69F37-3D0A-1BE8-A779-0EA67CAC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01" y="233916"/>
            <a:ext cx="6947328" cy="701749"/>
          </a:xfrm>
        </p:spPr>
        <p:txBody>
          <a:bodyPr/>
          <a:lstStyle/>
          <a:p>
            <a:pPr algn="ctr"/>
            <a:r>
              <a:rPr lang="en-US" dirty="0" err="1"/>
              <a:t>GamePlay</a:t>
            </a:r>
            <a:endParaRPr lang="en-ID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F58D5D7-0DFE-DB51-04BF-447211A8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35" y="935664"/>
            <a:ext cx="3511019" cy="3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3DFDE388-8169-462B-6561-3A13434D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20" y="935664"/>
            <a:ext cx="3511019" cy="31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9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Peragaan Layar (16:9)</PresentationFormat>
  <Paragraphs>26</Paragraphs>
  <Slides>11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9" baseType="lpstr">
      <vt:lpstr>Orbitron ExtraBold</vt:lpstr>
      <vt:lpstr>Lato</vt:lpstr>
      <vt:lpstr>Arial</vt:lpstr>
      <vt:lpstr>Calibri</vt:lpstr>
      <vt:lpstr>Advent Pro Medium</vt:lpstr>
      <vt:lpstr>Lato Black</vt:lpstr>
      <vt:lpstr>Symbol</vt:lpstr>
      <vt:lpstr>Retro Video Games Newsletter XL by Slidesgo</vt:lpstr>
      <vt:lpstr>Game Concept</vt:lpstr>
      <vt:lpstr>Game Concept (1)</vt:lpstr>
      <vt:lpstr>Game Concept (2)</vt:lpstr>
      <vt:lpstr>Game Yang Akan di Buat</vt:lpstr>
      <vt:lpstr>Awal Tampilan Game</vt:lpstr>
      <vt:lpstr>Masuk Game</vt:lpstr>
      <vt:lpstr>Pemilihan Karakter  player dapat memilih karakter yang diinginkan , dan setiap karakter memiliki skill yang berbeda.</vt:lpstr>
      <vt:lpstr>GamePlay</vt:lpstr>
      <vt:lpstr>GamePlay</vt:lpstr>
      <vt:lpstr>GamePlay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Concept</dc:title>
  <dc:creator>Nathaniel</dc:creator>
  <cp:lastModifiedBy>ASUS</cp:lastModifiedBy>
  <cp:revision>1</cp:revision>
  <dcterms:modified xsi:type="dcterms:W3CDTF">2022-10-18T08:04:05Z</dcterms:modified>
</cp:coreProperties>
</file>