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layfair Display" charset="1" panose="00000500000000000000"/>
      <p:regular r:id="rId13"/>
    </p:embeddedFont>
    <p:embeddedFont>
      <p:font typeface="Public Sans Bold Italics" charset="1" panose="00000000000000000000"/>
      <p:regular r:id="rId14"/>
    </p:embeddedFont>
    <p:embeddedFont>
      <p:font typeface="Playfair Display Bold Italics" charset="1" panose="00000800000000000000"/>
      <p:regular r:id="rId15"/>
    </p:embeddedFont>
    <p:embeddedFont>
      <p:font typeface="Playfair Display Bold" charset="1" panose="00000800000000000000"/>
      <p:regular r:id="rId16"/>
    </p:embeddedFont>
    <p:embeddedFont>
      <p:font typeface="Public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0974" y="2479877"/>
            <a:ext cx="16408332" cy="193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1"/>
              </a:lnSpc>
            </a:pPr>
            <a:r>
              <a:rPr lang="en-US" sz="8100" spc="4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Applications of Machine Learning Across Different Industries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456927"/>
            <a:ext cx="7862435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b="true" sz="3399" i="true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An overview of key applications and their impacts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61156" y="8455611"/>
            <a:ext cx="4240590" cy="118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1"/>
              </a:lnSpc>
            </a:pPr>
            <a:r>
              <a:rPr lang="en-US" sz="3320" spc="1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Luna, Jov Mathew M.</a:t>
            </a:r>
          </a:p>
          <a:p>
            <a:pPr algn="l">
              <a:lnSpc>
                <a:spcPts val="3021"/>
              </a:lnSpc>
            </a:pPr>
          </a:p>
          <a:p>
            <a:pPr algn="l">
              <a:lnSpc>
                <a:spcPts val="3021"/>
              </a:lnSpc>
            </a:pPr>
            <a:r>
              <a:rPr lang="en-US" sz="3320" spc="1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BSCS - 3A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9540" y="3255000"/>
            <a:ext cx="12750131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5000" i="true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•   Healthcare: Disease Diagnosis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9540" y="5293349"/>
            <a:ext cx="911239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5000" i="true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•  Finance: Fraud Detection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09540" y="7330440"/>
            <a:ext cx="1371976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5000" i="true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•  Marketing: Personalized Recommendations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65736" y="-180176"/>
            <a:ext cx="8136747" cy="231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04"/>
              </a:lnSpc>
            </a:pPr>
            <a:r>
              <a:rPr lang="en-US" sz="1273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Topics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4518" y="5003347"/>
            <a:ext cx="6258375" cy="259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6"/>
              </a:lnSpc>
            </a:pPr>
            <a:r>
              <a:rPr lang="en-US" sz="3981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Early detection and diagnosis of diseases like cancer to enhance patient outcomes.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8730" y="15813"/>
            <a:ext cx="12516750" cy="241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0"/>
              </a:lnSpc>
            </a:pPr>
            <a:r>
              <a:rPr lang="en-US" b="true" sz="7400" i="true" spc="37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Healthcare: Disease Diagnosis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4518" y="3093806"/>
            <a:ext cx="10002840" cy="891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2"/>
              </a:lnSpc>
            </a:pPr>
            <a:r>
              <a:rPr lang="en-US" sz="5586" spc="27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Problem Being Solved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738568"/>
            <a:ext cx="8312526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b="true" sz="4299" i="true" spc="21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Type of Machine Learning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37365" y="3103331"/>
            <a:ext cx="8312526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4299" spc="21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Supervised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37365" y="4153621"/>
            <a:ext cx="5253315" cy="177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717" spc="13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Models are trained using labeled data (e.g., expert-annotated medical images) to identify disease-specific patterns.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37365" y="6281901"/>
            <a:ext cx="6082864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4299" spc="21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Impact of the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37365" y="7341716"/>
            <a:ext cx="6676230" cy="171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2097" spc="10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Greater accuracy and speed in diagnosing conditions.</a:t>
            </a:r>
          </a:p>
          <a:p>
            <a:pPr algn="l">
              <a:lnSpc>
                <a:spcPts val="2727"/>
              </a:lnSpc>
            </a:pPr>
            <a:r>
              <a:rPr lang="en-US" sz="2097" spc="10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 - Reduced errors in interpreting medical images.</a:t>
            </a:r>
          </a:p>
          <a:p>
            <a:pPr algn="l">
              <a:lnSpc>
                <a:spcPts val="2727"/>
              </a:lnSpc>
            </a:pPr>
            <a:r>
              <a:rPr lang="en-US" sz="2097" spc="10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 - Improved detection of subtle patterns that might be overlooked by human clinicians.</a:t>
            </a:r>
          </a:p>
          <a:p>
            <a:pPr algn="l">
              <a:lnSpc>
                <a:spcPts val="272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4518" y="4677387"/>
            <a:ext cx="6258375" cy="324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6"/>
              </a:lnSpc>
            </a:pPr>
            <a:r>
              <a:rPr lang="en-US" sz="3981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Real-time identification and prevention of fraudulent transactions to safeguard customers and financial institutions.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682" y="15813"/>
            <a:ext cx="10295677" cy="241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0"/>
              </a:lnSpc>
            </a:pPr>
            <a:r>
              <a:rPr lang="en-US" b="true" sz="7400" i="true" spc="37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Finance: Fraud Detection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4518" y="3093806"/>
            <a:ext cx="10002840" cy="891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2"/>
              </a:lnSpc>
            </a:pPr>
            <a:r>
              <a:rPr lang="en-US" sz="5586" spc="27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Problem Being Solved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738568"/>
            <a:ext cx="8312526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b="true" sz="4299" i="true" spc="21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Type of Machine Learning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37365" y="3103331"/>
            <a:ext cx="8312526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4299" spc="21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Unsupervised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37365" y="4149167"/>
            <a:ext cx="5253315" cy="178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717" spc="1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Anomaly detection and clustering techniques are employed to spot unusual patterns indicative of fraud.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43240" y="6086330"/>
            <a:ext cx="6082864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4299" spc="21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Impact of the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43240" y="6855595"/>
            <a:ext cx="5665668" cy="259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 spc="1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Significant reduction in financial losses due to fraud.</a:t>
            </a:r>
          </a:p>
          <a:p>
            <a:pPr algn="l">
              <a:lnSpc>
                <a:spcPts val="2990"/>
              </a:lnSpc>
            </a:pPr>
            <a:r>
              <a:rPr lang="en-US" sz="2300" spc="1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- Enhanced real-time monitoring and detection capabilities.</a:t>
            </a:r>
          </a:p>
          <a:p>
            <a:pPr algn="l">
              <a:lnSpc>
                <a:spcPts val="2990"/>
              </a:lnSpc>
            </a:pPr>
            <a:r>
              <a:rPr lang="en-US" sz="2300" spc="1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- Increased trust and security within financial systems.</a:t>
            </a:r>
          </a:p>
          <a:p>
            <a:pPr algn="l">
              <a:lnSpc>
                <a:spcPts val="299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682" y="6411450"/>
            <a:ext cx="6258375" cy="324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6"/>
              </a:lnSpc>
            </a:pPr>
            <a:r>
              <a:rPr lang="en-US" sz="3981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Providing tailored product or content recommendations based on user behavior and preferences.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682" y="220105"/>
            <a:ext cx="9659076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5"/>
              </a:lnSpc>
            </a:pPr>
            <a:r>
              <a:rPr lang="en-US" b="true" sz="6942" i="true" spc="34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Marketing: Personalized Recommendations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8100" y="4458421"/>
            <a:ext cx="10002840" cy="891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2"/>
              </a:lnSpc>
            </a:pPr>
            <a:r>
              <a:rPr lang="en-US" sz="5586" spc="27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Problem Being Solved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738568"/>
            <a:ext cx="8312526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b="true" sz="4299" i="true" spc="21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Type of Machine Learning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37365" y="3103331"/>
            <a:ext cx="8312526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4299" spc="21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Reinforcement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37365" y="4373005"/>
            <a:ext cx="5253315" cy="133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717" spc="1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Algorithms improve recommendations over time by learning from user feedback.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43240" y="6086330"/>
            <a:ext cx="6082864" cy="68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4299" spc="21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Impact of the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43240" y="7105662"/>
            <a:ext cx="5913656" cy="193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spc="1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Enhanced customer experience and satisfaction.</a:t>
            </a:r>
          </a:p>
          <a:p>
            <a:pPr algn="l">
              <a:lnSpc>
                <a:spcPts val="3120"/>
              </a:lnSpc>
            </a:pPr>
            <a:r>
              <a:rPr lang="en-US" sz="2400" spc="1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- Increased sales and user engagement.</a:t>
            </a:r>
          </a:p>
          <a:p>
            <a:pPr algn="l">
              <a:lnSpc>
                <a:spcPts val="3120"/>
              </a:lnSpc>
            </a:pPr>
            <a:r>
              <a:rPr lang="en-US" sz="2400" spc="1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- Deeper insights into consumer behavior and preferences.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2172020"/>
            <a:ext cx="10197598" cy="434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8"/>
              </a:lnSpc>
            </a:pPr>
            <a:r>
              <a:rPr lang="en-US" sz="3798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- Machine learning is transforming various sectors by offering powerful solutions to complex challenges.</a:t>
            </a:r>
          </a:p>
          <a:p>
            <a:pPr algn="l">
              <a:lnSpc>
                <a:spcPts val="4938"/>
              </a:lnSpc>
            </a:pPr>
            <a:r>
              <a:rPr lang="en-US" sz="3798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- Each application uses a distinct type of machine learning to address specific problems, delivering considerable benefits and improvements.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 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963192" y="2430682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DAGPm52BhWc</dc:identifier>
  <dcterms:modified xsi:type="dcterms:W3CDTF">2011-08-01T06:04:30Z</dcterms:modified>
  <cp:revision>1</cp:revision>
  <dc:title>Cream Neutral Minimalist New Business Pitch Deck Presentation</dc:title>
</cp:coreProperties>
</file>