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7" r:id="rId2"/>
    <p:sldId id="258" r:id="rId3"/>
    <p:sldId id="261" r:id="rId4"/>
    <p:sldId id="272" r:id="rId5"/>
    <p:sldId id="270" r:id="rId6"/>
    <p:sldId id="273" r:id="rId7"/>
    <p:sldId id="268" r:id="rId8"/>
    <p:sldId id="264" r:id="rId9"/>
    <p:sldId id="271" r:id="rId1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van petranovic" initials="jp" lastIdx="1" clrIdx="0">
    <p:extLst>
      <p:ext uri="{19B8F6BF-5375-455C-9EA6-DF929625EA0E}">
        <p15:presenceInfo xmlns:p15="http://schemas.microsoft.com/office/powerpoint/2012/main" userId="83f75816ac841c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202B0CA-FC54-4496-8BCA-5EF66A818D29}" styleName="Stile 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Stile scuro 2 - Colore 1/Color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529" autoAdjust="0"/>
  </p:normalViewPr>
  <p:slideViewPr>
    <p:cSldViewPr snapToGrid="0">
      <p:cViewPr varScale="1">
        <p:scale>
          <a:sx n="78" d="100"/>
          <a:sy n="78" d="100"/>
        </p:scale>
        <p:origin x="456" y="5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56040-AF98-4F2C-9909-9F2439F6F588}" type="doc">
      <dgm:prSet loTypeId="urn:microsoft.com/office/officeart/2005/8/layout/chevron1" loCatId="process" qsTypeId="urn:microsoft.com/office/officeart/2005/8/quickstyle/simple1" qsCatId="simple" csTypeId="urn:microsoft.com/office/officeart/2005/8/colors/accent1_1" csCatId="accent1" phldr="1"/>
      <dgm:spPr/>
    </dgm:pt>
    <dgm:pt modelId="{74020AF3-C700-4606-8917-C6A353D7963A}">
      <dgm:prSet phldrT="[Text]"/>
      <dgm:spPr/>
      <dgm:t>
        <a:bodyPr rtlCol="0"/>
        <a:lstStyle/>
        <a:p>
          <a:pPr rtl="0"/>
          <a:r>
            <a:rPr lang="it-IT" noProof="0" dirty="0"/>
            <a:t>Nascita idea di azienda.</a:t>
          </a:r>
        </a:p>
      </dgm:t>
      <dgm:extLst>
        <a:ext uri="{E40237B7-FDA0-4F09-8148-C483321AD2D9}">
          <dgm14:cNvPr xmlns:dgm14="http://schemas.microsoft.com/office/drawing/2010/diagram" id="0" name="" title="Step 1 title"/>
        </a:ext>
      </dgm:extLst>
    </dgm:pt>
    <dgm:pt modelId="{87D99D21-0B4A-4259-89FB-0E5941CB535C}" type="parTrans" cxnId="{B0E2386F-A443-4201-8130-FB9CC25AA154}">
      <dgm:prSet/>
      <dgm:spPr/>
      <dgm:t>
        <a:bodyPr rtlCol="0"/>
        <a:lstStyle/>
        <a:p>
          <a:pPr rtl="0"/>
          <a:endParaRPr lang="en-US"/>
        </a:p>
      </dgm:t>
    </dgm:pt>
    <dgm:pt modelId="{6CFF1BD9-AE1F-4488-8B72-01186EADA6FF}" type="sibTrans" cxnId="{B0E2386F-A443-4201-8130-FB9CC25AA154}">
      <dgm:prSet/>
      <dgm:spPr/>
      <dgm:t>
        <a:bodyPr rtlCol="0"/>
        <a:lstStyle/>
        <a:p>
          <a:pPr rtl="0"/>
          <a:endParaRPr lang="en-US"/>
        </a:p>
      </dgm:t>
    </dgm:pt>
    <dgm:pt modelId="{A8B05E70-CCF1-4080-8EEE-6873C9D4B630}">
      <dgm:prSet phldrT="[Text]"/>
      <dgm:spPr/>
      <dgm:t>
        <a:bodyPr rtlCol="0"/>
        <a:lstStyle/>
        <a:p>
          <a:pPr rtl="0"/>
          <a:r>
            <a:rPr lang="it-IT" noProof="0" dirty="0"/>
            <a:t>Svolgimento dei compiti (Grafiche e programmazione).</a:t>
          </a:r>
        </a:p>
      </dgm:t>
      <dgm:extLst>
        <a:ext uri="{E40237B7-FDA0-4F09-8148-C483321AD2D9}">
          <dgm14:cNvPr xmlns:dgm14="http://schemas.microsoft.com/office/drawing/2010/diagram" id="0" name="" title="Step 3 title"/>
        </a:ext>
      </dgm:extLst>
    </dgm:pt>
    <dgm:pt modelId="{11D1F3D3-0002-4131-9F84-22FBF8692DA9}" type="parTrans" cxnId="{B8B909D0-D4F6-48D4-81DA-A58F34AE3646}">
      <dgm:prSet/>
      <dgm:spPr/>
      <dgm:t>
        <a:bodyPr rtlCol="0"/>
        <a:lstStyle/>
        <a:p>
          <a:pPr rtl="0"/>
          <a:endParaRPr lang="en-US"/>
        </a:p>
      </dgm:t>
    </dgm:pt>
    <dgm:pt modelId="{B6438016-7365-4FC0-A372-D90585B4B6EE}" type="sibTrans" cxnId="{B8B909D0-D4F6-48D4-81DA-A58F34AE3646}">
      <dgm:prSet/>
      <dgm:spPr/>
      <dgm:t>
        <a:bodyPr rtlCol="0"/>
        <a:lstStyle/>
        <a:p>
          <a:pPr rtl="0"/>
          <a:endParaRPr lang="en-US"/>
        </a:p>
      </dgm:t>
    </dgm:pt>
    <dgm:pt modelId="{42147153-A6C2-4177-BA7D-2ACCC2C1B2F7}">
      <dgm:prSet phldrT="[Text]"/>
      <dgm:spPr/>
      <dgm:t>
        <a:bodyPr rtlCol="0"/>
        <a:lstStyle/>
        <a:p>
          <a:pPr rtl="0"/>
          <a:r>
            <a:rPr lang="it-IT" noProof="0" dirty="0"/>
            <a:t>Raggiungimento obiettivo.</a:t>
          </a:r>
        </a:p>
      </dgm:t>
      <dgm:extLst>
        <a:ext uri="{E40237B7-FDA0-4F09-8148-C483321AD2D9}">
          <dgm14:cNvPr xmlns:dgm14="http://schemas.microsoft.com/office/drawing/2010/diagram" id="0" name="" title="Step 4 title"/>
        </a:ext>
      </dgm:extLst>
    </dgm:pt>
    <dgm:pt modelId="{C6F68745-4C20-4204-96A6-585691399C14}" type="parTrans" cxnId="{777DC3C6-D336-4C94-A624-E5582A07ECAA}">
      <dgm:prSet/>
      <dgm:spPr/>
      <dgm:t>
        <a:bodyPr rtlCol="0"/>
        <a:lstStyle/>
        <a:p>
          <a:pPr rtl="0"/>
          <a:endParaRPr lang="en-US"/>
        </a:p>
      </dgm:t>
    </dgm:pt>
    <dgm:pt modelId="{0C6B132F-0347-46BA-86A4-3FAFB6676411}" type="sibTrans" cxnId="{777DC3C6-D336-4C94-A624-E5582A07ECAA}">
      <dgm:prSet/>
      <dgm:spPr/>
      <dgm:t>
        <a:bodyPr rtlCol="0"/>
        <a:lstStyle/>
        <a:p>
          <a:pPr rtl="0"/>
          <a:endParaRPr lang="en-US"/>
        </a:p>
      </dgm:t>
    </dgm:pt>
    <dgm:pt modelId="{12E26E22-71B0-4386-A84F-ABF2FF66A99F}">
      <dgm:prSet phldrT="[Text]"/>
      <dgm:spPr/>
      <dgm:t>
        <a:bodyPr rtlCol="0"/>
        <a:lstStyle/>
        <a:p>
          <a:pPr rtl="0"/>
          <a:r>
            <a:rPr lang="it-IT" noProof="0" dirty="0"/>
            <a:t>Organizzazione e divisione dei compiti.</a:t>
          </a:r>
        </a:p>
      </dgm:t>
      <dgm:extLst>
        <a:ext uri="{E40237B7-FDA0-4F09-8148-C483321AD2D9}">
          <dgm14:cNvPr xmlns:dgm14="http://schemas.microsoft.com/office/drawing/2010/diagram" id="0" name="" title="Step 2 title"/>
        </a:ext>
      </dgm:extLst>
    </dgm:pt>
    <dgm:pt modelId="{E1826C46-15A2-4345-B986-53D05F21F155}" type="sibTrans" cxnId="{937639B3-2352-48E4-A96B-F63DF2119D92}">
      <dgm:prSet/>
      <dgm:spPr/>
      <dgm:t>
        <a:bodyPr rtlCol="0"/>
        <a:lstStyle/>
        <a:p>
          <a:pPr rtl="0"/>
          <a:endParaRPr lang="en-US"/>
        </a:p>
      </dgm:t>
    </dgm:pt>
    <dgm:pt modelId="{3A6CB3CB-0F71-4CA8-93AA-0E3E3D59D313}" type="parTrans" cxnId="{937639B3-2352-48E4-A96B-F63DF2119D92}">
      <dgm:prSet/>
      <dgm:spPr/>
      <dgm:t>
        <a:bodyPr rtlCol="0"/>
        <a:lstStyle/>
        <a:p>
          <a:pPr rtl="0"/>
          <a:endParaRPr lang="en-US"/>
        </a:p>
      </dgm:t>
    </dgm:pt>
    <dgm:pt modelId="{5A12752B-A875-43F2-BA79-BCA3B57B23C1}">
      <dgm:prSet phldrT="[Text]"/>
      <dgm:spPr/>
      <dgm:t>
        <a:bodyPr rtlCol="0"/>
        <a:lstStyle/>
        <a:p>
          <a:pPr rtl="0"/>
          <a:r>
            <a:rPr lang="it-IT" noProof="0" dirty="0"/>
            <a:t>Nascita della vision e obiettivo.</a:t>
          </a:r>
        </a:p>
      </dgm:t>
      <dgm:extLst>
        <a:ext uri="{E40237B7-FDA0-4F09-8148-C483321AD2D9}">
          <dgm14:cNvPr xmlns:dgm14="http://schemas.microsoft.com/office/drawing/2010/diagram" id="0" name="" title="Step 1 title"/>
        </a:ext>
      </dgm:extLst>
    </dgm:pt>
    <dgm:pt modelId="{8455BAA8-5580-4F5C-B55F-1AEC48A24534}" type="parTrans" cxnId="{EE6CED70-1E8D-4E1E-9549-B5B249481CF9}">
      <dgm:prSet/>
      <dgm:spPr/>
      <dgm:t>
        <a:bodyPr/>
        <a:lstStyle/>
        <a:p>
          <a:endParaRPr lang="it-IT"/>
        </a:p>
      </dgm:t>
    </dgm:pt>
    <dgm:pt modelId="{45681F2A-9AD4-4545-9E4F-7B586AD86C5D}" type="sibTrans" cxnId="{EE6CED70-1E8D-4E1E-9549-B5B249481CF9}">
      <dgm:prSet/>
      <dgm:spPr/>
      <dgm:t>
        <a:bodyPr/>
        <a:lstStyle/>
        <a:p>
          <a:endParaRPr lang="it-IT"/>
        </a:p>
      </dgm:t>
    </dgm:pt>
    <dgm:pt modelId="{1C61A9A2-33F2-469B-8AC4-A104A5A98D78}" type="pres">
      <dgm:prSet presAssocID="{44156040-AF98-4F2C-9909-9F2439F6F588}" presName="Name0" presStyleCnt="0">
        <dgm:presLayoutVars>
          <dgm:dir/>
          <dgm:animLvl val="lvl"/>
          <dgm:resizeHandles val="exact"/>
        </dgm:presLayoutVars>
      </dgm:prSet>
      <dgm:spPr/>
    </dgm:pt>
    <dgm:pt modelId="{881B8FEC-9D20-4669-BB2E-FA9CEA0BE5A9}" type="pres">
      <dgm:prSet presAssocID="{74020AF3-C700-4606-8917-C6A353D7963A}" presName="parTxOnly" presStyleLbl="node1" presStyleIdx="0" presStyleCnt="5">
        <dgm:presLayoutVars>
          <dgm:chMax val="0"/>
          <dgm:chPref val="0"/>
          <dgm:bulletEnabled val="1"/>
        </dgm:presLayoutVars>
      </dgm:prSet>
      <dgm:spPr/>
    </dgm:pt>
    <dgm:pt modelId="{705DFC51-4C30-4A07-9F0C-6EB770961C6F}" type="pres">
      <dgm:prSet presAssocID="{6CFF1BD9-AE1F-4488-8B72-01186EADA6FF}" presName="parTxOnlySpace" presStyleCnt="0"/>
      <dgm:spPr/>
    </dgm:pt>
    <dgm:pt modelId="{28B81D19-3DD1-49E3-87A0-627C71AB8832}" type="pres">
      <dgm:prSet presAssocID="{5A12752B-A875-43F2-BA79-BCA3B57B23C1}" presName="parTxOnly" presStyleLbl="node1" presStyleIdx="1" presStyleCnt="5">
        <dgm:presLayoutVars>
          <dgm:chMax val="0"/>
          <dgm:chPref val="0"/>
          <dgm:bulletEnabled val="1"/>
        </dgm:presLayoutVars>
      </dgm:prSet>
      <dgm:spPr/>
    </dgm:pt>
    <dgm:pt modelId="{C9274639-6E4A-49AE-9AE1-3C762E074959}" type="pres">
      <dgm:prSet presAssocID="{45681F2A-9AD4-4545-9E4F-7B586AD86C5D}" presName="parTxOnlySpace" presStyleCnt="0"/>
      <dgm:spPr/>
    </dgm:pt>
    <dgm:pt modelId="{919A589F-F74A-40C3-BE88-AB8730BCAB04}" type="pres">
      <dgm:prSet presAssocID="{12E26E22-71B0-4386-A84F-ABF2FF66A99F}" presName="parTxOnly" presStyleLbl="node1" presStyleIdx="2" presStyleCnt="5">
        <dgm:presLayoutVars>
          <dgm:chMax val="0"/>
          <dgm:chPref val="0"/>
          <dgm:bulletEnabled val="1"/>
        </dgm:presLayoutVars>
      </dgm:prSet>
      <dgm:spPr/>
    </dgm:pt>
    <dgm:pt modelId="{01C6BCDE-530E-4D03-9CF5-9AB36CDC1FE1}" type="pres">
      <dgm:prSet presAssocID="{E1826C46-15A2-4345-B986-53D05F21F155}" presName="parTxOnlySpace" presStyleCnt="0"/>
      <dgm:spPr/>
    </dgm:pt>
    <dgm:pt modelId="{268F2328-4548-422B-9C65-80797E16B241}" type="pres">
      <dgm:prSet presAssocID="{A8B05E70-CCF1-4080-8EEE-6873C9D4B630}" presName="parTxOnly" presStyleLbl="node1" presStyleIdx="3" presStyleCnt="5">
        <dgm:presLayoutVars>
          <dgm:chMax val="0"/>
          <dgm:chPref val="0"/>
          <dgm:bulletEnabled val="1"/>
        </dgm:presLayoutVars>
      </dgm:prSet>
      <dgm:spPr/>
    </dgm:pt>
    <dgm:pt modelId="{8CB78EC1-7B74-4B6E-94C6-5F808A049A1F}" type="pres">
      <dgm:prSet presAssocID="{B6438016-7365-4FC0-A372-D90585B4B6EE}" presName="parTxOnlySpace" presStyleCnt="0"/>
      <dgm:spPr/>
    </dgm:pt>
    <dgm:pt modelId="{BDD0B0F7-A87C-4B5B-A4C3-4E4BE6EB0FE4}" type="pres">
      <dgm:prSet presAssocID="{42147153-A6C2-4177-BA7D-2ACCC2C1B2F7}" presName="parTxOnly" presStyleLbl="node1" presStyleIdx="4" presStyleCnt="5">
        <dgm:presLayoutVars>
          <dgm:chMax val="0"/>
          <dgm:chPref val="0"/>
          <dgm:bulletEnabled val="1"/>
        </dgm:presLayoutVars>
      </dgm:prSet>
      <dgm:spPr/>
    </dgm:pt>
  </dgm:ptLst>
  <dgm:cxnLst>
    <dgm:cxn modelId="{BF4A375F-A05B-45C3-9731-23DBACB9FC02}" type="presOf" srcId="{12E26E22-71B0-4386-A84F-ABF2FF66A99F}" destId="{919A589F-F74A-40C3-BE88-AB8730BCAB04}" srcOrd="0" destOrd="0" presId="urn:microsoft.com/office/officeart/2005/8/layout/chevron1"/>
    <dgm:cxn modelId="{B0E2386F-A443-4201-8130-FB9CC25AA154}" srcId="{44156040-AF98-4F2C-9909-9F2439F6F588}" destId="{74020AF3-C700-4606-8917-C6A353D7963A}" srcOrd="0" destOrd="0" parTransId="{87D99D21-0B4A-4259-89FB-0E5941CB535C}" sibTransId="{6CFF1BD9-AE1F-4488-8B72-01186EADA6FF}"/>
    <dgm:cxn modelId="{EE6CED70-1E8D-4E1E-9549-B5B249481CF9}" srcId="{44156040-AF98-4F2C-9909-9F2439F6F588}" destId="{5A12752B-A875-43F2-BA79-BCA3B57B23C1}" srcOrd="1" destOrd="0" parTransId="{8455BAA8-5580-4F5C-B55F-1AEC48A24534}" sibTransId="{45681F2A-9AD4-4545-9E4F-7B586AD86C5D}"/>
    <dgm:cxn modelId="{C1232159-D6EB-4045-AD87-260507D9F388}" type="presOf" srcId="{5A12752B-A875-43F2-BA79-BCA3B57B23C1}" destId="{28B81D19-3DD1-49E3-87A0-627C71AB8832}" srcOrd="0" destOrd="0" presId="urn:microsoft.com/office/officeart/2005/8/layout/chevron1"/>
    <dgm:cxn modelId="{BB4F9699-C9DE-46C4-A04B-CD52EF57D4C5}" type="presOf" srcId="{74020AF3-C700-4606-8917-C6A353D7963A}" destId="{881B8FEC-9D20-4669-BB2E-FA9CEA0BE5A9}" srcOrd="0" destOrd="0" presId="urn:microsoft.com/office/officeart/2005/8/layout/chevron1"/>
    <dgm:cxn modelId="{9E75EA9C-2122-47C1-897A-5BBDE8D78AC4}" type="presOf" srcId="{A8B05E70-CCF1-4080-8EEE-6873C9D4B630}" destId="{268F2328-4548-422B-9C65-80797E16B241}" srcOrd="0" destOrd="0" presId="urn:microsoft.com/office/officeart/2005/8/layout/chevron1"/>
    <dgm:cxn modelId="{937639B3-2352-48E4-A96B-F63DF2119D92}" srcId="{44156040-AF98-4F2C-9909-9F2439F6F588}" destId="{12E26E22-71B0-4386-A84F-ABF2FF66A99F}" srcOrd="2" destOrd="0" parTransId="{3A6CB3CB-0F71-4CA8-93AA-0E3E3D59D313}" sibTransId="{E1826C46-15A2-4345-B986-53D05F21F155}"/>
    <dgm:cxn modelId="{37A858B6-D71C-4E86-A467-E8D17167DE19}" type="presOf" srcId="{42147153-A6C2-4177-BA7D-2ACCC2C1B2F7}" destId="{BDD0B0F7-A87C-4B5B-A4C3-4E4BE6EB0FE4}" srcOrd="0" destOrd="0" presId="urn:microsoft.com/office/officeart/2005/8/layout/chevron1"/>
    <dgm:cxn modelId="{777DC3C6-D336-4C94-A624-E5582A07ECAA}" srcId="{44156040-AF98-4F2C-9909-9F2439F6F588}" destId="{42147153-A6C2-4177-BA7D-2ACCC2C1B2F7}" srcOrd="4" destOrd="0" parTransId="{C6F68745-4C20-4204-96A6-585691399C14}" sibTransId="{0C6B132F-0347-46BA-86A4-3FAFB6676411}"/>
    <dgm:cxn modelId="{B8B909D0-D4F6-48D4-81DA-A58F34AE3646}" srcId="{44156040-AF98-4F2C-9909-9F2439F6F588}" destId="{A8B05E70-CCF1-4080-8EEE-6873C9D4B630}" srcOrd="3" destOrd="0" parTransId="{11D1F3D3-0002-4131-9F84-22FBF8692DA9}" sibTransId="{B6438016-7365-4FC0-A372-D90585B4B6EE}"/>
    <dgm:cxn modelId="{383A5CFE-2D64-4002-A7C0-1E621409BFD6}" type="presOf" srcId="{44156040-AF98-4F2C-9909-9F2439F6F588}" destId="{1C61A9A2-33F2-469B-8AC4-A104A5A98D78}" srcOrd="0" destOrd="0" presId="urn:microsoft.com/office/officeart/2005/8/layout/chevron1"/>
    <dgm:cxn modelId="{EDA037DE-3D60-46A9-9DDB-074A05981F8D}" type="presParOf" srcId="{1C61A9A2-33F2-469B-8AC4-A104A5A98D78}" destId="{881B8FEC-9D20-4669-BB2E-FA9CEA0BE5A9}" srcOrd="0" destOrd="0" presId="urn:microsoft.com/office/officeart/2005/8/layout/chevron1"/>
    <dgm:cxn modelId="{8F2A48B2-4519-4F7D-931D-1EB2DDCF4663}" type="presParOf" srcId="{1C61A9A2-33F2-469B-8AC4-A104A5A98D78}" destId="{705DFC51-4C30-4A07-9F0C-6EB770961C6F}" srcOrd="1" destOrd="0" presId="urn:microsoft.com/office/officeart/2005/8/layout/chevron1"/>
    <dgm:cxn modelId="{DF16482E-50AD-4804-9651-0E1E3A9E3C6B}" type="presParOf" srcId="{1C61A9A2-33F2-469B-8AC4-A104A5A98D78}" destId="{28B81D19-3DD1-49E3-87A0-627C71AB8832}" srcOrd="2" destOrd="0" presId="urn:microsoft.com/office/officeart/2005/8/layout/chevron1"/>
    <dgm:cxn modelId="{76D3720F-EBE2-4963-8F46-5339B734B2AC}" type="presParOf" srcId="{1C61A9A2-33F2-469B-8AC4-A104A5A98D78}" destId="{C9274639-6E4A-49AE-9AE1-3C762E074959}" srcOrd="3" destOrd="0" presId="urn:microsoft.com/office/officeart/2005/8/layout/chevron1"/>
    <dgm:cxn modelId="{A8C49188-74D0-46A6-A671-569711775D6B}" type="presParOf" srcId="{1C61A9A2-33F2-469B-8AC4-A104A5A98D78}" destId="{919A589F-F74A-40C3-BE88-AB8730BCAB04}" srcOrd="4" destOrd="0" presId="urn:microsoft.com/office/officeart/2005/8/layout/chevron1"/>
    <dgm:cxn modelId="{DF828B00-7F32-4A0D-9D43-9FD5AE3C854B}" type="presParOf" srcId="{1C61A9A2-33F2-469B-8AC4-A104A5A98D78}" destId="{01C6BCDE-530E-4D03-9CF5-9AB36CDC1FE1}" srcOrd="5" destOrd="0" presId="urn:microsoft.com/office/officeart/2005/8/layout/chevron1"/>
    <dgm:cxn modelId="{2FC0E474-8734-4209-BD6D-C297DEE76CB4}" type="presParOf" srcId="{1C61A9A2-33F2-469B-8AC4-A104A5A98D78}" destId="{268F2328-4548-422B-9C65-80797E16B241}" srcOrd="6" destOrd="0" presId="urn:microsoft.com/office/officeart/2005/8/layout/chevron1"/>
    <dgm:cxn modelId="{30A10B48-C159-4CE5-AFE2-9908BF17AD25}" type="presParOf" srcId="{1C61A9A2-33F2-469B-8AC4-A104A5A98D78}" destId="{8CB78EC1-7B74-4B6E-94C6-5F808A049A1F}" srcOrd="7" destOrd="0" presId="urn:microsoft.com/office/officeart/2005/8/layout/chevron1"/>
    <dgm:cxn modelId="{3065F5B9-06B1-4353-A251-703F2693DE95}" type="presParOf" srcId="{1C61A9A2-33F2-469B-8AC4-A104A5A98D78}" destId="{BDD0B0F7-A87C-4B5B-A4C3-4E4BE6EB0FE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B8FEC-9D20-4669-BB2E-FA9CEA0BE5A9}">
      <dsp:nvSpPr>
        <dsp:cNvPr id="0" name=""/>
        <dsp:cNvSpPr/>
      </dsp:nvSpPr>
      <dsp:spPr>
        <a:xfrm>
          <a:off x="2976" y="2137171"/>
          <a:ext cx="2649140" cy="105965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rtlCol="0" anchor="ctr" anchorCtr="0">
          <a:noAutofit/>
        </a:bodyPr>
        <a:lstStyle/>
        <a:p>
          <a:pPr marL="0" lvl="0" indent="0" algn="ctr" defTabSz="622300" rtl="0">
            <a:lnSpc>
              <a:spcPct val="90000"/>
            </a:lnSpc>
            <a:spcBef>
              <a:spcPct val="0"/>
            </a:spcBef>
            <a:spcAft>
              <a:spcPct val="35000"/>
            </a:spcAft>
            <a:buNone/>
          </a:pPr>
          <a:r>
            <a:rPr lang="it-IT" sz="1400" kern="1200" noProof="0" dirty="0"/>
            <a:t>Nascita idea di azienda.</a:t>
          </a:r>
        </a:p>
      </dsp:txBody>
      <dsp:txXfrm>
        <a:off x="532804" y="2137171"/>
        <a:ext cx="1589484" cy="1059656"/>
      </dsp:txXfrm>
    </dsp:sp>
    <dsp:sp modelId="{28B81D19-3DD1-49E3-87A0-627C71AB8832}">
      <dsp:nvSpPr>
        <dsp:cNvPr id="0" name=""/>
        <dsp:cNvSpPr/>
      </dsp:nvSpPr>
      <dsp:spPr>
        <a:xfrm>
          <a:off x="2387203" y="2137171"/>
          <a:ext cx="2649140" cy="105965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rtlCol="0" anchor="ctr" anchorCtr="0">
          <a:noAutofit/>
        </a:bodyPr>
        <a:lstStyle/>
        <a:p>
          <a:pPr marL="0" lvl="0" indent="0" algn="ctr" defTabSz="622300" rtl="0">
            <a:lnSpc>
              <a:spcPct val="90000"/>
            </a:lnSpc>
            <a:spcBef>
              <a:spcPct val="0"/>
            </a:spcBef>
            <a:spcAft>
              <a:spcPct val="35000"/>
            </a:spcAft>
            <a:buNone/>
          </a:pPr>
          <a:r>
            <a:rPr lang="it-IT" sz="1400" kern="1200" noProof="0" dirty="0"/>
            <a:t>Nascita della vision e obiettivo.</a:t>
          </a:r>
        </a:p>
      </dsp:txBody>
      <dsp:txXfrm>
        <a:off x="2917031" y="2137171"/>
        <a:ext cx="1589484" cy="1059656"/>
      </dsp:txXfrm>
    </dsp:sp>
    <dsp:sp modelId="{919A589F-F74A-40C3-BE88-AB8730BCAB04}">
      <dsp:nvSpPr>
        <dsp:cNvPr id="0" name=""/>
        <dsp:cNvSpPr/>
      </dsp:nvSpPr>
      <dsp:spPr>
        <a:xfrm>
          <a:off x="4771429" y="2137171"/>
          <a:ext cx="2649140" cy="105965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rtlCol="0" anchor="ctr" anchorCtr="0">
          <a:noAutofit/>
        </a:bodyPr>
        <a:lstStyle/>
        <a:p>
          <a:pPr marL="0" lvl="0" indent="0" algn="ctr" defTabSz="622300" rtl="0">
            <a:lnSpc>
              <a:spcPct val="90000"/>
            </a:lnSpc>
            <a:spcBef>
              <a:spcPct val="0"/>
            </a:spcBef>
            <a:spcAft>
              <a:spcPct val="35000"/>
            </a:spcAft>
            <a:buNone/>
          </a:pPr>
          <a:r>
            <a:rPr lang="it-IT" sz="1400" kern="1200" noProof="0" dirty="0"/>
            <a:t>Organizzazione e divisione dei compiti.</a:t>
          </a:r>
        </a:p>
      </dsp:txBody>
      <dsp:txXfrm>
        <a:off x="5301257" y="2137171"/>
        <a:ext cx="1589484" cy="1059656"/>
      </dsp:txXfrm>
    </dsp:sp>
    <dsp:sp modelId="{268F2328-4548-422B-9C65-80797E16B241}">
      <dsp:nvSpPr>
        <dsp:cNvPr id="0" name=""/>
        <dsp:cNvSpPr/>
      </dsp:nvSpPr>
      <dsp:spPr>
        <a:xfrm>
          <a:off x="7155656" y="2137171"/>
          <a:ext cx="2649140" cy="105965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rtlCol="0" anchor="ctr" anchorCtr="0">
          <a:noAutofit/>
        </a:bodyPr>
        <a:lstStyle/>
        <a:p>
          <a:pPr marL="0" lvl="0" indent="0" algn="ctr" defTabSz="622300" rtl="0">
            <a:lnSpc>
              <a:spcPct val="90000"/>
            </a:lnSpc>
            <a:spcBef>
              <a:spcPct val="0"/>
            </a:spcBef>
            <a:spcAft>
              <a:spcPct val="35000"/>
            </a:spcAft>
            <a:buNone/>
          </a:pPr>
          <a:r>
            <a:rPr lang="it-IT" sz="1400" kern="1200" noProof="0" dirty="0"/>
            <a:t>Svolgimento dei compiti (Grafiche e programmazione).</a:t>
          </a:r>
        </a:p>
      </dsp:txBody>
      <dsp:txXfrm>
        <a:off x="7685484" y="2137171"/>
        <a:ext cx="1589484" cy="1059656"/>
      </dsp:txXfrm>
    </dsp:sp>
    <dsp:sp modelId="{BDD0B0F7-A87C-4B5B-A4C3-4E4BE6EB0FE4}">
      <dsp:nvSpPr>
        <dsp:cNvPr id="0" name=""/>
        <dsp:cNvSpPr/>
      </dsp:nvSpPr>
      <dsp:spPr>
        <a:xfrm>
          <a:off x="9539882" y="2137171"/>
          <a:ext cx="2649140" cy="105965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rtlCol="0" anchor="ctr" anchorCtr="0">
          <a:noAutofit/>
        </a:bodyPr>
        <a:lstStyle/>
        <a:p>
          <a:pPr marL="0" lvl="0" indent="0" algn="ctr" defTabSz="622300" rtl="0">
            <a:lnSpc>
              <a:spcPct val="90000"/>
            </a:lnSpc>
            <a:spcBef>
              <a:spcPct val="0"/>
            </a:spcBef>
            <a:spcAft>
              <a:spcPct val="35000"/>
            </a:spcAft>
            <a:buNone/>
          </a:pPr>
          <a:r>
            <a:rPr lang="it-IT" sz="1400" kern="1200" noProof="0" dirty="0"/>
            <a:t>Raggiungimento obiettivo.</a:t>
          </a:r>
        </a:p>
      </dsp:txBody>
      <dsp:txXfrm>
        <a:off x="10069710" y="2137171"/>
        <a:ext cx="1589484" cy="10596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330FE3-AF14-4EA6-B439-82B19AED6B2C}" type="datetime1">
              <a:rPr lang="it-IT" smtClean="0"/>
              <a:t>08/06/2018</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4A4F617-7A30-41D4-AB86-5D833C98E18B}" type="slidenum">
              <a:rPr lang="it-IT" smtClean="0"/>
              <a:t>‹N›</a:t>
            </a:fld>
            <a:endParaRPr lang="it-IT" dirty="0"/>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74A9B-56E0-42C1-BE79-BCD08B6E4F9E}" type="datetime1">
              <a:rPr lang="it-IT" smtClean="0"/>
              <a:pPr/>
              <a:t>08/06/2018</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B9A179D-2D27-49E2-B022-8EDDA2EFE682}" type="slidenum">
              <a:rPr lang="it-IT" smtClean="0"/>
              <a:t>‹N›</a:t>
            </a:fld>
            <a:endParaRPr lang="it-IT" dirty="0"/>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r>
              <a:rPr lang="it-IT" sz="1200" i="1" dirty="0">
                <a:latin typeface="Arial" pitchFamily="34" charset="0"/>
                <a:cs typeface="Arial" pitchFamily="34" charset="0"/>
              </a:rPr>
              <a:t>Per cambiare l'immagine in questa diapositiva, selezionarla ed eliminarla. Quindi fare clic sull'icona Immagini nel segnaposto per inserire l'immagine desiderata.</a:t>
            </a:r>
          </a:p>
          <a:p>
            <a:pPr rtl="0"/>
            <a:endParaRPr lang="it-IT" dirty="0"/>
          </a:p>
        </p:txBody>
      </p:sp>
      <p:sp>
        <p:nvSpPr>
          <p:cNvPr id="4" name="Segnaposto numero diapositiva 3"/>
          <p:cNvSpPr>
            <a:spLocks noGrp="1"/>
          </p:cNvSpPr>
          <p:nvPr>
            <p:ph type="sldNum" sz="quarter" idx="10"/>
          </p:nvPr>
        </p:nvSpPr>
        <p:spPr/>
        <p:txBody>
          <a:bodyPr rtlCol="0"/>
          <a:lstStyle/>
          <a:p>
            <a:pPr rtl="0"/>
            <a:fld id="{1B9A179D-2D27-49E2-B022-8EDDA2EFE682}" type="slidenum">
              <a:rPr lang="it-IT" smtClean="0"/>
              <a:t>1</a:t>
            </a:fld>
            <a:endParaRPr lang="it-IT" dirty="0"/>
          </a:p>
        </p:txBody>
      </p:sp>
    </p:spTree>
    <p:extLst>
      <p:ext uri="{BB962C8B-B14F-4D97-AF65-F5344CB8AC3E}">
        <p14:creationId xmlns:p14="http://schemas.microsoft.com/office/powerpoint/2010/main" val="154242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1B9A179D-2D27-49E2-B022-8EDDA2EFE682}" type="slidenum">
              <a:rPr lang="it-IT" smtClean="0"/>
              <a:t>2</a:t>
            </a:fld>
            <a:endParaRPr lang="it-IT" dirty="0"/>
          </a:p>
        </p:txBody>
      </p:sp>
    </p:spTree>
    <p:extLst>
      <p:ext uri="{BB962C8B-B14F-4D97-AF65-F5344CB8AC3E}">
        <p14:creationId xmlns:p14="http://schemas.microsoft.com/office/powerpoint/2010/main" val="2641488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1B9A179D-2D27-49E2-B022-8EDDA2EFE682}" type="slidenum">
              <a:rPr lang="it-IT" smtClean="0"/>
              <a:t>3</a:t>
            </a:fld>
            <a:endParaRPr lang="it-IT" dirty="0"/>
          </a:p>
        </p:txBody>
      </p:sp>
    </p:spTree>
    <p:extLst>
      <p:ext uri="{BB962C8B-B14F-4D97-AF65-F5344CB8AC3E}">
        <p14:creationId xmlns:p14="http://schemas.microsoft.com/office/powerpoint/2010/main" val="3432346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1B9A179D-2D27-49E2-B022-8EDDA2EFE682}" type="slidenum">
              <a:rPr lang="it-IT" smtClean="0"/>
              <a:t>7</a:t>
            </a:fld>
            <a:endParaRPr lang="it-IT" dirty="0"/>
          </a:p>
        </p:txBody>
      </p:sp>
    </p:spTree>
    <p:extLst>
      <p:ext uri="{BB962C8B-B14F-4D97-AF65-F5344CB8AC3E}">
        <p14:creationId xmlns:p14="http://schemas.microsoft.com/office/powerpoint/2010/main" val="151775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1B9A179D-2D27-49E2-B022-8EDDA2EFE682}" type="slidenum">
              <a:rPr lang="it-IT" smtClean="0"/>
              <a:t>8</a:t>
            </a:fld>
            <a:endParaRPr lang="it-IT" dirty="0"/>
          </a:p>
        </p:txBody>
      </p:sp>
    </p:spTree>
    <p:extLst>
      <p:ext uri="{BB962C8B-B14F-4D97-AF65-F5344CB8AC3E}">
        <p14:creationId xmlns:p14="http://schemas.microsoft.com/office/powerpoint/2010/main" val="296150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2" name="Figura a mano libera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rtlCol="0" anchor="t" anchorCtr="0" compatLnSpc="1">
            <a:prstTxWarp prst="textNoShape">
              <a:avLst/>
            </a:prstTxWarp>
            <a:noAutofit/>
          </a:bodyPr>
          <a:lstStyle/>
          <a:p>
            <a:pPr rtl="0"/>
            <a:endParaRPr lang="it-IT" sz="1800" dirty="0"/>
          </a:p>
        </p:txBody>
      </p:sp>
      <p:sp>
        <p:nvSpPr>
          <p:cNvPr id="7" name="Figura a mano libera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rtlCol="0" anchor="t" anchorCtr="0" compatLnSpc="1">
            <a:prstTxWarp prst="textNoShape">
              <a:avLst/>
            </a:prstTxWarp>
          </a:bodyPr>
          <a:lstStyle/>
          <a:p>
            <a:pPr lvl="0" rtl="0"/>
            <a:endParaRPr lang="it-IT" sz="1800" dirty="0"/>
          </a:p>
        </p:txBody>
      </p:sp>
      <p:sp>
        <p:nvSpPr>
          <p:cNvPr id="8" name="Figura a mano libera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rtlCol="0" anchor="t" anchorCtr="0" compatLnSpc="1">
            <a:prstTxWarp prst="textNoShape">
              <a:avLst/>
            </a:prstTxWarp>
          </a:bodyPr>
          <a:lstStyle/>
          <a:p>
            <a:pPr lvl="0" rtl="0"/>
            <a:endParaRPr lang="it-IT" sz="1800" dirty="0"/>
          </a:p>
        </p:txBody>
      </p:sp>
      <p:sp>
        <p:nvSpPr>
          <p:cNvPr id="2" name="Titolo 1"/>
          <p:cNvSpPr>
            <a:spLocks noGrp="1"/>
          </p:cNvSpPr>
          <p:nvPr>
            <p:ph type="ctrTitle"/>
          </p:nvPr>
        </p:nvSpPr>
        <p:spPr>
          <a:xfrm>
            <a:off x="1295400" y="1873584"/>
            <a:ext cx="6400800" cy="2560320"/>
          </a:xfrm>
        </p:spPr>
        <p:txBody>
          <a:bodyPr rtlCol="0" anchor="b">
            <a:normAutofit/>
          </a:bodyPr>
          <a:lstStyle>
            <a:lvl1pPr algn="l">
              <a:defRPr sz="4000">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295400" y="4572000"/>
            <a:ext cx="6400800" cy="1600200"/>
          </a:xfrm>
        </p:spPr>
        <p:txBody>
          <a:bodyPr rtlCol="0"/>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95400" y="255134"/>
            <a:ext cx="9601200" cy="1036850"/>
          </a:xfrm>
        </p:spPr>
        <p:txBody>
          <a:bodyPr rtlCol="0" anchor="b"/>
          <a:lstStyle>
            <a:lvl1pPr>
              <a:defRPr sz="3200"/>
            </a:lvl1pPr>
          </a:lstStyle>
          <a:p>
            <a:pPr rtl="0"/>
            <a:r>
              <a:rPr lang="it-IT"/>
              <a:t>Fare clic per modificare lo stile del titolo dello schema</a:t>
            </a:r>
            <a:endParaRPr lang="it-IT" dirty="0"/>
          </a:p>
        </p:txBody>
      </p:sp>
      <p:sp>
        <p:nvSpPr>
          <p:cNvPr id="3" name="Segnaposto immagine 2" descr="Segnaposto vuoto per aggiungere un'immagine. Fare clic sul segnaposto e selezionare l'immagine che si vuole aggiungere"/>
          <p:cNvSpPr>
            <a:spLocks noGrp="1"/>
          </p:cNvSpPr>
          <p:nvPr>
            <p:ph type="pic" idx="1"/>
          </p:nvPr>
        </p:nvSpPr>
        <p:spPr>
          <a:xfrm>
            <a:off x="4724400" y="1828801"/>
            <a:ext cx="6172200" cy="4343400"/>
          </a:xfrm>
        </p:spPr>
        <p:txBody>
          <a:bodyPr tIns="27432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1295400" y="1828800"/>
            <a:ext cx="3017520" cy="4343400"/>
          </a:xfrm>
        </p:spPr>
        <p:txBody>
          <a:bodyPr rtlCol="0"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Modifica gli stili del testo dello schema</a:t>
            </a:r>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F75DBC96-34B0-4B4F-AB76-37A2F5AE677B}" type="datetime1">
              <a:rPr lang="it-IT" smtClean="0"/>
              <a:pPr/>
              <a:t>08/06/2018</a:t>
            </a:fld>
            <a:endParaRPr lang="it-IT" dirty="0"/>
          </a:p>
        </p:txBody>
      </p:sp>
      <p:sp>
        <p:nvSpPr>
          <p:cNvPr id="7" name="Segnaposto numero diapositiva 6"/>
          <p:cNvSpPr>
            <a:spLocks noGrp="1"/>
          </p:cNvSpPr>
          <p:nvPr>
            <p:ph type="sldNum" sz="quarter" idx="12"/>
          </p:nvPr>
        </p:nvSpPr>
        <p:spPr/>
        <p:txBody>
          <a:bodyPr rtlCol="0"/>
          <a:lstStyle/>
          <a:p>
            <a:pPr rtl="0"/>
            <a:fld id="{A7F8E3F6-DE14-48B2-B2BC-6FABA9630FB8}" type="slidenum">
              <a:rPr lang="it-IT" smtClean="0"/>
              <a:t>‹N›</a:t>
            </a:fld>
            <a:endParaRPr lang="it-IT" dirty="0"/>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Due immagini con didascalie">
    <p:spTree>
      <p:nvGrpSpPr>
        <p:cNvPr id="1" name=""/>
        <p:cNvGrpSpPr/>
        <p:nvPr/>
      </p:nvGrpSpPr>
      <p:grpSpPr>
        <a:xfrm>
          <a:off x="0" y="0"/>
          <a:ext cx="0" cy="0"/>
          <a:chOff x="0" y="0"/>
          <a:chExt cx="0" cy="0"/>
        </a:xfrm>
      </p:grpSpPr>
      <p:sp>
        <p:nvSpPr>
          <p:cNvPr id="9" name="Rettangolo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Rettangolo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800" dirty="0"/>
          </a:p>
        </p:txBody>
      </p:sp>
      <p:sp>
        <p:nvSpPr>
          <p:cNvPr id="12" name="Rettangolo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800" dirty="0"/>
          </a:p>
        </p:txBody>
      </p:sp>
      <p:sp>
        <p:nvSpPr>
          <p:cNvPr id="2" name="Titolo 1"/>
          <p:cNvSpPr>
            <a:spLocks noGrp="1"/>
          </p:cNvSpPr>
          <p:nvPr>
            <p:ph type="title"/>
          </p:nvPr>
        </p:nvSpPr>
        <p:spPr>
          <a:xfrm>
            <a:off x="1295400" y="255134"/>
            <a:ext cx="9601200" cy="1036850"/>
          </a:xfrm>
        </p:spPr>
        <p:txBody>
          <a:bodyPr rtlCol="0" anchor="b"/>
          <a:lstStyle>
            <a:lvl1pPr>
              <a:defRPr sz="3200"/>
            </a:lvl1pPr>
          </a:lstStyle>
          <a:p>
            <a:pPr rtl="0"/>
            <a:r>
              <a:rPr lang="it-IT"/>
              <a:t>Fare clic per modificare lo stile del titolo dello schema</a:t>
            </a:r>
            <a:endParaRPr lang="it-IT" dirty="0"/>
          </a:p>
        </p:txBody>
      </p:sp>
      <p:sp>
        <p:nvSpPr>
          <p:cNvPr id="3" name="Segnaposto immagine 2" descr="Segnaposto vuoto per aggiungere un'immagine. Fare clic sul segnaposto e selezionare l'immagine che si vuole aggiungere"/>
          <p:cNvSpPr>
            <a:spLocks noGrp="1"/>
          </p:cNvSpPr>
          <p:nvPr>
            <p:ph type="pic" idx="1"/>
          </p:nvPr>
        </p:nvSpPr>
        <p:spPr>
          <a:xfrm>
            <a:off x="1298448" y="1828801"/>
            <a:ext cx="4572000" cy="3428999"/>
          </a:xfrm>
        </p:spPr>
        <p:txBody>
          <a:bodyPr tIns="27432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4" name="Segnaposto testo 3"/>
          <p:cNvSpPr>
            <a:spLocks noGrp="1"/>
          </p:cNvSpPr>
          <p:nvPr>
            <p:ph type="body" sz="half" idx="2"/>
          </p:nvPr>
        </p:nvSpPr>
        <p:spPr bwMode="invGray">
          <a:xfrm>
            <a:off x="1371273" y="5333098"/>
            <a:ext cx="4420252" cy="839102"/>
          </a:xfrm>
        </p:spPr>
        <p:txBody>
          <a:bodyPr rtlCol="0"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Modifica gli stili del testo dello schema</a:t>
            </a:r>
          </a:p>
        </p:txBody>
      </p:sp>
      <p:sp>
        <p:nvSpPr>
          <p:cNvPr id="8" name="Segnaposto immagine 2" descr="Segnaposto vuoto per aggiungere un'immagine. Fare clic sul segnaposto e selezionare l'immagine che si vuole aggiungere"/>
          <p:cNvSpPr>
            <a:spLocks noGrp="1"/>
          </p:cNvSpPr>
          <p:nvPr>
            <p:ph type="pic" idx="13"/>
          </p:nvPr>
        </p:nvSpPr>
        <p:spPr>
          <a:xfrm>
            <a:off x="6324600" y="1828801"/>
            <a:ext cx="4572000" cy="3428999"/>
          </a:xfrm>
        </p:spPr>
        <p:txBody>
          <a:bodyPr tIns="27432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13" name="Segnaposto testo 3"/>
          <p:cNvSpPr>
            <a:spLocks noGrp="1"/>
          </p:cNvSpPr>
          <p:nvPr>
            <p:ph type="body" sz="half" idx="14"/>
          </p:nvPr>
        </p:nvSpPr>
        <p:spPr bwMode="invGray">
          <a:xfrm>
            <a:off x="6412954" y="5333098"/>
            <a:ext cx="4420252" cy="839102"/>
          </a:xfrm>
        </p:spPr>
        <p:txBody>
          <a:bodyPr rtlCol="0"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Modifica gli stili del testo dello schema</a:t>
            </a:r>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1ACB5424-0EFC-4FE8-95AD-9CC902E6A1A2}" type="datetime1">
              <a:rPr lang="it-IT" smtClean="0"/>
              <a:pPr/>
              <a:t>08/06/2018</a:t>
            </a:fld>
            <a:endParaRPr lang="it-IT" dirty="0"/>
          </a:p>
        </p:txBody>
      </p:sp>
      <p:sp>
        <p:nvSpPr>
          <p:cNvPr id="7" name="Segnaposto numero diapositiva 6"/>
          <p:cNvSpPr>
            <a:spLocks noGrp="1"/>
          </p:cNvSpPr>
          <p:nvPr>
            <p:ph type="sldNum" sz="quarter" idx="12"/>
          </p:nvPr>
        </p:nvSpPr>
        <p:spPr/>
        <p:txBody>
          <a:bodyPr rtlCol="0"/>
          <a:lstStyle/>
          <a:p>
            <a:pPr rtl="0"/>
            <a:fld id="{A7F8E3F6-DE14-48B2-B2BC-6FABA9630FB8}" type="slidenum">
              <a:rPr lang="it-IT" smtClean="0"/>
              <a:t>‹N›</a:t>
            </a:fld>
            <a:endParaRPr lang="it-IT"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23741DB1-5EAC-446C-A9A1-E444C86D1EE0}" type="datetime1">
              <a:rPr lang="it-IT" smtClean="0"/>
              <a:pPr/>
              <a:t>08/06/2018</a:t>
            </a:fld>
            <a:endParaRPr lang="it-IT" dirty="0"/>
          </a:p>
        </p:txBody>
      </p:sp>
      <p:sp>
        <p:nvSpPr>
          <p:cNvPr id="6" name="Segnaposto numero diapositiva 5"/>
          <p:cNvSpPr>
            <a:spLocks noGrp="1"/>
          </p:cNvSpPr>
          <p:nvPr>
            <p:ph type="sldNum" sz="quarter" idx="12"/>
          </p:nvPr>
        </p:nvSpPr>
        <p:spPr/>
        <p:txBody>
          <a:bodyPr rtlCol="0"/>
          <a:lstStyle/>
          <a:p>
            <a:pPr rtl="0"/>
            <a:fld id="{A7F8E3F6-DE14-48B2-B2BC-6FABA9630FB8}" type="slidenum">
              <a:rPr lang="it-IT" smtClean="0"/>
              <a:t>‹N›</a:t>
            </a:fld>
            <a:endParaRPr lang="it-IT" dirty="0"/>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7" name="Rettangolo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9" name="Rettangolo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verticale 1"/>
          <p:cNvSpPr>
            <a:spLocks noGrp="1"/>
          </p:cNvSpPr>
          <p:nvPr>
            <p:ph type="title" orient="vert"/>
          </p:nvPr>
        </p:nvSpPr>
        <p:spPr>
          <a:xfrm>
            <a:off x="9871318" y="685800"/>
            <a:ext cx="1033272" cy="5486400"/>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295400" y="685800"/>
            <a:ext cx="7976754" cy="5486400"/>
          </a:xfrm>
        </p:spPr>
        <p:txBody>
          <a:bodyPr vert="eaVert"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85795E39-C4FA-4B9A-9B5F-89B3FE074D57}" type="datetime1">
              <a:rPr lang="it-IT" smtClean="0"/>
              <a:pPr/>
              <a:t>08/06/2018</a:t>
            </a:fld>
            <a:endParaRPr lang="it-IT" dirty="0"/>
          </a:p>
        </p:txBody>
      </p:sp>
      <p:sp>
        <p:nvSpPr>
          <p:cNvPr id="6" name="Segnaposto numero diapositiva 5"/>
          <p:cNvSpPr>
            <a:spLocks noGrp="1"/>
          </p:cNvSpPr>
          <p:nvPr>
            <p:ph type="sldNum" sz="quarter" idx="12"/>
          </p:nvPr>
        </p:nvSpPr>
        <p:spPr/>
        <p:txBody>
          <a:bodyPr rtlCol="0"/>
          <a:lstStyle>
            <a:lvl1pPr>
              <a:defRPr>
                <a:solidFill>
                  <a:schemeClr val="bg1"/>
                </a:solidFill>
              </a:defRPr>
            </a:lvl1pPr>
          </a:lstStyle>
          <a:p>
            <a:pPr rtl="0"/>
            <a:fld id="{A7F8E3F6-DE14-48B2-B2BC-6FABA9630FB8}" type="slidenum">
              <a:rPr lang="it-IT" smtClean="0"/>
              <a:pPr/>
              <a:t>‹N›</a:t>
            </a:fld>
            <a:endParaRPr lang="it-IT"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061715AC-37B1-4B9C-AEA0-768803C5AC9D}" type="datetime1">
              <a:rPr lang="it-IT" smtClean="0"/>
              <a:pPr/>
              <a:t>08/06/2018</a:t>
            </a:fld>
            <a:endParaRPr lang="it-IT" dirty="0"/>
          </a:p>
        </p:txBody>
      </p:sp>
      <p:sp>
        <p:nvSpPr>
          <p:cNvPr id="6" name="Segnaposto numero diapositiva 5"/>
          <p:cNvSpPr>
            <a:spLocks noGrp="1"/>
          </p:cNvSpPr>
          <p:nvPr>
            <p:ph type="sldNum" sz="quarter" idx="12"/>
          </p:nvPr>
        </p:nvSpPr>
        <p:spPr/>
        <p:txBody>
          <a:bodyPr rtlCol="0"/>
          <a:lstStyle/>
          <a:p>
            <a:pPr rtl="0"/>
            <a:fld id="{A7F8E3F6-DE14-48B2-B2BC-6FABA9630FB8}" type="slidenum">
              <a:rPr lang="it-IT" smtClean="0"/>
              <a:t>‹N›</a:t>
            </a:fld>
            <a:endParaRPr lang="it-IT" dirty="0"/>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a titolo con immagine">
    <p:spTree>
      <p:nvGrpSpPr>
        <p:cNvPr id="1" name=""/>
        <p:cNvGrpSpPr/>
        <p:nvPr/>
      </p:nvGrpSpPr>
      <p:grpSpPr>
        <a:xfrm>
          <a:off x="0" y="0"/>
          <a:ext cx="0" cy="0"/>
          <a:chOff x="0" y="0"/>
          <a:chExt cx="0" cy="0"/>
        </a:xfrm>
      </p:grpSpPr>
      <p:sp>
        <p:nvSpPr>
          <p:cNvPr id="10" name="Rettangolo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rtlCol="0" anchor="t" anchorCtr="0" compatLnSpc="1">
            <a:prstTxWarp prst="textNoShape">
              <a:avLst/>
            </a:prstTxWarp>
          </a:bodyPr>
          <a:lstStyle/>
          <a:p>
            <a:pPr rtl="0"/>
            <a:endParaRPr lang="it-IT" sz="1800" dirty="0"/>
          </a:p>
        </p:txBody>
      </p:sp>
      <p:sp>
        <p:nvSpPr>
          <p:cNvPr id="11" name="Figura a mano libera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rtlCol="0" anchor="t" anchorCtr="0" compatLnSpc="1">
            <a:prstTxWarp prst="textNoShape">
              <a:avLst/>
            </a:prstTxWarp>
          </a:bodyPr>
          <a:lstStyle/>
          <a:p>
            <a:pPr lvl="0" rtl="0"/>
            <a:endParaRPr lang="it-IT" sz="1800" dirty="0"/>
          </a:p>
        </p:txBody>
      </p:sp>
      <p:sp>
        <p:nvSpPr>
          <p:cNvPr id="12" name="Figura a mano libera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rtlCol="0" anchor="t" anchorCtr="0" compatLnSpc="1">
            <a:prstTxWarp prst="textNoShape">
              <a:avLst/>
            </a:prstTxWarp>
          </a:bodyPr>
          <a:lstStyle/>
          <a:p>
            <a:pPr lvl="0" rtl="0"/>
            <a:endParaRPr lang="it-IT" sz="1800" dirty="0"/>
          </a:p>
        </p:txBody>
      </p:sp>
      <p:sp>
        <p:nvSpPr>
          <p:cNvPr id="2" name="Titolo 1"/>
          <p:cNvSpPr>
            <a:spLocks noGrp="1"/>
          </p:cNvSpPr>
          <p:nvPr>
            <p:ph type="ctrTitle"/>
          </p:nvPr>
        </p:nvSpPr>
        <p:spPr>
          <a:xfrm>
            <a:off x="1295401" y="1873584"/>
            <a:ext cx="5120640" cy="2560320"/>
          </a:xfrm>
        </p:spPr>
        <p:txBody>
          <a:bodyPr rtlCol="0" anchor="b">
            <a:normAutofit/>
          </a:bodyPr>
          <a:lstStyle>
            <a:lvl1pPr algn="l">
              <a:defRPr sz="4000">
                <a:solidFill>
                  <a:schemeClr val="tx1"/>
                </a:solidFill>
              </a:defRPr>
            </a:lvl1pPr>
          </a:lstStyle>
          <a:p>
            <a:pPr rtl="0"/>
            <a:r>
              <a:rPr lang="it-IT"/>
              <a:t>Fare clic per modificare lo stile del titolo dello schema</a:t>
            </a:r>
            <a:endParaRPr lang="it-IT" dirty="0"/>
          </a:p>
        </p:txBody>
      </p:sp>
      <p:sp>
        <p:nvSpPr>
          <p:cNvPr id="15" name="Segnaposto immagine 14" descr="Segnaposto vuoto per aggiungere un'immagine. Fare clic sul segnaposto e selezionare l'immagine che si vuole aggiungere"/>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rtlCol="0">
            <a:noAutofit/>
          </a:bodyPr>
          <a:lstStyle>
            <a:lvl1pPr marL="0" indent="0" algn="ctr">
              <a:buNone/>
              <a:defRPr sz="2800">
                <a:solidFill>
                  <a:schemeClr val="bg1"/>
                </a:solidFill>
              </a:defRPr>
            </a:lvl1pPr>
          </a:lstStyle>
          <a:p>
            <a:pPr rtl="0"/>
            <a:r>
              <a:rPr lang="it-IT"/>
              <a:t>Fare clic sull'icona per inserire un'immagine</a:t>
            </a:r>
            <a:endParaRPr lang="it-IT" dirty="0"/>
          </a:p>
        </p:txBody>
      </p:sp>
      <p:sp>
        <p:nvSpPr>
          <p:cNvPr id="3" name="Sottotitolo 2"/>
          <p:cNvSpPr>
            <a:spLocks noGrp="1"/>
          </p:cNvSpPr>
          <p:nvPr>
            <p:ph type="subTitle" idx="1"/>
          </p:nvPr>
        </p:nvSpPr>
        <p:spPr>
          <a:xfrm>
            <a:off x="1295401" y="4572000"/>
            <a:ext cx="5120640" cy="1600200"/>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ttangolo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rtlCol="0" anchor="t" anchorCtr="0" compatLnSpc="1">
            <a:prstTxWarp prst="textNoShape">
              <a:avLst/>
            </a:prstTxWarp>
          </a:bodyPr>
          <a:lstStyle/>
          <a:p>
            <a:pPr rtl="0"/>
            <a:endParaRPr lang="it-IT" sz="1800" dirty="0"/>
          </a:p>
        </p:txBody>
      </p:sp>
      <p:sp>
        <p:nvSpPr>
          <p:cNvPr id="8" name="Figura a mano libera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rtlCol="0" anchor="t" anchorCtr="0" compatLnSpc="1">
            <a:prstTxWarp prst="textNoShape">
              <a:avLst/>
            </a:prstTxWarp>
          </a:bodyPr>
          <a:lstStyle/>
          <a:p>
            <a:pPr lvl="0" rtl="0"/>
            <a:endParaRPr lang="it-IT" sz="1800" dirty="0"/>
          </a:p>
        </p:txBody>
      </p:sp>
      <p:sp>
        <p:nvSpPr>
          <p:cNvPr id="9" name="Figura a mano libera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rtlCol="0" anchor="t" anchorCtr="0" compatLnSpc="1">
            <a:prstTxWarp prst="textNoShape">
              <a:avLst/>
            </a:prstTxWarp>
          </a:bodyPr>
          <a:lstStyle/>
          <a:p>
            <a:pPr lvl="0" rtl="0"/>
            <a:endParaRPr lang="it-IT" sz="1800" dirty="0"/>
          </a:p>
        </p:txBody>
      </p:sp>
      <p:sp>
        <p:nvSpPr>
          <p:cNvPr id="10" name="Figura a mano libera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rtlCol="0" anchor="t" anchorCtr="0" compatLnSpc="1">
            <a:prstTxWarp prst="textNoShape">
              <a:avLst/>
            </a:prstTxWarp>
          </a:bodyPr>
          <a:lstStyle/>
          <a:p>
            <a:pPr lvl="0" rtl="0"/>
            <a:endParaRPr lang="it-IT" sz="1800" dirty="0"/>
          </a:p>
        </p:txBody>
      </p:sp>
      <p:sp>
        <p:nvSpPr>
          <p:cNvPr id="2" name="Titolo 1"/>
          <p:cNvSpPr>
            <a:spLocks noGrp="1"/>
          </p:cNvSpPr>
          <p:nvPr>
            <p:ph type="title"/>
          </p:nvPr>
        </p:nvSpPr>
        <p:spPr>
          <a:xfrm>
            <a:off x="1295398" y="2914650"/>
            <a:ext cx="8046720" cy="1557338"/>
          </a:xfrm>
        </p:spPr>
        <p:txBody>
          <a:bodyPr rtlCol="0" anchor="b">
            <a:normAutofit/>
          </a:bodyPr>
          <a:lstStyle>
            <a:lvl1pPr>
              <a:defRPr sz="3200">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95398" y="4589463"/>
            <a:ext cx="8046718" cy="1011237"/>
          </a:xfrm>
        </p:spPr>
        <p:txBody>
          <a:bodyPr rtlCol="0"/>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a:t>Modifica gli stili del testo dello schema</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95400" y="1828800"/>
            <a:ext cx="4572000" cy="4343400"/>
          </a:xfrm>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324600" y="1828799"/>
            <a:ext cx="4572000" cy="4343401"/>
          </a:xfrm>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08E24292-2FC8-48DE-B8C9-0C6B6D12FF03}" type="datetime1">
              <a:rPr lang="it-IT" smtClean="0"/>
              <a:pPr/>
              <a:t>08/06/2018</a:t>
            </a:fld>
            <a:endParaRPr lang="it-IT" dirty="0"/>
          </a:p>
        </p:txBody>
      </p:sp>
      <p:sp>
        <p:nvSpPr>
          <p:cNvPr id="7" name="Segnaposto numero diapositiva 6"/>
          <p:cNvSpPr>
            <a:spLocks noGrp="1"/>
          </p:cNvSpPr>
          <p:nvPr>
            <p:ph type="sldNum" sz="quarter" idx="12"/>
          </p:nvPr>
        </p:nvSpPr>
        <p:spPr/>
        <p:txBody>
          <a:bodyPr rtlCol="0"/>
          <a:lstStyle/>
          <a:p>
            <a:pPr rtl="0"/>
            <a:fld id="{A7F8E3F6-DE14-48B2-B2BC-6FABA9630FB8}" type="slidenum">
              <a:rPr lang="it-IT" smtClean="0"/>
              <a:t>‹N›</a:t>
            </a:fld>
            <a:endParaRPr lang="it-IT" dirty="0"/>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295400" y="255134"/>
            <a:ext cx="9601200" cy="1036850"/>
          </a:xfrm>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95400" y="1828800"/>
            <a:ext cx="4572000" cy="850392"/>
          </a:xfrm>
        </p:spPr>
        <p:txBody>
          <a:bodyPr rtlCol="0"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Modifica gli stili del testo dello schema</a:t>
            </a:r>
          </a:p>
        </p:txBody>
      </p:sp>
      <p:sp>
        <p:nvSpPr>
          <p:cNvPr id="4" name="Segnaposto contenuto 3"/>
          <p:cNvSpPr>
            <a:spLocks noGrp="1"/>
          </p:cNvSpPr>
          <p:nvPr>
            <p:ph sz="half" idx="2"/>
          </p:nvPr>
        </p:nvSpPr>
        <p:spPr>
          <a:xfrm>
            <a:off x="1295400" y="2705100"/>
            <a:ext cx="4572000" cy="3467100"/>
          </a:xfrm>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324600" y="1828800"/>
            <a:ext cx="4572000" cy="847725"/>
          </a:xfrm>
        </p:spPr>
        <p:txBody>
          <a:bodyPr rtlCol="0"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Modifica gli stili del testo dello schema</a:t>
            </a:r>
          </a:p>
        </p:txBody>
      </p:sp>
      <p:sp>
        <p:nvSpPr>
          <p:cNvPr id="6" name="Segnaposto contenuto 5"/>
          <p:cNvSpPr>
            <a:spLocks noGrp="1"/>
          </p:cNvSpPr>
          <p:nvPr>
            <p:ph sz="quarter" idx="4"/>
          </p:nvPr>
        </p:nvSpPr>
        <p:spPr>
          <a:xfrm>
            <a:off x="6324600" y="2705100"/>
            <a:ext cx="4572000" cy="3467100"/>
          </a:xfrm>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8" name="Segnaposto piè di pagina 7"/>
          <p:cNvSpPr>
            <a:spLocks noGrp="1"/>
          </p:cNvSpPr>
          <p:nvPr>
            <p:ph type="ftr" sz="quarter" idx="11"/>
          </p:nvPr>
        </p:nvSpPr>
        <p:spPr/>
        <p:txBody>
          <a:bodyPr rtlCol="0"/>
          <a:lstStyle/>
          <a:p>
            <a:pPr rtl="0"/>
            <a:r>
              <a:rPr lang="it-IT" dirty="0"/>
              <a:t>Aggiungere un piè di pagina</a:t>
            </a:r>
          </a:p>
        </p:txBody>
      </p:sp>
      <p:sp>
        <p:nvSpPr>
          <p:cNvPr id="7" name="Segnaposto data 6"/>
          <p:cNvSpPr>
            <a:spLocks noGrp="1"/>
          </p:cNvSpPr>
          <p:nvPr>
            <p:ph type="dt" sz="half" idx="10"/>
          </p:nvPr>
        </p:nvSpPr>
        <p:spPr/>
        <p:txBody>
          <a:bodyPr rtlCol="0"/>
          <a:lstStyle>
            <a:lvl1pPr>
              <a:defRPr/>
            </a:lvl1pPr>
          </a:lstStyle>
          <a:p>
            <a:fld id="{23111C69-6519-4333-89B8-14E02002A54C}" type="datetime1">
              <a:rPr lang="it-IT" smtClean="0"/>
              <a:pPr/>
              <a:t>08/06/2018</a:t>
            </a:fld>
            <a:endParaRPr lang="it-IT" dirty="0"/>
          </a:p>
        </p:txBody>
      </p:sp>
      <p:sp>
        <p:nvSpPr>
          <p:cNvPr id="9" name="Segnaposto numero diapositiva 8"/>
          <p:cNvSpPr>
            <a:spLocks noGrp="1"/>
          </p:cNvSpPr>
          <p:nvPr>
            <p:ph type="sldNum" sz="quarter" idx="12"/>
          </p:nvPr>
        </p:nvSpPr>
        <p:spPr/>
        <p:txBody>
          <a:bodyPr rtlCol="0"/>
          <a:lstStyle/>
          <a:p>
            <a:pPr rtl="0"/>
            <a:fld id="{A7F8E3F6-DE14-48B2-B2BC-6FABA9630FB8}" type="slidenum">
              <a:rPr lang="it-IT" smtClean="0"/>
              <a:t>‹N›</a:t>
            </a:fld>
            <a:endParaRPr lang="it-IT" dirty="0"/>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4" name="Segnaposto piè di pagina 3"/>
          <p:cNvSpPr>
            <a:spLocks noGrp="1"/>
          </p:cNvSpPr>
          <p:nvPr>
            <p:ph type="ftr" sz="quarter" idx="11"/>
          </p:nvPr>
        </p:nvSpPr>
        <p:spPr/>
        <p:txBody>
          <a:bodyPr rtlCol="0"/>
          <a:lstStyle/>
          <a:p>
            <a:pPr rtl="0"/>
            <a:r>
              <a:rPr lang="it-IT" dirty="0"/>
              <a:t>Aggiungere un piè di pagina</a:t>
            </a:r>
          </a:p>
        </p:txBody>
      </p:sp>
      <p:sp>
        <p:nvSpPr>
          <p:cNvPr id="3" name="Segnaposto data 2"/>
          <p:cNvSpPr>
            <a:spLocks noGrp="1"/>
          </p:cNvSpPr>
          <p:nvPr>
            <p:ph type="dt" sz="half" idx="10"/>
          </p:nvPr>
        </p:nvSpPr>
        <p:spPr/>
        <p:txBody>
          <a:bodyPr rtlCol="0"/>
          <a:lstStyle>
            <a:lvl1pPr>
              <a:defRPr/>
            </a:lvl1pPr>
          </a:lstStyle>
          <a:p>
            <a:fld id="{0F8311A2-7E09-4566-A357-9685A2629100}" type="datetime1">
              <a:rPr lang="it-IT" smtClean="0"/>
              <a:pPr/>
              <a:t>08/06/2018</a:t>
            </a:fld>
            <a:endParaRPr lang="it-IT" dirty="0"/>
          </a:p>
        </p:txBody>
      </p:sp>
      <p:sp>
        <p:nvSpPr>
          <p:cNvPr id="5" name="Segnaposto numero diapositiva 4"/>
          <p:cNvSpPr>
            <a:spLocks noGrp="1"/>
          </p:cNvSpPr>
          <p:nvPr>
            <p:ph type="sldNum" sz="quarter" idx="12"/>
          </p:nvPr>
        </p:nvSpPr>
        <p:spPr/>
        <p:txBody>
          <a:bodyPr rtlCol="0"/>
          <a:lstStyle/>
          <a:p>
            <a:pPr rtl="0"/>
            <a:fld id="{A7F8E3F6-DE14-48B2-B2BC-6FABA9630FB8}" type="slidenum">
              <a:rPr lang="it-IT" smtClean="0"/>
              <a:t>‹N›</a:t>
            </a:fld>
            <a:endParaRPr lang="it-IT" dirty="0"/>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pPr rtl="0"/>
            <a:r>
              <a:rPr lang="it-IT" dirty="0"/>
              <a:t>Aggiungere un piè di pagina</a:t>
            </a:r>
          </a:p>
        </p:txBody>
      </p:sp>
      <p:sp>
        <p:nvSpPr>
          <p:cNvPr id="2" name="Segnaposto data 1"/>
          <p:cNvSpPr>
            <a:spLocks noGrp="1"/>
          </p:cNvSpPr>
          <p:nvPr>
            <p:ph type="dt" sz="half" idx="10"/>
          </p:nvPr>
        </p:nvSpPr>
        <p:spPr/>
        <p:txBody>
          <a:bodyPr rtlCol="0"/>
          <a:lstStyle>
            <a:lvl1pPr>
              <a:defRPr/>
            </a:lvl1pPr>
          </a:lstStyle>
          <a:p>
            <a:fld id="{6F98AB85-0621-463C-8BC8-C27CD062F201}" type="datetime1">
              <a:rPr lang="it-IT" smtClean="0"/>
              <a:pPr/>
              <a:t>08/06/2018</a:t>
            </a:fld>
            <a:endParaRPr lang="it-IT" dirty="0"/>
          </a:p>
        </p:txBody>
      </p:sp>
      <p:sp>
        <p:nvSpPr>
          <p:cNvPr id="4" name="Segnaposto numero diapositiva 3"/>
          <p:cNvSpPr>
            <a:spLocks noGrp="1"/>
          </p:cNvSpPr>
          <p:nvPr>
            <p:ph type="sldNum" sz="quarter" idx="12"/>
          </p:nvPr>
        </p:nvSpPr>
        <p:spPr/>
        <p:txBody>
          <a:bodyPr rtlCol="0"/>
          <a:lstStyle/>
          <a:p>
            <a:pPr rtl="0"/>
            <a:fld id="{A7F8E3F6-DE14-48B2-B2BC-6FABA9630FB8}" type="slidenum">
              <a:rPr lang="it-IT" smtClean="0"/>
              <a:t>‹N›</a:t>
            </a:fld>
            <a:endParaRPr lang="it-IT" dirty="0"/>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chor="b"/>
          <a:lstStyle>
            <a:lvl1pPr>
              <a:defRPr sz="3200"/>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4728209" y="1828800"/>
            <a:ext cx="6126480" cy="4343400"/>
          </a:xfrm>
        </p:spPr>
        <p:txBody>
          <a:bodyPr rtlCol="0">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1295400" y="1828800"/>
            <a:ext cx="3017520" cy="4343400"/>
          </a:xfrm>
        </p:spPr>
        <p:txBody>
          <a:bodyPr rtlCol="0"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Modifica gli stili del testo dello schema</a:t>
            </a:r>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2BD78A9C-123C-4B83-A54F-2117732E7F71}" type="datetime1">
              <a:rPr lang="it-IT" smtClean="0"/>
              <a:pPr/>
              <a:t>08/06/2018</a:t>
            </a:fld>
            <a:endParaRPr lang="it-IT" dirty="0"/>
          </a:p>
        </p:txBody>
      </p:sp>
      <p:sp>
        <p:nvSpPr>
          <p:cNvPr id="7" name="Segnaposto numero diapositiva 6"/>
          <p:cNvSpPr>
            <a:spLocks noGrp="1"/>
          </p:cNvSpPr>
          <p:nvPr>
            <p:ph type="sldNum" sz="quarter" idx="12"/>
          </p:nvPr>
        </p:nvSpPr>
        <p:spPr/>
        <p:txBody>
          <a:bodyPr rtlCol="0"/>
          <a:lstStyle/>
          <a:p>
            <a:pPr rtl="0"/>
            <a:fld id="{A7F8E3F6-DE14-48B2-B2BC-6FABA9630FB8}" type="slidenum">
              <a:rPr lang="it-IT" smtClean="0"/>
              <a:t>‹N›</a:t>
            </a:fld>
            <a:endParaRPr lang="it-IT" dirty="0"/>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ttangolo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9" name="Rettangolo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Segnaposto titolo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pPr rtl="0"/>
            <a:r>
              <a:rPr lang="it-IT" dirty="0"/>
              <a:t>Fare clic per modificare lo stile del titolo dello schema</a:t>
            </a:r>
          </a:p>
        </p:txBody>
      </p:sp>
      <p:sp>
        <p:nvSpPr>
          <p:cNvPr id="3" name="Segnaposto testo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5" name="Segnaposto piè di pagina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pPr rtl="0"/>
            <a:r>
              <a:rPr lang="it-IT" dirty="0"/>
              <a:t>Aggiungere un piè di pagina</a:t>
            </a:r>
          </a:p>
        </p:txBody>
      </p:sp>
      <p:sp>
        <p:nvSpPr>
          <p:cNvPr id="4" name="Segnaposto data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F66E599D-40D8-4588-BA06-8E7151C3A19F}" type="datetime1">
              <a:rPr lang="it-IT" smtClean="0"/>
              <a:pPr/>
              <a:t>08/06/2018</a:t>
            </a:fld>
            <a:endParaRPr lang="it-IT" dirty="0"/>
          </a:p>
        </p:txBody>
      </p:sp>
      <p:sp>
        <p:nvSpPr>
          <p:cNvPr id="6" name="Segnaposto numero diapositiva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pPr rtl="0"/>
            <a:fld id="{A7F8E3F6-DE14-48B2-B2BC-6FABA9630FB8}" type="slidenum">
              <a:rPr lang="it-IT" smtClean="0"/>
              <a:pPr/>
              <a:t>‹N›</a:t>
            </a:fld>
            <a:endParaRPr lang="it-IT" dirty="0"/>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975360" y="1502882"/>
            <a:ext cx="5120640" cy="2560320"/>
          </a:xfrm>
        </p:spPr>
        <p:txBody>
          <a:bodyPr rtlCol="0">
            <a:normAutofit/>
          </a:bodyPr>
          <a:lstStyle/>
          <a:p>
            <a:pPr rtl="0"/>
            <a:r>
              <a:rPr lang="it-IT" sz="9600" dirty="0"/>
              <a:t>T - FOX</a:t>
            </a:r>
          </a:p>
        </p:txBody>
      </p:sp>
      <p:pic>
        <p:nvPicPr>
          <p:cNvPr id="5" name="Segnaposto immagine 4"/>
          <p:cNvPicPr>
            <a:picLocks noGrp="1" noChangeAspect="1"/>
          </p:cNvPicPr>
          <p:nvPr>
            <p:ph type="pic" sz="quarter" idx="10"/>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6704206" y="0"/>
            <a:ext cx="5487793" cy="6858000"/>
          </a:xfrm>
          <a:solidFill>
            <a:srgbClr val="595959"/>
          </a:solidFill>
          <a:ln>
            <a:solidFill>
              <a:srgbClr val="595959"/>
            </a:solidFill>
          </a:ln>
        </p:spPr>
      </p:pic>
      <p:sp>
        <p:nvSpPr>
          <p:cNvPr id="3" name="Sottotitolo 2"/>
          <p:cNvSpPr>
            <a:spLocks noGrp="1"/>
          </p:cNvSpPr>
          <p:nvPr>
            <p:ph type="subTitle" idx="1"/>
          </p:nvPr>
        </p:nvSpPr>
        <p:spPr>
          <a:xfrm>
            <a:off x="975360" y="4349578"/>
            <a:ext cx="5120640" cy="1600200"/>
          </a:xfrm>
        </p:spPr>
        <p:txBody>
          <a:bodyPr rtlCol="0"/>
          <a:lstStyle/>
          <a:p>
            <a:pPr rtl="0"/>
            <a:r>
              <a:rPr lang="it-IT" dirty="0"/>
              <a:t>Le volpi della tecnologia informatica.</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Da chi è formata l’azienda?</a:t>
            </a:r>
          </a:p>
        </p:txBody>
      </p:sp>
      <p:graphicFrame>
        <p:nvGraphicFramePr>
          <p:cNvPr id="4" name="Tabella 3">
            <a:extLst>
              <a:ext uri="{FF2B5EF4-FFF2-40B4-BE49-F238E27FC236}">
                <a16:creationId xmlns:a16="http://schemas.microsoft.com/office/drawing/2014/main" id="{66BC33E1-D5DE-4A6C-9DD3-F0111AAF4890}"/>
              </a:ext>
            </a:extLst>
          </p:cNvPr>
          <p:cNvGraphicFramePr>
            <a:graphicFrameLocks noGrp="1"/>
          </p:cNvGraphicFramePr>
          <p:nvPr>
            <p:extLst>
              <p:ext uri="{D42A27DB-BD31-4B8C-83A1-F6EECF244321}">
                <p14:modId xmlns:p14="http://schemas.microsoft.com/office/powerpoint/2010/main" val="2063138763"/>
              </p:ext>
            </p:extLst>
          </p:nvPr>
        </p:nvGraphicFramePr>
        <p:xfrm>
          <a:off x="1295400" y="1691641"/>
          <a:ext cx="8127999" cy="5089722"/>
        </p:xfrm>
        <a:graphic>
          <a:graphicData uri="http://schemas.openxmlformats.org/drawingml/2006/table">
            <a:tbl>
              <a:tblPr firstRow="1" bandRow="1">
                <a:tableStyleId>{0660B408-B3CF-4A94-85FC-2B1E0A45F4A2}</a:tableStyleId>
              </a:tblPr>
              <a:tblGrid>
                <a:gridCol w="2547551">
                  <a:extLst>
                    <a:ext uri="{9D8B030D-6E8A-4147-A177-3AD203B41FA5}">
                      <a16:colId xmlns:a16="http://schemas.microsoft.com/office/drawing/2014/main" val="2038623844"/>
                    </a:ext>
                  </a:extLst>
                </a:gridCol>
                <a:gridCol w="2916195">
                  <a:extLst>
                    <a:ext uri="{9D8B030D-6E8A-4147-A177-3AD203B41FA5}">
                      <a16:colId xmlns:a16="http://schemas.microsoft.com/office/drawing/2014/main" val="727309915"/>
                    </a:ext>
                  </a:extLst>
                </a:gridCol>
                <a:gridCol w="2664253">
                  <a:extLst>
                    <a:ext uri="{9D8B030D-6E8A-4147-A177-3AD203B41FA5}">
                      <a16:colId xmlns:a16="http://schemas.microsoft.com/office/drawing/2014/main" val="2771875769"/>
                    </a:ext>
                  </a:extLst>
                </a:gridCol>
              </a:tblGrid>
              <a:tr h="709193">
                <a:tc>
                  <a:txBody>
                    <a:bodyPr/>
                    <a:lstStyle/>
                    <a:p>
                      <a:pPr algn="ctr"/>
                      <a:r>
                        <a:rPr lang="it-IT" dirty="0"/>
                        <a:t> JOVAN PETRANOVIC’</a:t>
                      </a:r>
                    </a:p>
                  </a:txBody>
                  <a:tcPr/>
                </a:tc>
                <a:tc>
                  <a:txBody>
                    <a:bodyPr/>
                    <a:lstStyle/>
                    <a:p>
                      <a:pPr algn="ctr">
                        <a:lnSpc>
                          <a:spcPct val="200000"/>
                        </a:lnSpc>
                      </a:pPr>
                      <a:r>
                        <a:rPr lang="it-IT" dirty="0"/>
                        <a:t>CAPOSQUADRA</a:t>
                      </a:r>
                    </a:p>
                  </a:txBody>
                  <a:tcPr/>
                </a:tc>
                <a:tc>
                  <a:txBody>
                    <a:bodyPr/>
                    <a:lstStyle/>
                    <a:p>
                      <a:pPr algn="ctr">
                        <a:lnSpc>
                          <a:spcPct val="200000"/>
                        </a:lnSpc>
                      </a:pPr>
                      <a:r>
                        <a:rPr lang="it-IT" dirty="0"/>
                        <a:t> GENERALE</a:t>
                      </a:r>
                    </a:p>
                  </a:txBody>
                  <a:tcPr/>
                </a:tc>
                <a:extLst>
                  <a:ext uri="{0D108BD9-81ED-4DB2-BD59-A6C34878D82A}">
                    <a16:rowId xmlns:a16="http://schemas.microsoft.com/office/drawing/2014/main" val="523428288"/>
                  </a:ext>
                </a:extLst>
              </a:tr>
              <a:tr h="817482">
                <a:tc>
                  <a:txBody>
                    <a:bodyPr/>
                    <a:lstStyle/>
                    <a:p>
                      <a:pPr algn="ctr"/>
                      <a:r>
                        <a:rPr lang="it-IT" dirty="0"/>
                        <a:t>STANISLAO  ESPOSITO</a:t>
                      </a:r>
                    </a:p>
                  </a:txBody>
                  <a:tcPr/>
                </a:tc>
                <a:tc>
                  <a:txBody>
                    <a:bodyPr/>
                    <a:lstStyle/>
                    <a:p>
                      <a:pPr algn="ctr"/>
                      <a:r>
                        <a:rPr lang="it-IT" dirty="0"/>
                        <a:t>REDATTORE</a:t>
                      </a:r>
                    </a:p>
                  </a:txBody>
                  <a:tcPr/>
                </a:tc>
                <a:tc>
                  <a:txBody>
                    <a:bodyPr/>
                    <a:lstStyle/>
                    <a:p>
                      <a:pPr algn="ctr"/>
                      <a:r>
                        <a:rPr lang="it-IT" dirty="0"/>
                        <a:t>REDATTORE</a:t>
                      </a:r>
                    </a:p>
                  </a:txBody>
                  <a:tcPr/>
                </a:tc>
                <a:extLst>
                  <a:ext uri="{0D108BD9-81ED-4DB2-BD59-A6C34878D82A}">
                    <a16:rowId xmlns:a16="http://schemas.microsoft.com/office/drawing/2014/main" val="1196341198"/>
                  </a:ext>
                </a:extLst>
              </a:tr>
              <a:tr h="8174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t>EMANUEL        RUSSO</a:t>
                      </a:r>
                    </a:p>
                  </a:txBody>
                  <a:tcPr/>
                </a:tc>
                <a:tc>
                  <a:txBody>
                    <a:bodyPr/>
                    <a:lstStyle/>
                    <a:p>
                      <a:pPr algn="ctr"/>
                      <a:r>
                        <a:rPr lang="it-IT" dirty="0"/>
                        <a:t>ADDETTO ALLE GRAFICHE</a:t>
                      </a:r>
                    </a:p>
                  </a:txBody>
                  <a:tcPr/>
                </a:tc>
                <a:tc>
                  <a:txBody>
                    <a:bodyPr/>
                    <a:lstStyle/>
                    <a:p>
                      <a:pPr algn="ctr"/>
                      <a:r>
                        <a:rPr lang="it-IT" dirty="0"/>
                        <a:t>GRAFICO</a:t>
                      </a:r>
                    </a:p>
                  </a:txBody>
                  <a:tcPr/>
                </a:tc>
                <a:extLst>
                  <a:ext uri="{0D108BD9-81ED-4DB2-BD59-A6C34878D82A}">
                    <a16:rowId xmlns:a16="http://schemas.microsoft.com/office/drawing/2014/main" val="603754589"/>
                  </a:ext>
                </a:extLst>
              </a:tr>
              <a:tr h="817482">
                <a:tc>
                  <a:txBody>
                    <a:bodyPr/>
                    <a:lstStyle/>
                    <a:p>
                      <a:pPr algn="ctr"/>
                      <a:r>
                        <a:rPr lang="it-IT" dirty="0"/>
                        <a:t>CARMINE SACRISTANO</a:t>
                      </a:r>
                    </a:p>
                  </a:txBody>
                  <a:tcPr/>
                </a:tc>
                <a:tc>
                  <a:txBody>
                    <a:bodyPr/>
                    <a:lstStyle/>
                    <a:p>
                      <a:pPr algn="ctr"/>
                      <a:r>
                        <a:rPr lang="it-IT" dirty="0"/>
                        <a:t>PRIMO* PROGRAMMATORE</a:t>
                      </a:r>
                    </a:p>
                  </a:txBody>
                  <a:tcPr/>
                </a:tc>
                <a:tc>
                  <a:txBody>
                    <a:bodyPr/>
                    <a:lstStyle/>
                    <a:p>
                      <a:pPr algn="ctr"/>
                      <a:r>
                        <a:rPr lang="it-IT" dirty="0"/>
                        <a:t>ADDETTO AI PERSONAGGI DEL GIOCO</a:t>
                      </a:r>
                    </a:p>
                  </a:txBody>
                  <a:tcPr/>
                </a:tc>
                <a:extLst>
                  <a:ext uri="{0D108BD9-81ED-4DB2-BD59-A6C34878D82A}">
                    <a16:rowId xmlns:a16="http://schemas.microsoft.com/office/drawing/2014/main" val="908105068"/>
                  </a:ext>
                </a:extLst>
              </a:tr>
              <a:tr h="899059">
                <a:tc>
                  <a:txBody>
                    <a:bodyPr/>
                    <a:lstStyle/>
                    <a:p>
                      <a:pPr algn="ctr"/>
                      <a:r>
                        <a:rPr lang="it-IT" dirty="0"/>
                        <a:t>VINCENZO RICCIARDI</a:t>
                      </a:r>
                    </a:p>
                  </a:txBody>
                  <a:tcPr/>
                </a:tc>
                <a:tc>
                  <a:txBody>
                    <a:bodyPr/>
                    <a:lstStyle/>
                    <a:p>
                      <a:pPr algn="ctr"/>
                      <a:r>
                        <a:rPr lang="it-IT" dirty="0"/>
                        <a:t>SECONDO*</a:t>
                      </a:r>
                    </a:p>
                    <a:p>
                      <a:pPr algn="ctr"/>
                      <a:r>
                        <a:rPr lang="it-IT" dirty="0"/>
                        <a:t>PROGRAMMATORE</a:t>
                      </a:r>
                    </a:p>
                  </a:txBody>
                  <a:tcPr/>
                </a:tc>
                <a:tc>
                  <a:txBody>
                    <a:bodyPr/>
                    <a:lstStyle/>
                    <a:p>
                      <a:pPr algn="ctr"/>
                      <a:r>
                        <a:rPr lang="it-IT" dirty="0"/>
                        <a:t>ADDETTO AI SUONI DEL GIOCO</a:t>
                      </a:r>
                    </a:p>
                  </a:txBody>
                  <a:tcPr/>
                </a:tc>
                <a:extLst>
                  <a:ext uri="{0D108BD9-81ED-4DB2-BD59-A6C34878D82A}">
                    <a16:rowId xmlns:a16="http://schemas.microsoft.com/office/drawing/2014/main" val="253603629"/>
                  </a:ext>
                </a:extLst>
              </a:tr>
              <a:tr h="9321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t>GIOVANNI CANNAVALE</a:t>
                      </a:r>
                    </a:p>
                    <a:p>
                      <a:pPr algn="ctr"/>
                      <a:endParaRPr lang="it-IT" dirty="0"/>
                    </a:p>
                  </a:txBody>
                  <a:tcPr/>
                </a:tc>
                <a:tc>
                  <a:txBody>
                    <a:bodyPr/>
                    <a:lstStyle/>
                    <a:p>
                      <a:pPr algn="ctr"/>
                      <a:r>
                        <a:rPr lang="it-IT" dirty="0"/>
                        <a:t>TERZO*</a:t>
                      </a:r>
                    </a:p>
                    <a:p>
                      <a:pPr algn="ctr"/>
                      <a:r>
                        <a:rPr lang="it-IT" dirty="0"/>
                        <a:t>PROGRAMMATORE</a:t>
                      </a:r>
                    </a:p>
                  </a:txBody>
                  <a:tcPr/>
                </a:tc>
                <a:tc>
                  <a:txBody>
                    <a:bodyPr/>
                    <a:lstStyle/>
                    <a:p>
                      <a:pPr algn="ctr"/>
                      <a:r>
                        <a:rPr lang="it-IT" dirty="0"/>
                        <a:t>ADDETTO ALLE CLASSI DEL GIOCO</a:t>
                      </a:r>
                    </a:p>
                  </a:txBody>
                  <a:tcPr/>
                </a:tc>
                <a:extLst>
                  <a:ext uri="{0D108BD9-81ED-4DB2-BD59-A6C34878D82A}">
                    <a16:rowId xmlns:a16="http://schemas.microsoft.com/office/drawing/2014/main" val="3244704234"/>
                  </a:ext>
                </a:extLst>
              </a:tr>
            </a:tbl>
          </a:graphicData>
        </a:graphic>
      </p:graphicFrame>
      <p:sp>
        <p:nvSpPr>
          <p:cNvPr id="5" name="Segnaposto piè di pagina 4">
            <a:extLst>
              <a:ext uri="{FF2B5EF4-FFF2-40B4-BE49-F238E27FC236}">
                <a16:creationId xmlns:a16="http://schemas.microsoft.com/office/drawing/2014/main" id="{130B69A9-D9F3-4B4F-ADC7-08189010D120}"/>
              </a:ext>
            </a:extLst>
          </p:cNvPr>
          <p:cNvSpPr>
            <a:spLocks noGrp="1"/>
          </p:cNvSpPr>
          <p:nvPr>
            <p:ph type="ftr" sz="quarter" idx="11"/>
          </p:nvPr>
        </p:nvSpPr>
        <p:spPr/>
        <p:txBody>
          <a:bodyPr/>
          <a:lstStyle/>
          <a:p>
            <a:pPr rtl="0"/>
            <a:r>
              <a:rPr lang="it-IT"/>
              <a:t>* Non per importanza</a:t>
            </a:r>
            <a:endParaRPr lang="it-IT" dirty="0"/>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Cosa abbiamo fatto?</a:t>
            </a:r>
          </a:p>
        </p:txBody>
      </p:sp>
      <p:graphicFrame>
        <p:nvGraphicFramePr>
          <p:cNvPr id="6" name="Segnaposto contenuto 5" descr="Diagramma Processo frecce distanziate che mostra 4 passaggi disposti da sinistra a destra"/>
          <p:cNvGraphicFramePr>
            <a:graphicFrameLocks noGrp="1"/>
          </p:cNvGraphicFramePr>
          <p:nvPr>
            <p:ph idx="1"/>
            <p:extLst>
              <p:ext uri="{D42A27DB-BD31-4B8C-83A1-F6EECF244321}">
                <p14:modId xmlns:p14="http://schemas.microsoft.com/office/powerpoint/2010/main" val="2636764261"/>
              </p:ext>
            </p:extLst>
          </p:nvPr>
        </p:nvGraphicFramePr>
        <p:xfrm>
          <a:off x="0" y="1524000"/>
          <a:ext cx="12192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EDF37A-75BE-416C-B2D5-C525307841D8}"/>
              </a:ext>
            </a:extLst>
          </p:cNvPr>
          <p:cNvSpPr>
            <a:spLocks noGrp="1"/>
          </p:cNvSpPr>
          <p:nvPr>
            <p:ph type="ctrTitle"/>
          </p:nvPr>
        </p:nvSpPr>
        <p:spPr>
          <a:xfrm>
            <a:off x="1295400" y="247136"/>
            <a:ext cx="9835978" cy="1146856"/>
          </a:xfrm>
        </p:spPr>
        <p:txBody>
          <a:bodyPr>
            <a:noAutofit/>
          </a:bodyPr>
          <a:lstStyle/>
          <a:p>
            <a:r>
              <a:rPr lang="it-IT" sz="6000" dirty="0"/>
              <a:t>Cos’è una vision?</a:t>
            </a:r>
          </a:p>
        </p:txBody>
      </p:sp>
      <p:sp>
        <p:nvSpPr>
          <p:cNvPr id="3" name="Sottotitolo 2">
            <a:extLst>
              <a:ext uri="{FF2B5EF4-FFF2-40B4-BE49-F238E27FC236}">
                <a16:creationId xmlns:a16="http://schemas.microsoft.com/office/drawing/2014/main" id="{E5749564-3701-44DA-9972-2687F00D08CA}"/>
              </a:ext>
            </a:extLst>
          </p:cNvPr>
          <p:cNvSpPr>
            <a:spLocks noGrp="1"/>
          </p:cNvSpPr>
          <p:nvPr>
            <p:ph type="subTitle" idx="1"/>
          </p:nvPr>
        </p:nvSpPr>
        <p:spPr>
          <a:xfrm>
            <a:off x="1295400" y="1393992"/>
            <a:ext cx="6400800" cy="5958277"/>
          </a:xfrm>
        </p:spPr>
        <p:txBody>
          <a:bodyPr>
            <a:normAutofit fontScale="85000" lnSpcReduction="10000"/>
          </a:bodyPr>
          <a:lstStyle/>
          <a:p>
            <a:r>
              <a:rPr lang="it-IT" dirty="0"/>
              <a:t>Vision, mission e obiettivi sono strumenti importantissimi in tutte quelle realtà in cui più persone agiscono per creare un sistema ben coordinato, teso a raggiungere un determinato scenario.</a:t>
            </a:r>
          </a:p>
          <a:p>
            <a:endParaRPr lang="it-IT" u="sng" dirty="0"/>
          </a:p>
          <a:p>
            <a:r>
              <a:rPr lang="it-IT" dirty="0"/>
              <a:t>Uno dei principali problemi strategici delle aziende oggi è che i loro leader non comprendono fino in fondo l’importanza di condividere con i collaboratori una vision e ne sottovalutano l’importanza. </a:t>
            </a:r>
            <a:r>
              <a:rPr lang="it-IT" b="1" dirty="0"/>
              <a:t>Si cerca allora di scrivere e di propagandare qualcosa che possa suonare bene</a:t>
            </a:r>
            <a:r>
              <a:rPr lang="it-IT" dirty="0"/>
              <a:t> o che mostri ciò che si vuole che le persone credano dell’organizzazione per la quale lavorano, spesso al solo scopo di fare un’operazione di marketing interno.</a:t>
            </a:r>
            <a:br>
              <a:rPr lang="it-IT" dirty="0"/>
            </a:br>
            <a:r>
              <a:rPr lang="it-IT" b="1" dirty="0"/>
              <a:t>Una vision non sincera, però, crea sicuramente più problemi di quanti ne possa risolvere</a:t>
            </a:r>
            <a:r>
              <a:rPr lang="it-IT" dirty="0"/>
              <a:t>: ogni persona che lavora in un’azienda, infatti, potrà accorgersi del fatto che i valori e gli obiettivi propagandati non sono quelli reali. Nella migliore delle ipotesi non la terranno in nessuna considerazione mentre, nella peggiore, la considereranno una vera e propria menzogna.</a:t>
            </a:r>
          </a:p>
        </p:txBody>
      </p:sp>
    </p:spTree>
    <p:extLst>
      <p:ext uri="{BB962C8B-B14F-4D97-AF65-F5344CB8AC3E}">
        <p14:creationId xmlns:p14="http://schemas.microsoft.com/office/powerpoint/2010/main" val="303452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7E6136-2D33-4A71-88D2-3D88D385F8C9}"/>
              </a:ext>
            </a:extLst>
          </p:cNvPr>
          <p:cNvSpPr>
            <a:spLocks noGrp="1"/>
          </p:cNvSpPr>
          <p:nvPr>
            <p:ph type="title"/>
          </p:nvPr>
        </p:nvSpPr>
        <p:spPr/>
        <p:txBody>
          <a:bodyPr/>
          <a:lstStyle/>
          <a:p>
            <a:r>
              <a:rPr lang="it-IT" dirty="0"/>
              <a:t>Vision azienda</a:t>
            </a:r>
          </a:p>
        </p:txBody>
      </p:sp>
      <p:pic>
        <p:nvPicPr>
          <p:cNvPr id="8" name="Segnaposto contenuto 7">
            <a:extLst>
              <a:ext uri="{FF2B5EF4-FFF2-40B4-BE49-F238E27FC236}">
                <a16:creationId xmlns:a16="http://schemas.microsoft.com/office/drawing/2014/main" id="{12201655-AA36-4DAC-8286-6559CF78913B}"/>
              </a:ext>
            </a:extLst>
          </p:cNvPr>
          <p:cNvPicPr>
            <a:picLocks noGrp="1" noChangeAspect="1"/>
          </p:cNvPicPr>
          <p:nvPr>
            <p:ph idx="1"/>
          </p:nvPr>
        </p:nvPicPr>
        <p:blipFill>
          <a:blip r:embed="rId2"/>
          <a:stretch>
            <a:fillRect/>
          </a:stretch>
        </p:blipFill>
        <p:spPr>
          <a:xfrm>
            <a:off x="4727574" y="1828800"/>
            <a:ext cx="7072540" cy="4484914"/>
          </a:xfrm>
        </p:spPr>
      </p:pic>
      <p:sp>
        <p:nvSpPr>
          <p:cNvPr id="4" name="Segnaposto testo 3">
            <a:extLst>
              <a:ext uri="{FF2B5EF4-FFF2-40B4-BE49-F238E27FC236}">
                <a16:creationId xmlns:a16="http://schemas.microsoft.com/office/drawing/2014/main" id="{0013C8CE-1520-4ABF-A639-3A80DCF55B07}"/>
              </a:ext>
            </a:extLst>
          </p:cNvPr>
          <p:cNvSpPr>
            <a:spLocks noGrp="1"/>
          </p:cNvSpPr>
          <p:nvPr>
            <p:ph type="body" sz="half" idx="2"/>
          </p:nvPr>
        </p:nvSpPr>
        <p:spPr>
          <a:xfrm>
            <a:off x="1295400" y="1828800"/>
            <a:ext cx="3017520" cy="4484914"/>
          </a:xfrm>
        </p:spPr>
        <p:txBody>
          <a:bodyPr>
            <a:normAutofit lnSpcReduction="10000"/>
          </a:bodyPr>
          <a:lstStyle/>
          <a:p>
            <a:r>
              <a:rPr lang="it-IT" dirty="0"/>
              <a:t>Con il tasso di disoccupazione giovanile alle stelle (Grafico sulla destra) oggigiorno c’è bisogno di qualcosa per sistemare le cose. Così siamo nati noi, una semplice azienda che cerca giovani furbi, con doti informatiche, per donare la possibilità di trovare un lavoro nel mondo dell’informatica(O per essere più precisi, in quello ludico)</a:t>
            </a:r>
          </a:p>
        </p:txBody>
      </p:sp>
    </p:spTree>
    <p:extLst>
      <p:ext uri="{BB962C8B-B14F-4D97-AF65-F5344CB8AC3E}">
        <p14:creationId xmlns:p14="http://schemas.microsoft.com/office/powerpoint/2010/main" val="188622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65AE82-11F8-42BF-AAA7-FC2AB6466863}"/>
              </a:ext>
            </a:extLst>
          </p:cNvPr>
          <p:cNvSpPr>
            <a:spLocks noGrp="1"/>
          </p:cNvSpPr>
          <p:nvPr>
            <p:ph type="title"/>
          </p:nvPr>
        </p:nvSpPr>
        <p:spPr>
          <a:xfrm>
            <a:off x="1295398" y="60239"/>
            <a:ext cx="8046720" cy="1557338"/>
          </a:xfrm>
        </p:spPr>
        <p:txBody>
          <a:bodyPr>
            <a:normAutofit/>
          </a:bodyPr>
          <a:lstStyle/>
          <a:p>
            <a:r>
              <a:rPr lang="it-IT" sz="6000" dirty="0"/>
              <a:t>Cos’è una mission?</a:t>
            </a:r>
          </a:p>
        </p:txBody>
      </p:sp>
      <p:sp>
        <p:nvSpPr>
          <p:cNvPr id="3" name="Segnaposto testo 2">
            <a:extLst>
              <a:ext uri="{FF2B5EF4-FFF2-40B4-BE49-F238E27FC236}">
                <a16:creationId xmlns:a16="http://schemas.microsoft.com/office/drawing/2014/main" id="{B677E487-9A15-4937-A901-CF36458166AB}"/>
              </a:ext>
            </a:extLst>
          </p:cNvPr>
          <p:cNvSpPr>
            <a:spLocks noGrp="1"/>
          </p:cNvSpPr>
          <p:nvPr>
            <p:ph type="body" idx="1"/>
          </p:nvPr>
        </p:nvSpPr>
        <p:spPr>
          <a:xfrm>
            <a:off x="1295398" y="2050063"/>
            <a:ext cx="8046718" cy="5240423"/>
          </a:xfrm>
        </p:spPr>
        <p:txBody>
          <a:bodyPr/>
          <a:lstStyle/>
          <a:p>
            <a:r>
              <a:rPr lang="it-IT" dirty="0"/>
              <a:t>Ogni organizzazione ha una missione e questa deve essere esplicitata per indicare gli sviluppi futuri e per definire le proprie aree di intervento. </a:t>
            </a:r>
            <a:br>
              <a:rPr lang="it-IT" dirty="0"/>
            </a:br>
            <a:r>
              <a:rPr lang="it-IT" dirty="0"/>
              <a:t>La mission è il cammino, la strada, le tappe che l’organizzazione vuole intraprendere per andare verso quell’orizzonte definito dalla vision. Serve per definire le risorse da impegnare per il percorso, per stabilire le soste e i compagni di viaggio.</a:t>
            </a:r>
          </a:p>
          <a:p>
            <a:r>
              <a:rPr lang="it-IT" dirty="0"/>
              <a:t>In particolare, esplicita quali bisogni presenti e futuri soddisfa nello scenario ipotizzato nella vision.</a:t>
            </a:r>
          </a:p>
          <a:p>
            <a:endParaRPr lang="it-IT" dirty="0"/>
          </a:p>
        </p:txBody>
      </p:sp>
    </p:spTree>
    <p:extLst>
      <p:ext uri="{BB962C8B-B14F-4D97-AF65-F5344CB8AC3E}">
        <p14:creationId xmlns:p14="http://schemas.microsoft.com/office/powerpoint/2010/main" val="300400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Obiettivo azienda</a:t>
            </a:r>
          </a:p>
        </p:txBody>
      </p:sp>
      <p:pic>
        <p:nvPicPr>
          <p:cNvPr id="4" name="Segnaposto immagine 3">
            <a:extLst>
              <a:ext uri="{FF2B5EF4-FFF2-40B4-BE49-F238E27FC236}">
                <a16:creationId xmlns:a16="http://schemas.microsoft.com/office/drawing/2014/main" id="{59E711A9-1FB8-4F21-AD46-B1952AE1B569}"/>
              </a:ext>
            </a:extLst>
          </p:cNvPr>
          <p:cNvPicPr>
            <a:picLocks noGrp="1" noChangeAspect="1"/>
          </p:cNvPicPr>
          <p:nvPr>
            <p:ph type="pic" idx="1"/>
          </p:nvPr>
        </p:nvPicPr>
        <p:blipFill>
          <a:blip r:embed="rId3"/>
          <a:srcRect t="6457" b="6457"/>
          <a:stretch>
            <a:fillRect/>
          </a:stretch>
        </p:blipFill>
        <p:spPr>
          <a:xfrm>
            <a:off x="4724399" y="1828800"/>
            <a:ext cx="6582229" cy="4631939"/>
          </a:xfrm>
        </p:spPr>
      </p:pic>
      <p:sp>
        <p:nvSpPr>
          <p:cNvPr id="6" name="Segnaposto testo 5"/>
          <p:cNvSpPr>
            <a:spLocks noGrp="1"/>
          </p:cNvSpPr>
          <p:nvPr>
            <p:ph type="body" sz="half" idx="2"/>
          </p:nvPr>
        </p:nvSpPr>
        <p:spPr>
          <a:xfrm>
            <a:off x="1295400" y="1828800"/>
            <a:ext cx="3017520" cy="4774065"/>
          </a:xfrm>
        </p:spPr>
        <p:txBody>
          <a:bodyPr rtlCol="0">
            <a:normAutofit lnSpcReduction="10000"/>
          </a:bodyPr>
          <a:lstStyle/>
          <a:p>
            <a:pPr rtl="0"/>
            <a:r>
              <a:rPr lang="it-IT" dirty="0"/>
              <a:t>L’obiettivo della nostra azienda (Per il momento) è quello di mostrare a tutti quelli che possono non credere alla nostra idea, che anche se si è in piccolo numero, si può creare qualcosa che può sembrare difficile ad occhio inesperto. Bisogna non essere scettici, ma credere in ciò che si fa, per portare al compimento ogni obiettivo. Alleghiamo immagine del gioco completato.</a:t>
            </a:r>
          </a:p>
        </p:txBody>
      </p:sp>
    </p:spTree>
    <p:extLst>
      <p:ext uri="{BB962C8B-B14F-4D97-AF65-F5344CB8AC3E}">
        <p14:creationId xmlns:p14="http://schemas.microsoft.com/office/powerpoint/2010/main" val="41299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Pittogrammi azienda</a:t>
            </a:r>
          </a:p>
        </p:txBody>
      </p:sp>
      <p:sp>
        <p:nvSpPr>
          <p:cNvPr id="11" name="Segnaposto testo 10"/>
          <p:cNvSpPr>
            <a:spLocks noGrp="1"/>
          </p:cNvSpPr>
          <p:nvPr>
            <p:ph type="body" idx="1"/>
          </p:nvPr>
        </p:nvSpPr>
        <p:spPr/>
        <p:txBody>
          <a:bodyPr rtlCol="0"/>
          <a:lstStyle/>
          <a:p>
            <a:pPr rtl="0"/>
            <a:r>
              <a:rPr lang="it-IT" dirty="0"/>
              <a:t>Logo tipo</a:t>
            </a:r>
          </a:p>
        </p:txBody>
      </p:sp>
      <p:pic>
        <p:nvPicPr>
          <p:cNvPr id="6" name="Segnaposto contenuto 5">
            <a:extLst>
              <a:ext uri="{FF2B5EF4-FFF2-40B4-BE49-F238E27FC236}">
                <a16:creationId xmlns:a16="http://schemas.microsoft.com/office/drawing/2014/main" id="{C0672EAB-3510-4D12-BA62-623AA4FC2A1D}"/>
              </a:ext>
            </a:extLst>
          </p:cNvPr>
          <p:cNvPicPr>
            <a:picLocks noGrp="1" noChangeAspect="1"/>
          </p:cNvPicPr>
          <p:nvPr>
            <p:ph sz="half" idx="2"/>
          </p:nvPr>
        </p:nvPicPr>
        <p:blipFill>
          <a:blip r:embed="rId3"/>
          <a:stretch>
            <a:fillRect/>
          </a:stretch>
        </p:blipFill>
        <p:spPr>
          <a:xfrm>
            <a:off x="498027" y="2705100"/>
            <a:ext cx="6166746" cy="3467100"/>
          </a:xfrm>
        </p:spPr>
      </p:pic>
      <p:sp>
        <p:nvSpPr>
          <p:cNvPr id="13" name="Segnaposto testo 12"/>
          <p:cNvSpPr>
            <a:spLocks noGrp="1"/>
          </p:cNvSpPr>
          <p:nvPr>
            <p:ph type="body" sz="quarter" idx="3"/>
          </p:nvPr>
        </p:nvSpPr>
        <p:spPr/>
        <p:txBody>
          <a:bodyPr rtlCol="0"/>
          <a:lstStyle/>
          <a:p>
            <a:pPr rtl="0"/>
            <a:r>
              <a:rPr lang="it-IT" dirty="0"/>
              <a:t>Icona</a:t>
            </a:r>
          </a:p>
        </p:txBody>
      </p:sp>
      <p:pic>
        <p:nvPicPr>
          <p:cNvPr id="4" name="Segnaposto contenuto 3">
            <a:extLst>
              <a:ext uri="{FF2B5EF4-FFF2-40B4-BE49-F238E27FC236}">
                <a16:creationId xmlns:a16="http://schemas.microsoft.com/office/drawing/2014/main" id="{2FC54AAB-FCDF-4797-AB68-F3CD79706AF9}"/>
              </a:ext>
            </a:extLst>
          </p:cNvPr>
          <p:cNvPicPr>
            <a:picLocks noGrp="1" noChangeAspect="1"/>
          </p:cNvPicPr>
          <p:nvPr>
            <p:ph sz="quarter" idx="4"/>
          </p:nvPr>
        </p:nvPicPr>
        <p:blipFill>
          <a:blip r:embed="rId4"/>
          <a:stretch>
            <a:fillRect/>
          </a:stretch>
        </p:blipFill>
        <p:spPr>
          <a:xfrm>
            <a:off x="7367089" y="2705100"/>
            <a:ext cx="2487021" cy="3467100"/>
          </a:xfrm>
        </p:spPr>
      </p:pic>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9B67F7-7E8E-4212-BD1D-ACA244823AD3}"/>
              </a:ext>
            </a:extLst>
          </p:cNvPr>
          <p:cNvSpPr>
            <a:spLocks noGrp="1"/>
          </p:cNvSpPr>
          <p:nvPr>
            <p:ph type="ctrTitle"/>
          </p:nvPr>
        </p:nvSpPr>
        <p:spPr>
          <a:xfrm>
            <a:off x="1295401" y="1786498"/>
            <a:ext cx="5120640" cy="2560320"/>
          </a:xfrm>
        </p:spPr>
        <p:txBody>
          <a:bodyPr>
            <a:noAutofit/>
          </a:bodyPr>
          <a:lstStyle/>
          <a:p>
            <a:r>
              <a:rPr lang="it-IT" sz="6000" dirty="0"/>
              <a:t>Fine della presentazione del progetto</a:t>
            </a:r>
          </a:p>
        </p:txBody>
      </p:sp>
      <p:pic>
        <p:nvPicPr>
          <p:cNvPr id="6" name="Segnaposto immagine 5">
            <a:extLst>
              <a:ext uri="{FF2B5EF4-FFF2-40B4-BE49-F238E27FC236}">
                <a16:creationId xmlns:a16="http://schemas.microsoft.com/office/drawing/2014/main" id="{5AA230F2-8973-4910-806C-568A75ED9C4D}"/>
              </a:ext>
            </a:extLst>
          </p:cNvPr>
          <p:cNvPicPr>
            <a:picLocks noGrp="1" noChangeAspect="1"/>
          </p:cNvPicPr>
          <p:nvPr>
            <p:ph type="pic" sz="quarter" idx="10"/>
          </p:nvPr>
        </p:nvPicPr>
        <p:blipFill>
          <a:blip r:embed="rId2"/>
          <a:srcRect t="5469" b="5469"/>
          <a:stretch>
            <a:fillRect/>
          </a:stretch>
        </p:blipFill>
        <p:spPr>
          <a:xfrm>
            <a:off x="6734629" y="0"/>
            <a:ext cx="5457371" cy="6858000"/>
          </a:xfrm>
        </p:spPr>
      </p:pic>
      <p:sp>
        <p:nvSpPr>
          <p:cNvPr id="4" name="Sottotitolo 3">
            <a:extLst>
              <a:ext uri="{FF2B5EF4-FFF2-40B4-BE49-F238E27FC236}">
                <a16:creationId xmlns:a16="http://schemas.microsoft.com/office/drawing/2014/main" id="{AA439A36-514A-4DF5-ACCD-EAF9FFCBF347}"/>
              </a:ext>
            </a:extLst>
          </p:cNvPr>
          <p:cNvSpPr>
            <a:spLocks noGrp="1"/>
          </p:cNvSpPr>
          <p:nvPr>
            <p:ph type="subTitle" idx="1"/>
          </p:nvPr>
        </p:nvSpPr>
        <p:spPr/>
        <p:txBody>
          <a:bodyPr/>
          <a:lstStyle/>
          <a:p>
            <a:r>
              <a:rPr lang="it-IT" dirty="0"/>
              <a:t>Vi auguriamo un buon proseguimento.</a:t>
            </a:r>
          </a:p>
        </p:txBody>
      </p:sp>
    </p:spTree>
    <p:extLst>
      <p:ext uri="{BB962C8B-B14F-4D97-AF65-F5344CB8AC3E}">
        <p14:creationId xmlns:p14="http://schemas.microsoft.com/office/powerpoint/2010/main" val="291687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rezione vendite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181_TF03431374.potx" id="{675C0673-5DD4-4E0F-8D59-D522D05A14E4}" vid="{CECD9AC2-D8FF-4FF1-9F7B-99A9CFAF591C}"/>
    </a:ext>
  </a:extLst>
</a:theme>
</file>

<file path=ppt/theme/theme2.xml><?xml version="1.0" encoding="utf-8"?>
<a:theme xmlns:a="http://schemas.openxmlformats.org/drawingml/2006/main" name="Tema di Offic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Presentazione di orientamento aziendale (widescreen)</Template>
  <TotalTime>62</TotalTime>
  <Words>373</Words>
  <Application>Microsoft Office PowerPoint</Application>
  <PresentationFormat>Widescreen</PresentationFormat>
  <Paragraphs>52</Paragraphs>
  <Slides>9</Slides>
  <Notes>5</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9</vt:i4>
      </vt:variant>
    </vt:vector>
  </HeadingPairs>
  <TitlesOfParts>
    <vt:vector size="12" baseType="lpstr">
      <vt:lpstr>Arial</vt:lpstr>
      <vt:lpstr>Book Antiqua</vt:lpstr>
      <vt:lpstr>Direzione vendite 16X9</vt:lpstr>
      <vt:lpstr>T - FOX</vt:lpstr>
      <vt:lpstr>Da chi è formata l’azienda?</vt:lpstr>
      <vt:lpstr>Cosa abbiamo fatto?</vt:lpstr>
      <vt:lpstr>Cos’è una vision?</vt:lpstr>
      <vt:lpstr>Vision azienda</vt:lpstr>
      <vt:lpstr>Cos’è una mission?</vt:lpstr>
      <vt:lpstr>Obiettivo azienda</vt:lpstr>
      <vt:lpstr>Pittogrammi azienda</vt:lpstr>
      <vt:lpstr>Fine della presentazione del progetto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 - FOX</dc:title>
  <dc:creator>jovan petranovic</dc:creator>
  <cp:lastModifiedBy>jovan petranovic</cp:lastModifiedBy>
  <cp:revision>9</cp:revision>
  <dcterms:created xsi:type="dcterms:W3CDTF">2018-06-07T23:18:25Z</dcterms:created>
  <dcterms:modified xsi:type="dcterms:W3CDTF">2018-06-08T06:02:34Z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