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421D9B-2748-786D-3ABD-950DBB82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0EA9E-4C2C-684B-D053-CBD82122F2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FE87F-F706-47AC-A1F9-709981CE79FB}" type="datetimeFigureOut">
              <a:rPr lang="en-NG" smtClean="0"/>
              <a:t>04/05/2023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AC2D4-4651-E4A9-6262-DA1C648C68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CF3E1-765A-2DDB-480E-7CE8A67BB4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E3B2-A8F5-4852-A0E4-75B5D1BC2FC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67247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66E2-6E74-4BE9-B498-E0269FDA7887}" type="datetimeFigureOut">
              <a:rPr lang="en-NG" smtClean="0"/>
              <a:t>04/05/2023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3191-D8CF-4FBF-AC7E-06730D23923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509526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CCCD-EBCB-4991-B14C-5FC0089F8341}" type="datetime1">
              <a:rPr lang="en-GB" smtClean="0"/>
              <a:t>04/05/2023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1A6D303-1D5E-633C-EC79-69A143C2AAD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8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605-AB7A-4141-8515-2BB257675FD5}" type="datetime1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9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786-EEFD-461C-820A-5A41B5D04FB4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D5C-AC96-4848-8373-299D15EDA2D3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62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8BFF-C224-47A3-96BF-B57A72A9F30F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93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7AA-18B1-49AF-AE93-7675AEE0BB4A}" type="datetime1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8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F6FF-185E-4563-92AC-0F32E2BA4050}" type="datetime1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9512-F59F-42EC-8E4A-3FE99262D288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19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D708-0089-42DD-8E2D-49F4856C6F33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9C9-784B-4320-8D7D-1B2A6F6019C8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FF0EEF6-37BA-E300-6E9C-60DA6BC0BEC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3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C666-635D-43D6-9D37-F417556D9894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8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C7A3-9F05-46B2-9CD8-31B4B19A95BB}" type="datetime1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23FD-0D38-471E-B7E9-D2C7661ECB6F}" type="datetime1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9DAA-F43A-4E0E-98D1-FA7EA9CFC95D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315A-8633-452D-B1F7-58CF9A937E4D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8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BA37-EFFA-4E5A-97DF-F5CE6289CFFF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3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3C71-44F0-44FA-9911-7DC3491069D0}" type="datetime1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AAF18E-67FA-4537-8BFA-8181674B033F}" type="datetime1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38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ANALYSIS OF CUSTOMER REVIEW DATA ON BA: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PRELIMINARY ANALYSIS USING WORDCLOUD AND 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44" y="579999"/>
            <a:ext cx="2791265" cy="818491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93" y="1398490"/>
            <a:ext cx="5984631" cy="1575581"/>
          </a:xfrm>
          <a:solidFill>
            <a:schemeClr val="tx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</a:rPr>
              <a:t>Reviewers generally appear to have been positive of services and crew, neutral to airhostesses and critical with other customers especially mothers.</a:t>
            </a:r>
            <a:endParaRPr lang="en-GB" b="1" i="1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976AB-A825-97D5-7D79-B96364B7A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61" y="747198"/>
            <a:ext cx="4118839" cy="30966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9E47FB-EC15-423A-1499-757FE7DF3DF3}"/>
              </a:ext>
            </a:extLst>
          </p:cNvPr>
          <p:cNvSpPr txBox="1">
            <a:spLocks/>
          </p:cNvSpPr>
          <p:nvPr/>
        </p:nvSpPr>
        <p:spPr>
          <a:xfrm>
            <a:off x="791893" y="3300194"/>
            <a:ext cx="5984631" cy="297780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From the word cloud, it seems there was a lot of reviews about </a:t>
            </a:r>
            <a:r>
              <a:rPr lang="en-US" b="1" i="1" u="sng" dirty="0">
                <a:solidFill>
                  <a:schemeClr val="bg1"/>
                </a:solidFill>
              </a:rPr>
              <a:t>Heathrow</a:t>
            </a:r>
            <a:r>
              <a:rPr lang="en-US" i="1" dirty="0">
                <a:solidFill>
                  <a:schemeClr val="bg1"/>
                </a:solidFill>
              </a:rPr>
              <a:t> airport.</a:t>
            </a:r>
          </a:p>
          <a:p>
            <a:r>
              <a:rPr lang="en-US" i="1" dirty="0">
                <a:solidFill>
                  <a:schemeClr val="bg1"/>
                </a:solidFill>
              </a:rPr>
              <a:t>Most reviews were about the </a:t>
            </a:r>
            <a:r>
              <a:rPr lang="en-US" b="1" i="1" u="sng" dirty="0">
                <a:solidFill>
                  <a:schemeClr val="bg1"/>
                </a:solidFill>
              </a:rPr>
              <a:t>business class</a:t>
            </a:r>
            <a:r>
              <a:rPr lang="en-US" i="1" dirty="0">
                <a:solidFill>
                  <a:schemeClr val="bg1"/>
                </a:solidFill>
              </a:rPr>
              <a:t>.</a:t>
            </a:r>
          </a:p>
          <a:p>
            <a:r>
              <a:rPr lang="en-US" i="1" dirty="0">
                <a:solidFill>
                  <a:schemeClr val="bg1"/>
                </a:solidFill>
              </a:rPr>
              <a:t>Cabin Crew and crew respectively as well as staff/customer service were frequently mentioned apparently for good work.</a:t>
            </a:r>
          </a:p>
          <a:p>
            <a:r>
              <a:rPr lang="en-US" i="1" dirty="0">
                <a:solidFill>
                  <a:schemeClr val="bg1"/>
                </a:solidFill>
              </a:rPr>
              <a:t>Most reviews related to the time, flight, seat, food, and service.</a:t>
            </a:r>
          </a:p>
          <a:p>
            <a:r>
              <a:rPr lang="en-US" i="1" dirty="0">
                <a:solidFill>
                  <a:schemeClr val="bg1"/>
                </a:solidFill>
              </a:rPr>
              <a:t>'</a:t>
            </a:r>
            <a:r>
              <a:rPr lang="en-US" b="1" i="1" u="sng" dirty="0">
                <a:solidFill>
                  <a:schemeClr val="bg1"/>
                </a:solidFill>
              </a:rPr>
              <a:t>good</a:t>
            </a:r>
            <a:r>
              <a:rPr lang="en-US" i="1" dirty="0">
                <a:solidFill>
                  <a:schemeClr val="bg1"/>
                </a:solidFill>
              </a:rPr>
              <a:t>' is in the top ten most frequent words in reviews indicating widespread satisfaction.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CA184-78DF-7607-5A06-9D9E1DDE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8" y="4180068"/>
            <a:ext cx="2592283" cy="2266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F30E7E-0786-208F-8272-D4FD9B3D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ANALYSIS OF CUSTOMER REVIEW DATA ON BA: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Victor Kola</cp:lastModifiedBy>
  <cp:revision>4</cp:revision>
  <dcterms:created xsi:type="dcterms:W3CDTF">2022-12-06T11:13:27Z</dcterms:created>
  <dcterms:modified xsi:type="dcterms:W3CDTF">2023-05-04T13:43:38Z</dcterms:modified>
</cp:coreProperties>
</file>