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4358-687A-470B-8F47-31942587683D}" type="datetimeFigureOut">
              <a:rPr lang="en-NG" smtClean="0"/>
              <a:t>08/05/2023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67D8D-C69F-4331-A671-D0124D1EFC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179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35BF71-6FDE-869E-79AF-DFFE51DAE7C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1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8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66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2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82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3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9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957190-8B8A-C911-1647-0ADB4B7503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7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7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68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 Customer Behaviour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Identifying Customers That Are Likely To Complete A Holiday Booking Or Not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ADED-164B-BCB8-9226-81688E2E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4" y="1049149"/>
            <a:ext cx="5157787" cy="1492343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Predictive features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b="0" dirty="0">
                <a:solidFill>
                  <a:schemeClr val="bg1"/>
                </a:solidFill>
              </a:rPr>
              <a:t>The most important features for predictive purposes were: '</a:t>
            </a:r>
            <a:r>
              <a:rPr lang="en-US" sz="1600" b="0" dirty="0" err="1">
                <a:solidFill>
                  <a:schemeClr val="bg1"/>
                </a:solidFill>
              </a:rPr>
              <a:t>purchase_lead</a:t>
            </a:r>
            <a:r>
              <a:rPr lang="en-US" sz="1600" b="0" dirty="0">
                <a:solidFill>
                  <a:schemeClr val="bg1"/>
                </a:solidFill>
              </a:rPr>
              <a:t>', '</a:t>
            </a:r>
            <a:r>
              <a:rPr lang="en-US" sz="1600" b="0" dirty="0" err="1">
                <a:solidFill>
                  <a:schemeClr val="bg1"/>
                </a:solidFill>
              </a:rPr>
              <a:t>flight_hour</a:t>
            </a:r>
            <a:r>
              <a:rPr lang="en-US" sz="1600" b="0" dirty="0">
                <a:solidFill>
                  <a:schemeClr val="bg1"/>
                </a:solidFill>
              </a:rPr>
              <a:t>', '</a:t>
            </a:r>
            <a:r>
              <a:rPr lang="en-US" sz="1600" b="0" dirty="0" err="1">
                <a:solidFill>
                  <a:schemeClr val="bg1"/>
                </a:solidFill>
              </a:rPr>
              <a:t>length_of_stay</a:t>
            </a:r>
            <a:r>
              <a:rPr lang="en-US" sz="1600" b="0" dirty="0">
                <a:solidFill>
                  <a:schemeClr val="bg1"/>
                </a:solidFill>
              </a:rPr>
              <a:t>', '</a:t>
            </a:r>
            <a:r>
              <a:rPr lang="en-US" sz="1600" b="0" dirty="0" err="1">
                <a:solidFill>
                  <a:schemeClr val="bg1"/>
                </a:solidFill>
              </a:rPr>
              <a:t>booking_origin_codes</a:t>
            </a:r>
            <a:r>
              <a:rPr lang="en-US" sz="1600" b="0" dirty="0">
                <a:solidFill>
                  <a:schemeClr val="bg1"/>
                </a:solidFill>
              </a:rPr>
              <a:t>', '</a:t>
            </a:r>
            <a:r>
              <a:rPr lang="en-US" sz="1600" b="0" dirty="0" err="1">
                <a:solidFill>
                  <a:schemeClr val="bg1"/>
                </a:solidFill>
              </a:rPr>
              <a:t>route_codes</a:t>
            </a:r>
            <a:r>
              <a:rPr lang="en-US" sz="1600" b="0" dirty="0">
                <a:solidFill>
                  <a:schemeClr val="bg1"/>
                </a:solidFill>
              </a:rPr>
              <a:t>', '</a:t>
            </a:r>
            <a:r>
              <a:rPr lang="en-US" sz="1600" b="0" dirty="0" err="1">
                <a:solidFill>
                  <a:schemeClr val="bg1"/>
                </a:solidFill>
              </a:rPr>
              <a:t>flight_day',airport</a:t>
            </a:r>
            <a:r>
              <a:rPr lang="en-US" sz="1600" b="0" dirty="0">
                <a:solidFill>
                  <a:schemeClr val="bg1"/>
                </a:solidFill>
              </a:rPr>
              <a:t> they boarded and disembarked were the most predictive features holding about 80% of predictive information.</a:t>
            </a:r>
            <a:endParaRPr lang="en-NG" sz="1600" b="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5B73E-53D7-64B7-F44F-F69E3CF1B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9830" y="1163310"/>
            <a:ext cx="5183188" cy="1264022"/>
          </a:xfrm>
        </p:spPr>
        <p:txBody>
          <a:bodyPr>
            <a:normAutofit fontScale="47500" lnSpcReduction="20000"/>
          </a:bodyPr>
          <a:lstStyle/>
          <a:p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r>
              <a:rPr lang="en-US" sz="2900" b="0" dirty="0">
                <a:solidFill>
                  <a:schemeClr val="bg1"/>
                </a:solidFill>
              </a:rPr>
              <a:t>The accuracy score is pretty high (~85%). However, the F1 score shows the model perform well predicting class 0 and terribly at class 1. This could have been due to the imbalance in the data available as only ~15% of the data represents class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7CA1-2010-F50B-E0A6-E637458F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3565" y="2982350"/>
            <a:ext cx="5044049" cy="3273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Accuracy: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rgbClr val="00B050"/>
                </a:solidFill>
              </a:rPr>
              <a:t>85%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F1 Score: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4000" dirty="0">
                <a:solidFill>
                  <a:srgbClr val="00B050"/>
                </a:solidFill>
              </a:rPr>
              <a:t>92%</a:t>
            </a:r>
            <a:r>
              <a:rPr lang="en-US" sz="4000" dirty="0">
                <a:solidFill>
                  <a:schemeClr val="bg1"/>
                </a:solidFill>
              </a:rPr>
              <a:t> (class 1)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		&amp;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 		</a:t>
            </a:r>
            <a:r>
              <a:rPr lang="en-US" sz="4000" dirty="0">
                <a:solidFill>
                  <a:srgbClr val="FF0000"/>
                </a:solidFill>
              </a:rPr>
              <a:t>18%</a:t>
            </a:r>
            <a:r>
              <a:rPr lang="en-US" sz="4000" dirty="0">
                <a:solidFill>
                  <a:schemeClr val="bg1"/>
                </a:solidFill>
              </a:rPr>
              <a:t> (class 0)</a:t>
            </a:r>
          </a:p>
          <a:p>
            <a:endParaRPr lang="en-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D5681-7027-387B-2FAE-28B0171D4E96}"/>
              </a:ext>
            </a:extLst>
          </p:cNvPr>
          <p:cNvSpPr txBox="1"/>
          <p:nvPr/>
        </p:nvSpPr>
        <p:spPr>
          <a:xfrm>
            <a:off x="8754034" y="282388"/>
            <a:ext cx="1680891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Results</a:t>
            </a:r>
            <a:endParaRPr lang="en-NG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2976DE-7B79-2613-2DF4-ABBB1A914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838009"/>
            <a:ext cx="4395787" cy="3094919"/>
          </a:xfrm>
        </p:spPr>
      </p:pic>
    </p:spTree>
    <p:extLst>
      <p:ext uri="{BB962C8B-B14F-4D97-AF65-F5344CB8AC3E}">
        <p14:creationId xmlns:p14="http://schemas.microsoft.com/office/powerpoint/2010/main" val="3631369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Century Gothic</vt:lpstr>
      <vt:lpstr>Times New Roman</vt:lpstr>
      <vt:lpstr>Wingdings 3</vt:lpstr>
      <vt:lpstr>Ion</vt:lpstr>
      <vt:lpstr>BA Customer Behaviour Analysis: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Victor Kola</cp:lastModifiedBy>
  <cp:revision>2</cp:revision>
  <dcterms:created xsi:type="dcterms:W3CDTF">2022-12-06T11:13:27Z</dcterms:created>
  <dcterms:modified xsi:type="dcterms:W3CDTF">2023-05-08T10:11:53Z</dcterms:modified>
</cp:coreProperties>
</file>